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A8748FD-71EE-418F-871A-B331B74BE2DC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2C65536-9EE6-49BF-88EF-9F5163B36483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32360" y="2304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006699"/>
                </a:solidFill>
                <a:latin typeface="Arial"/>
              </a:rPr>
              <a:t>SELECTION SORT</a:t>
            </a:r>
            <a:endParaRPr b="1" lang="en-IN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This algorithm works in the following way: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Finding the minimum element in the part of the array under consideration and swapping it with the element in the first position (considering ascending order). 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The sub-array after excluding the first element is then considered.  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This process is repeated until the last sortable sub-array.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Code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360" y="1303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void selectionSort(int arr[], int n)  {  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int i, j, min_idx;   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for (i = 0; i &lt; n-1; i++){ 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min_idx = i;  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for (j = i+1; j &lt; n; j++) 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if (arr[j] &lt; arr[min_idx])  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min_idx = j;  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int tmp=arr[min_idx];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arr[min_idx]=arr[i];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arr[i]=tmp; 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}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}  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EXAMPLE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64,12,25,11,22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2019-09-22T11:30:41Z</dcterms:created>
  <dc:creator/>
  <dc:description/>
  <dc:language>en-IN</dc:language>
  <cp:lastModifiedBy/>
  <dcterms:modified xsi:type="dcterms:W3CDTF">2019-09-22T16:22:33Z</dcterms:modified>
  <cp:revision>4</cp:revision>
  <dc:subject/>
  <dc:title>Blue Curve</dc:title>
</cp:coreProperties>
</file>