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253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087821"/>
            <a:ext cx="3214307" cy="3752193"/>
          </a:xfrm>
        </p:spPr>
        <p:txBody>
          <a:bodyPr anchor="b">
            <a:noAutofit/>
          </a:bodyPr>
          <a:lstStyle/>
          <a:p>
            <a:r>
              <a:rPr lang="en-US" sz="2400" b="1" dirty="0"/>
              <a:t>Project Title: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Home Smart Locker System</a:t>
            </a:r>
            <a:br>
              <a:rPr lang="en-US" sz="2400" dirty="0"/>
            </a:br>
            <a:br>
              <a:rPr lang="en-US" sz="2000" dirty="0"/>
            </a:br>
            <a:r>
              <a:rPr lang="en-US" sz="2400" b="1" dirty="0"/>
              <a:t>Submitted by:</a:t>
            </a:r>
            <a:br>
              <a:rPr lang="en-US" sz="2000" b="1" dirty="0"/>
            </a:br>
            <a:r>
              <a:rPr lang="en-US" sz="2400" dirty="0"/>
              <a:t>Shivani</a:t>
            </a:r>
            <a:br>
              <a:rPr lang="en-US" sz="2400" dirty="0"/>
            </a:br>
            <a:br>
              <a:rPr lang="en-US" sz="2000" dirty="0"/>
            </a:br>
            <a:r>
              <a:rPr lang="en-US" sz="2400" dirty="0"/>
              <a:t>UID:</a:t>
            </a:r>
            <a:br>
              <a:rPr lang="en-US" sz="2000" dirty="0"/>
            </a:br>
            <a:r>
              <a:rPr lang="en-US" sz="2000" dirty="0"/>
              <a:t>21BCS6285</a:t>
            </a:r>
            <a:br>
              <a:rPr lang="en-US" sz="2000" dirty="0"/>
            </a:br>
            <a:br>
              <a:rPr lang="en-US" sz="2000" dirty="0"/>
            </a:b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0917-A237-8DC6-A15D-37CDD712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           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 </a:t>
            </a:r>
            <a:r>
              <a:rPr lang="en-US" sz="4800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777C4A-B9B4-9947-FF79-69C93AB1B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18933"/>
            <a:ext cx="902202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smart, interactive, secure home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locker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meets goals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usability, security, and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further IoT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integration.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important skills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security, and UX/UI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99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D5FFC77-C5B8-F93E-A2C9-DA10D3E61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34375"/>
            <a:ext cx="1050614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lockers are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security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appliances are becoming smarter, but </a:t>
            </a: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locker systems are outdated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Need: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secure, user-friendly locker system that fits modern homes.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an interactive smart locker with authentication, reservation, and user control.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E075-6C80-FABF-1E35-96D1E9B4C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1496-84E7-B8A3-50FD-A1827106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Design a smart locker system </a:t>
            </a:r>
            <a:r>
              <a:rPr lang="en-US" sz="2800" b="1" dirty="0">
                <a:solidFill>
                  <a:schemeClr val="tx1"/>
                </a:solidFill>
              </a:rPr>
              <a:t>tailored</a:t>
            </a:r>
            <a:r>
              <a:rPr lang="en-US" sz="2800" dirty="0">
                <a:solidFill>
                  <a:schemeClr val="tx1"/>
                </a:solidFill>
              </a:rPr>
              <a:t> to home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Implement </a:t>
            </a:r>
            <a:r>
              <a:rPr lang="en-US" sz="2800" b="1" dirty="0">
                <a:solidFill>
                  <a:schemeClr val="tx1"/>
                </a:solidFill>
              </a:rPr>
              <a:t>multi-user authentication</a:t>
            </a:r>
            <a:r>
              <a:rPr lang="en-US" sz="2800" dirty="0">
                <a:solidFill>
                  <a:schemeClr val="tx1"/>
                </a:solidFill>
              </a:rPr>
              <a:t> with role-based access.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Create a </a:t>
            </a:r>
            <a:r>
              <a:rPr lang="en-US" sz="2800" b="1" dirty="0">
                <a:solidFill>
                  <a:schemeClr val="tx1"/>
                </a:solidFill>
              </a:rPr>
              <a:t>responsive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interactive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dirty="0">
                <a:solidFill>
                  <a:schemeClr val="tx1"/>
                </a:solidFill>
              </a:rPr>
              <a:t>secure</a:t>
            </a:r>
            <a:r>
              <a:rPr lang="en-US" sz="2800" dirty="0">
                <a:solidFill>
                  <a:schemeClr val="tx1"/>
                </a:solidFill>
              </a:rPr>
              <a:t> front-end.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Apply </a:t>
            </a:r>
            <a:r>
              <a:rPr lang="en-US" sz="2800" b="1" dirty="0">
                <a:solidFill>
                  <a:schemeClr val="tx1"/>
                </a:solidFill>
              </a:rPr>
              <a:t>heuristic evaluation principles</a:t>
            </a:r>
            <a:r>
              <a:rPr lang="en-US" sz="2800" dirty="0">
                <a:solidFill>
                  <a:schemeClr val="tx1"/>
                </a:solidFill>
              </a:rPr>
              <a:t> for good UX/UI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Add features like </a:t>
            </a:r>
            <a:r>
              <a:rPr lang="en-US" sz="2800" b="1" dirty="0">
                <a:solidFill>
                  <a:schemeClr val="tx1"/>
                </a:solidFill>
              </a:rPr>
              <a:t>reservation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auto-logout</a:t>
            </a:r>
            <a:r>
              <a:rPr lang="en-US" sz="2800" dirty="0">
                <a:solidFill>
                  <a:schemeClr val="tx1"/>
                </a:solidFill>
              </a:rPr>
              <a:t>, and </a:t>
            </a:r>
            <a:r>
              <a:rPr lang="en-US" sz="2800" b="1" dirty="0">
                <a:solidFill>
                  <a:schemeClr val="tx1"/>
                </a:solidFill>
              </a:rPr>
              <a:t>activity history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7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3BD-76A9-A9D0-F095-81128522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7D4A3-BD51-9F31-8A42-E059613A7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834485"/>
            <a:ext cx="69553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structure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styling and responsiveness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(Vanilla)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interactivity and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version control and publishing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825E8-CE79-F880-2C0B-45EE21E4D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839" y="2898479"/>
            <a:ext cx="3259393" cy="20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6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87B5-449A-539A-4ABB-85FD28E1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6186B7-08CE-1377-9C52-B518DAE1C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57321"/>
            <a:ext cx="5981946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Authentication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validate with Username/Password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Dashboard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 Control all lockers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User: Control assigned locker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Locker Interaction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/ Lock / Reserve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Features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Auto-logout after inactivity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change 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7AA0C-B38D-8587-BD17-34E9E517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70" y="1957321"/>
            <a:ext cx="3870710" cy="3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1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9BE5-EB83-D82D-9FEE-1778E1EE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9197-29A5-F24C-2FAC-C1DFDD9F0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🛡️    </a:t>
            </a:r>
            <a:r>
              <a:rPr lang="en-US" sz="2000" b="1" dirty="0"/>
              <a:t>Multi-User Login System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🔒    </a:t>
            </a:r>
            <a:r>
              <a:rPr lang="en-US" sz="2000" b="1" dirty="0"/>
              <a:t>Locker Access Control (Admin/User)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⏰   </a:t>
            </a:r>
            <a:r>
              <a:rPr lang="en-US" sz="2000" b="1" dirty="0"/>
              <a:t>Locker Reservation Timer (auto expire)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📋    </a:t>
            </a:r>
            <a:r>
              <a:rPr lang="en-US" sz="2000" b="1" dirty="0"/>
              <a:t>Locker Activity Tracking (History Logs)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🔥    </a:t>
            </a:r>
            <a:r>
              <a:rPr lang="en-US" sz="2000" b="1" dirty="0"/>
              <a:t>Auto-Logout after 5 min Inactivity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👁️   </a:t>
            </a:r>
            <a:r>
              <a:rPr lang="en-US" sz="2000" b="1" dirty="0"/>
              <a:t>Show/Hide Password Option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🔔    </a:t>
            </a:r>
            <a:r>
              <a:rPr lang="en-US" sz="2000" b="1" dirty="0"/>
              <a:t>Real-Time Notifications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56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243A-9CC9-4220-D01E-B7B7B1B0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Interface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308B8-E27B-2422-654C-7646A571B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14886"/>
            <a:ext cx="4433365" cy="3805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9F713-009C-0EE3-2AA1-28FD14AF9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2" y="2314887"/>
            <a:ext cx="5943600" cy="380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CEC54-7C55-B81B-070C-485526F6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02DA7-5FA8-36F9-4024-8ECEBABC8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34376"/>
            <a:ext cx="884729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 simple yet powerful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timeout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(Auto logout after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inactivity).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heuristic design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(feedback, visibility,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control).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the locker dashboard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and scalable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331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42B8-1543-A187-F4E1-E049F269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7ADD77-99A9-9C89-040C-292FA09E5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34376"/>
            <a:ext cx="853951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hardware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real locker doors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via sensors).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Biometric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(fingerprint, 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unlock).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Email/SMS alerts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locker activity.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(locker 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reports).</a:t>
            </a:r>
          </a:p>
        </p:txBody>
      </p:sp>
    </p:spTree>
    <p:extLst>
      <p:ext uri="{BB962C8B-B14F-4D97-AF65-F5344CB8AC3E}">
        <p14:creationId xmlns:p14="http://schemas.microsoft.com/office/powerpoint/2010/main" val="2270194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{2E43145C-F56B-4D7E-8CB6-A1311DDF9402}tf22712842_win32</Template>
  <TotalTime>35</TotalTime>
  <Words>400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Wingdings</vt:lpstr>
      <vt:lpstr>Custom</vt:lpstr>
      <vt:lpstr>Project Title:  Home Smart Locker System  Submitted by: Shivani  UID: 21BCS6285  </vt:lpstr>
      <vt:lpstr>Problem Statement</vt:lpstr>
      <vt:lpstr>Objectives</vt:lpstr>
      <vt:lpstr>Technologies Used</vt:lpstr>
      <vt:lpstr>System Architecture</vt:lpstr>
      <vt:lpstr>Key Features</vt:lpstr>
      <vt:lpstr>User Interface </vt:lpstr>
      <vt:lpstr>Challenges Faced</vt:lpstr>
      <vt:lpstr>Future Enhancements</vt:lpstr>
      <vt:lpstr>                     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2025-04-27T16:35:10Z</dcterms:created>
  <dcterms:modified xsi:type="dcterms:W3CDTF">2025-04-27T17:10:22Z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