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BBAE-86F1-9DA6-CD81-F7FA4B756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FA8CA-AEDA-70DC-B873-B641462E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541B-F4CB-AF6A-AF89-85B48DC4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5383-0874-51C6-3815-0E46A95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FC74-B64A-DB87-E18C-CDD58C3E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0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8864-4244-A6CB-E1F8-3A9D912F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9E7B-A5B0-D479-D578-CBB23413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618D-4E10-84D8-5D97-11D53355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30D6-EAE5-F95F-A49C-104D0FEA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4F18-1FC9-EA86-C900-2F7BEAE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9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E71E-EBB8-28EC-DD0B-24F70926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F7DC8-9BBA-3761-0B37-2FC9956FA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4471-3056-DF0E-8C2E-01996F20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D9D0-7706-3573-C7D5-5C04727D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96E5-341A-3F89-286E-18AB0D4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DEF2-486C-33B0-185E-1097358C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256F-04C7-96C5-1BE6-38C0BF43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DE77-9D5B-1FB6-53FB-9D277BC8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A3E9-5F93-9097-DEF9-12625CF5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D97C-66AB-BB53-3001-BB525E04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7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7F0D-097B-E885-E549-2F656194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2790-FB28-F146-41E0-EFE57E1C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A26-95E9-B781-747A-008FF231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0ED88-7E6B-4B4E-6710-7DE7D1D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70C6-8EAD-D355-40EA-7FCDCEC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1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58B3-4FAA-D9BC-66FA-FAD098CC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D806-2014-6B5C-50C1-1C2374A73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4179-324B-CF09-1EF3-364B41F7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09D6-2E58-8E62-B95F-B5AB25D6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7E87-B644-DFBA-D799-8BA2BBB1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81AD-14AA-1F75-9CF4-D7E009D1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5D9D-3647-4A22-D135-07607E19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569A-1CDB-FB23-4606-90086B20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EDC23-E2C5-C58C-1F3E-66390ECF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F5898-34C7-7BD6-14CA-08BFD0F3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9539-C43F-284F-BC3E-BBA050DE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46631-E3B9-B879-FD01-EE2A7778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68C29-59FD-722B-13C2-788A39E1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D6F3F-425C-619D-61EA-3787A188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8734-66DA-5FBC-62C9-396B88A2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48C27-9E37-496E-A771-A202A74C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38EB-9CB1-62B9-CA7D-61B365F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9FD92-80FA-A440-D103-685152B7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D0BFD-B0B1-F19E-C2C7-0996608B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142A2-6A68-9B6D-9F07-05848475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FDF3-ED01-BAC0-3B12-2A9A3F09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8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8F67-9B2D-6080-E5BE-387F38C0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101-ED53-597B-AD53-A0F8235A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66A5A-5C99-9D3C-2486-43B94B6A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32A5-2E14-A9D6-7098-CE41B75C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1D6EB-AC6A-D32D-07C2-A0C1FBEA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060B-6C87-32E7-8B3E-E35C4091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3EA4-751E-EDEE-3BC1-8E867798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1A15E-A75F-758E-62B5-2059B97E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35779-01CA-9C6E-E978-38D886A9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1CE53-3645-C285-8173-E0ADBCA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D86C-5579-5509-F251-849ABDD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823D3-9567-1C59-BDB0-2D27D7F5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EF795-4038-8268-AB70-923E604B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5B030-615E-C49A-6735-38E13920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7AC9-2626-5643-2B3D-C115A7DB1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B190-F378-4919-BD1B-BF5359F32675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FB85-ED7E-4027-F3A7-46B8D32AC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B60E-6AA4-7663-A331-0CCE218A2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DAE5-D8BD-4ED1-A841-9E1D4C5B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50F5-F286-2FAC-93DD-4783D6F01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To-Do List </a:t>
            </a:r>
            <a:endParaRPr lang="en-IN" sz="28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DD887-B5ED-6EA0-C4B5-BC419B280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 To-Do List  Project in Python using </a:t>
            </a:r>
            <a:r>
              <a:rPr lang="en-US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graphical user interface(GUI)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EFECC-028A-FDCC-C5FB-AF2F849F1CA4}"/>
              </a:ext>
            </a:extLst>
          </p:cNvPr>
          <p:cNvSpPr txBox="1"/>
          <p:nvPr/>
        </p:nvSpPr>
        <p:spPr>
          <a:xfrm>
            <a:off x="167148" y="167148"/>
            <a:ext cx="11857704" cy="522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b="1" kern="100" dirty="0">
              <a:solidFill>
                <a:srgbClr val="806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a simple To-Do List  Project in Python using </a:t>
            </a:r>
            <a:r>
              <a:rPr lang="en-US" sz="1800" b="1" kern="100" dirty="0" err="1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sz="1800" b="1" kern="100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graphical user interface(GUI).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kern="1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 Components: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tk.Tk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b="1" kern="100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initializes the main window.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tk.Entry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field for users to type new tasks.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tk.Listbox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list of tasks.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tk.Button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Buttons to add tasks, delete tasks and mark tasks as completed.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kern="1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add_task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the text entered into the entry field to the </a:t>
            </a:r>
            <a:r>
              <a:rPr lang="en-US" sz="1800" b="1" kern="100" dirty="0" err="1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delete_task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():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Deletes the selected task from the </a:t>
            </a:r>
            <a:r>
              <a:rPr lang="en-US" sz="1800" b="1" kern="100" dirty="0" err="1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mark_completed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():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Marks the selected task as completed by adding”(Completed)” to the task text.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update_task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Udates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selected task with the new value from the text entry.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2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DF1-68BB-1D0F-1EFE-E139CD39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>
              <a:lnSpc>
                <a:spcPct val="107000"/>
              </a:lnSpc>
            </a:pPr>
            <a:r>
              <a:rPr lang="en-US" sz="27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add_task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106D0-D921-7145-E3DB-376F3726F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3" y="1130710"/>
            <a:ext cx="11454581" cy="54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7AA1-217A-270C-3A64-A577362A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mark_completed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171A7-33D3-9F17-ABB3-C523824E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" y="1288026"/>
            <a:ext cx="11513575" cy="53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F3CC-B3BC-6F67-348F-7B4A962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update_task</a:t>
            </a:r>
            <a:r>
              <a:rPr lang="en-US" sz="2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BEC880-8CD2-B74E-67D9-F25257FB9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973394"/>
            <a:ext cx="11670890" cy="5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A7F3-7B67-59C5-CC34-B00B40F2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update_task</a:t>
            </a:r>
            <a:r>
              <a:rPr lang="en-US" sz="2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6E5B3-5008-4D98-423E-AEEF99716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934065"/>
            <a:ext cx="11690555" cy="58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2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983D-22B8-DADD-FBBD-0316964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Delete_task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AD7AB-FDFD-FB9B-2FAC-0C80DE48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904568"/>
            <a:ext cx="11661059" cy="58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3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1928-763F-E960-E15B-7C2E0E2F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basic project can be further enhanced by adding features such as saving tasks to a file, editing tasks or adding deadlines.</a:t>
            </a:r>
            <a:br>
              <a:rPr lang="en-IN" sz="22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1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To-Do List </vt:lpstr>
      <vt:lpstr>PowerPoint Presentation</vt:lpstr>
      <vt:lpstr>Output:  add_task </vt:lpstr>
      <vt:lpstr>mark_completed:</vt:lpstr>
      <vt:lpstr>update_task: </vt:lpstr>
      <vt:lpstr>update_task: </vt:lpstr>
      <vt:lpstr>Delete_task: </vt:lpstr>
      <vt:lpstr>  This basic project can be further enhanced by adding features such as saving tasks to a file, editing tasks or adding deadlines.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Sharma</dc:creator>
  <cp:lastModifiedBy>Shivani Sharma</cp:lastModifiedBy>
  <cp:revision>1</cp:revision>
  <dcterms:created xsi:type="dcterms:W3CDTF">2024-09-19T17:14:59Z</dcterms:created>
  <dcterms:modified xsi:type="dcterms:W3CDTF">2024-09-19T17:15:04Z</dcterms:modified>
</cp:coreProperties>
</file>