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5D52-B4D1-C7DC-8BFA-00BFBD79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BF44A-56EE-D3D2-3E13-3D811E6F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07E4-335B-F883-6C11-4A1623DD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F911-0022-48F8-03A2-5181865F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374E-3136-6542-2651-16887566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1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5387-E356-9F00-FCE6-3FBB50B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EB3B-9FAC-286E-2E2E-EE4EC96F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4AB2-43F7-E849-49CF-7C74F298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0D84-3AF2-0936-9F52-7753B283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8CBC-6130-5310-8CF0-620D5B6C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F3BA5-3A92-9AF0-A68E-AAE2A287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0115E-6E01-9EC4-698F-9FED9A950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08885-7324-618A-3993-06DF8299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73E3-43A7-6B94-2167-13F55775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46EC-D388-676B-A2F4-8E031D7E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BFB6-EAE0-D401-7FB2-98CD7B8C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BB67-23EA-247B-A400-ED9CB121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D1FA-CFA3-8E17-DD6B-1BFC6ED3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7242-6AC9-337B-13D2-D38F20C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5C71-E905-C77D-7F00-74D65BBD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8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ADE1-9280-5113-7AC3-4B9B805D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B0E10-6DE1-5282-40EC-1A3C16D4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34C3-8221-21D7-A64C-FED15716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091F2-8427-8338-0B3E-D0E1587D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79D2-0E94-6B00-24A8-9B03D028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4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4924-8D73-1E69-FDAD-BD0EB04C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33863-21D0-2F8A-2966-420A90F0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AADD-4C4F-0AC4-7464-4EAA1E81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00C67-9AE5-CAA5-D199-8391E387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A0C4-7FC3-B10B-6C81-4C80B4D0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5F7F-714C-7128-B037-EB55D7EA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5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3C7A-CB38-21AF-37C3-DD9C5900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CA1A-FCB0-E018-410E-6393EADB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CBDDB-8CD5-57B6-4FB7-0EE3D19F9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52264-94D8-109F-7C17-6806FBC6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8E483-B1B0-0064-7F37-AB7990197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1B51B-4F06-BDE4-3291-60E6D12D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9331A-AEC9-3DE7-12B2-B1A82ED0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1136D-E65E-1B8A-A425-30CA7C88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4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82C3-2576-53B2-E68E-CC4B3C56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F10D4-5A49-F5B3-BA8E-A9FA350F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EBF99-1CB2-3982-DC12-C5BB5F9F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DEE40-4A27-E146-7DA1-41F3BF53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ADA06-F8AC-D681-9BA6-C6D4A57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29D4A-BD2B-C49B-FFF0-7B729133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5F4D3-15EA-62B1-AEE4-B7FE9D73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619A-B946-BE15-34B6-E176C002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05D6-77F2-3BE7-DF87-E063830F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D150-55C6-98D4-1A6B-31FC3262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B8DD2-19F7-196A-E5F0-29F85C19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C573-94BC-5D72-EEC0-5BCF4BA6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2901-85AC-77BE-1E46-F3536141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15BC-D0FE-E35A-D345-791C5EB3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DEDC-A8E3-4241-7799-CB2F88A2C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8C61B-4E77-AF15-DC07-33EFFC3A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12B4D-A5B7-64BC-AC49-2E12D3B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47D9E-0071-FCD9-FED6-30AFA90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B93C-115A-AB89-CAD3-891C6A2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1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5B571-3F64-3AB1-63F7-009DFCA4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2A3D-F8D3-43D8-5797-F86B2DD4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4F9E-A56C-2EA7-2577-8AD5563F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50E1-16C3-4ABB-B5E5-7EE9F9C60C3F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0469-E453-16D4-45B5-C711A71C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6094-A462-51F7-84F5-0084A87AD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AED8-ACA1-4589-8864-D0EAA20EF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2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7C19-AEB4-1CFE-D8A5-E512DCD8E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Calculator</a:t>
            </a:r>
            <a:endParaRPr lang="en-IN" sz="28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9F48A-F529-9AC1-FD09-2B7C6A363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 Calculator program in Python using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graphical user interface(GUI)</a:t>
            </a:r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99F95-F391-641F-6097-CE71A54B4672}"/>
              </a:ext>
            </a:extLst>
          </p:cNvPr>
          <p:cNvSpPr txBox="1"/>
          <p:nvPr/>
        </p:nvSpPr>
        <p:spPr>
          <a:xfrm>
            <a:off x="176981" y="196645"/>
            <a:ext cx="11916696" cy="582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b="1" u="sng" kern="100" dirty="0">
              <a:solidFill>
                <a:srgbClr val="1F386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 Components: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tk.Entry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field where the expressions and results are displayed.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tk.Button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Buttons for digits, operations and functions like clearing(clear), decimal point(.) and calculating result(=).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800" b="1" kern="1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Functions: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button_click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(item): 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Adds the clicked button value (number or operator) to the input field.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Button_clear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Clears the current input.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1F3864"/>
              </a:buClr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Button_equal</a:t>
            </a:r>
            <a:r>
              <a:rPr lang="en-US" sz="1800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Evaluates the mathematical expression entered and displays the result. If there’s an error(e.g., invalid input), it shows “Error”.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buttons to input numbers and operations and use the equals button(=) to calculate the result.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57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10E3-0DC6-1FC9-BB39-1D71E53F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19FF1D-040E-67C4-9C46-E1BA9DB1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111045"/>
            <a:ext cx="11484078" cy="56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8E97-D5BF-1350-1B36-278C8F28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Example: </a:t>
            </a: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B3C2F7-AF64-3139-C1F4-E267DDCF5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1592826"/>
            <a:ext cx="11346426" cy="50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9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Calculator</vt:lpstr>
      <vt:lpstr>PowerPoint Presentation</vt:lpstr>
      <vt:lpstr>Output: </vt:lpstr>
      <vt:lpstr>Example: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Sharma</dc:creator>
  <cp:lastModifiedBy>Shivani Sharma</cp:lastModifiedBy>
  <cp:revision>1</cp:revision>
  <dcterms:created xsi:type="dcterms:W3CDTF">2024-09-19T17:06:12Z</dcterms:created>
  <dcterms:modified xsi:type="dcterms:W3CDTF">2024-09-19T17:06:17Z</dcterms:modified>
</cp:coreProperties>
</file>