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1439B-BB6F-46DF-BF95-9BDBAAEB7C1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FA05-F811-4CF0-85F9-D63CC3091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FA05-F811-4CF0-85F9-D63CC30912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344D-C450-58CB-6963-AF7A9798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9F34B-EE45-0AD7-D25B-376940A88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4503-278C-F7DF-E16B-B4FE3C4B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4EDB-6B87-E16C-00EB-DC500F9B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24E5-ACA7-1389-7B65-7AFDCC75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5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AF-98BA-D648-8889-716858B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077E-4EE0-C79B-7AEA-D5A8B270D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A053-1DCE-3C38-C065-565EA9C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9111-5B4A-9180-2466-B309E5A2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372D-A51C-1987-3149-C9E2F45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15268-A76B-2026-56A0-C8348BE26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B9EE-5B36-7CE3-D345-CDA8FD90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E19F-D25D-5FE1-20FE-C4C7127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14EF-12F1-D51F-3AF4-2C0BB7D9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AEBA-08C0-530B-C253-B07B067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0B01-78E2-2043-9915-233728BA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775E-9E13-B206-6E75-029EDF87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3C4D-1C4D-B244-9C85-85006EDF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0AD0-1E88-2457-C3EF-56CE668D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56C0-1C05-5C50-47D7-5972C3C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5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2DE8-47D0-313A-567C-7D1D3740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4BF9-B6CC-FDDD-3F15-A71E303A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4FDD-C611-7F06-CE6F-B519B0E8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27E2-F446-0AD0-8A34-3DC32373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640E-88B3-8A4D-5B41-A1A7816E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7B40-C28A-97DA-9AE8-626F765A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1F18-684C-1923-7E10-E5B6E56E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B273-AA78-D453-E7B6-2C1E4988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DF94-DEAF-4FBD-4976-8133AB8D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CFFF7-11E6-B423-0FE0-FB0DFD30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4BAF6-6A79-A270-69CD-69E83A76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275-FC51-89D0-6B8D-EED0234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AD2F-3B4E-6F6E-26CA-FF5B5BAC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D9584-788E-2FC8-1CC0-24F8235D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0BC0E-8100-D043-DAE2-0A4D1C40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74B3D-335C-FC60-C425-1C9416305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D7CB4-A9EA-0712-EBC9-B17E1FB9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A793-7CDE-32B5-7470-C62BDF4B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E00C4-DF4F-F688-B4D4-4BA25A1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B635-AD1B-594B-EEB3-733256CC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FF70-9323-A743-AF0C-6150C553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E8378-BB0F-761A-C125-D8F4F74B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1EFF-9A7E-B331-76C4-6F45EFCB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02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5BC6A-48CE-255C-0269-8F0D4BE4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9A48A-1902-A559-9B53-7624BBC0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68642-5662-5BEF-08EF-8A67869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8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EC8-1D8B-3C6E-F323-4190DF9D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97F8-CC4C-D79E-9694-B9C0F36D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1972-1B91-BE0D-CC73-BADBF05B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CC0C-561A-53FA-254D-439BE874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664B-1533-EC0A-5442-8E827CE5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594A4-8081-F7F4-9AD9-880E6788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E8E2-9CC7-1A7C-EE1E-76E573A2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BA35C-2022-25C6-D9FD-3E42AFAFD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1282-6635-7195-E7EF-FBB5F4D05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0536-26F3-3613-B0C0-55BD4F62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A9BD1-1822-0775-4DB7-A26271E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C8D3-5A6B-1CE7-B141-BBC9FE1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77DD8-55D6-F968-EEAB-955A58F2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9AB6-3EBB-5317-B757-BBE7733A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C2FD-34DB-36C1-ADF2-70F50C47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FA9-7049-44A3-9F12-BB80F3538F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CD66-AD98-F75D-A8AA-9250EE2D2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F1A-8437-927A-99DE-431A9A1FD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D377-E863-4288-869A-E2A9BB8D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743E-551B-F80C-F93C-A91B0807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Generator </a:t>
            </a:r>
            <a:endParaRPr lang="en-IN" sz="23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C0029-AD8D-122F-AEF7-DF86C929F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Generator project in Python using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graphical user interface(GUI) 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A635FB-3A84-453A-EAB7-00864EBD3CE3}"/>
              </a:ext>
            </a:extLst>
          </p:cNvPr>
          <p:cNvSpPr txBox="1"/>
          <p:nvPr/>
        </p:nvSpPr>
        <p:spPr>
          <a:xfrm>
            <a:off x="186813" y="186814"/>
            <a:ext cx="11818374" cy="69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Here’s a simple Password Generator project in Python using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graphical user interface(GUI) that generates a random password with a mix of uppercase, lowercase  letters, digits and special characters.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b="1" u="heavy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+mj-lt"/>
              <a:buAutoNum type="arabicPeriod"/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Generator: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Generate_password</a:t>
            </a: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Generates a random password with a length specified by the user.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password is created using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ascii_letters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digits and punctuation from the string module which includes uppercase, lowercase letters, number and symbols.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generated passwords is added to the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display.</a:t>
            </a:r>
            <a:endParaRPr lang="en-IN" b="1" kern="100" dirty="0">
              <a:solidFill>
                <a:srgbClr val="BF8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Clearing the </a:t>
            </a:r>
            <a:r>
              <a:rPr lang="en-US" sz="1800" b="1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Clear_passwords</a:t>
            </a: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Clears all the passwords from the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n-US" sz="1800" b="1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field to accept password length.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 for generating and clearing passwords.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display multiple generated passwords.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5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457ED-5C24-1109-22F3-5F90AACAD5D9}"/>
              </a:ext>
            </a:extLst>
          </p:cNvPr>
          <p:cNvSpPr txBox="1"/>
          <p:nvPr/>
        </p:nvSpPr>
        <p:spPr>
          <a:xfrm>
            <a:off x="186813" y="176981"/>
            <a:ext cx="11720052" cy="22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b="1" u="heavy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Length: 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specify the length of the password.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Passwords: 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passwords can be generated and viewed in the </a:t>
            </a:r>
            <a:r>
              <a:rPr lang="en-US" sz="1800" b="1" kern="100" dirty="0" err="1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List: </a:t>
            </a: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“Clear List” button clears all the generated passwords from the list.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91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ECE3-E7B4-4787-64B7-FA0E0ED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Output:</a:t>
            </a:r>
            <a:br>
              <a:rPr lang="en-IN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A928C-3BD1-6AD6-30AF-637036AA0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" y="1140542"/>
            <a:ext cx="10697498" cy="5506064"/>
          </a:xfrm>
        </p:spPr>
      </p:pic>
    </p:spTree>
    <p:extLst>
      <p:ext uri="{BB962C8B-B14F-4D97-AF65-F5344CB8AC3E}">
        <p14:creationId xmlns:p14="http://schemas.microsoft.com/office/powerpoint/2010/main" val="22587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F97A-B9F8-2A50-755A-C434B96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simple password generator ensures a strong and secure password is created based on the length specified by the user.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44562-5FBB-A7F2-1831-E60E2498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170038"/>
            <a:ext cx="11710220" cy="5544307"/>
          </a:xfrm>
        </p:spPr>
      </p:pic>
    </p:spTree>
    <p:extLst>
      <p:ext uri="{BB962C8B-B14F-4D97-AF65-F5344CB8AC3E}">
        <p14:creationId xmlns:p14="http://schemas.microsoft.com/office/powerpoint/2010/main" val="213710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240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Password Generator </vt:lpstr>
      <vt:lpstr>PowerPoint Presentation</vt:lpstr>
      <vt:lpstr>PowerPoint Presentation</vt:lpstr>
      <vt:lpstr> Example of Output:  </vt:lpstr>
      <vt:lpstr>This simple password generator ensures a strong and secure password is created based on the length specified by the user.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Sharma</dc:creator>
  <cp:lastModifiedBy>Shivani Sharma</cp:lastModifiedBy>
  <cp:revision>1</cp:revision>
  <dcterms:created xsi:type="dcterms:W3CDTF">2024-09-19T16:16:57Z</dcterms:created>
  <dcterms:modified xsi:type="dcterms:W3CDTF">2024-09-19T16:28:28Z</dcterms:modified>
</cp:coreProperties>
</file>