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1" r:id="rId2"/>
    <p:sldId id="257" r:id="rId3"/>
    <p:sldId id="258" r:id="rId4"/>
    <p:sldId id="259" r:id="rId5"/>
    <p:sldId id="260" r:id="rId6"/>
    <p:sldId id="266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Sripadojwar" userId="57afef05c8421ed6" providerId="LiveId" clId="{14F75B57-0D06-4A47-9971-C0B63F7E0456}"/>
    <pc:docChg chg="undo custSel delSld modSld">
      <pc:chgData name="Shivani Sripadojwar" userId="57afef05c8421ed6" providerId="LiveId" clId="{14F75B57-0D06-4A47-9971-C0B63F7E0456}" dt="2024-06-05T19:34:30.176" v="40" actId="20577"/>
      <pc:docMkLst>
        <pc:docMk/>
      </pc:docMkLst>
      <pc:sldChg chg="modSp del mod">
        <pc:chgData name="Shivani Sripadojwar" userId="57afef05c8421ed6" providerId="LiveId" clId="{14F75B57-0D06-4A47-9971-C0B63F7E0456}" dt="2024-06-05T19:34:14.231" v="10" actId="47"/>
        <pc:sldMkLst>
          <pc:docMk/>
          <pc:sldMk cId="965452528" sldId="268"/>
        </pc:sldMkLst>
        <pc:spChg chg="mod">
          <ac:chgData name="Shivani Sripadojwar" userId="57afef05c8421ed6" providerId="LiveId" clId="{14F75B57-0D06-4A47-9971-C0B63F7E0456}" dt="2024-06-05T19:30:23.512" v="9" actId="20577"/>
          <ac:spMkLst>
            <pc:docMk/>
            <pc:sldMk cId="965452528" sldId="268"/>
            <ac:spMk id="3" creationId="{2170CD8D-0B5B-4E9F-90FE-4E97EFE89353}"/>
          </ac:spMkLst>
        </pc:spChg>
      </pc:sldChg>
      <pc:sldChg chg="modSp mod">
        <pc:chgData name="Shivani Sripadojwar" userId="57afef05c8421ed6" providerId="LiveId" clId="{14F75B57-0D06-4A47-9971-C0B63F7E0456}" dt="2024-06-05T19:34:30.176" v="40" actId="20577"/>
        <pc:sldMkLst>
          <pc:docMk/>
          <pc:sldMk cId="2095130913" sldId="269"/>
        </pc:sldMkLst>
        <pc:spChg chg="mod">
          <ac:chgData name="Shivani Sripadojwar" userId="57afef05c8421ed6" providerId="LiveId" clId="{14F75B57-0D06-4A47-9971-C0B63F7E0456}" dt="2024-06-05T19:34:30.176" v="40" actId="20577"/>
          <ac:spMkLst>
            <pc:docMk/>
            <pc:sldMk cId="2095130913" sldId="269"/>
            <ac:spMk id="5" creationId="{F3A6039F-C2AE-4F3E-93EE-9CC2855574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438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4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0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7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9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30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12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99F002-C14E-429A-92C2-B54791DB93BF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2F975F2-428F-4770-BA14-C9EAF7650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0954-6A7C-4A45-8D21-B9854DE0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63" y="24345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Card Financial Report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9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320F-9E09-4896-BAD5-95CBA6D1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9A9C-CEA3-45AD-B13D-6F3F3FAF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import through SQL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 &amp; DAX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and Insights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8BAD-0D5A-4990-AF1A-E3A5D4D2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972D-C826-4491-A6D4-3DA772B9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2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8902-92C5-433B-B1AB-5BEE4FC8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import to SQL Database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24B2-60C7-46C3-8042-A5EC01938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CSV file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Tables in SQL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CSV file into SQL.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37B0-E112-4BED-9685-252F6CF2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391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 and DAX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F905-8499-4F02-BA53-71C6F5CD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19672"/>
            <a:ext cx="8595360" cy="49918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Current_week_revenue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CALCULATE(  SUM(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[Revenue]),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FILTER( ALL(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'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'[Week num2]=MAX(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[Week num2])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lnSpc>
                <a:spcPct val="100000"/>
              </a:lnSpc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Previous_week_revenue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CALCULATE( SUM(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[Revenue]),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FILTER( ALL(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'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'[Week num2]=MAX(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[Week num2])-1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Annual_Fees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]+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Total_Trans_Amt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]+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Interest_Earned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num2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WEEKNUM('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Week_Start_Date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over week revenue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DIVIDE(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Current_week_revenue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]-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Previous_week_revenue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],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cc_detail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Previous_week_revenue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9C6-DE6A-43CF-A770-4B56E7CB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DAX in customer detail tables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51F8-A724-441A-9FDF-56E626D0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3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Age_Group</a:t>
            </a: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SWITCH( TRUE(),</a:t>
            </a:r>
          </a:p>
          <a:p>
            <a:pPr marL="0" indent="0">
              <a:buNone/>
            </a:pP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'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Customer_Age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&lt; 30, "20-30",</a:t>
            </a:r>
          </a:p>
          <a:p>
            <a:pPr marL="0" indent="0">
              <a:buNone/>
            </a:pP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'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Customer_Age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&gt;= 30 &amp;&amp; '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Customer_Age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&lt; 40, "30-40",</a:t>
            </a:r>
          </a:p>
          <a:p>
            <a:pPr marL="0" indent="0">
              <a:buNone/>
            </a:pP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'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Customer_Age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&gt;= 40 &amp;&amp; '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Customer_Age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&lt; 50, "40-50",</a:t>
            </a:r>
          </a:p>
          <a:p>
            <a:pPr marL="0" indent="0">
              <a:buNone/>
            </a:pP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'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Customer_Age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&gt;= 50 &amp;&amp; '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Customer_Age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&lt; 60, "50-60",</a:t>
            </a:r>
          </a:p>
          <a:p>
            <a:pPr marL="0" indent="0">
              <a:buNone/>
            </a:pP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'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US" sz="13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Customer_Age</a:t>
            </a:r>
            <a:r>
              <a:rPr lang="en-US" sz="13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&gt;= 60, "60+", "unknown")</a:t>
            </a:r>
          </a:p>
          <a:p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group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SWITCH(</a:t>
            </a: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TRUE(),</a:t>
            </a: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[Income] &lt; 35000, "Low",</a:t>
            </a: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[Income] &gt;=35000 &amp;&amp; 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[Income]&lt;70000,"Med",</a:t>
            </a: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cust_detail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[Income] &gt;=70000, "High",</a:t>
            </a: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"unknown"</a:t>
            </a: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8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DF85-F919-4F7F-B718-3FF1CB10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49086"/>
            <a:ext cx="9692640" cy="81176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0122-7C5F-41E5-B152-1CBB1357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065"/>
            <a:ext cx="8790992" cy="354563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revenue is 57M.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 is 8M.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Transaction amount is 46M.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customers are contributing more in revenue i.e., 31M, whereas females are 26M.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 &amp; Silver credit cards are contributing to 93% of overall transactions.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TX, NY &amp; CA are contributing to 68%.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Activation rate is 57.5%.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delinquent rate is 6.06%.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039F-C2AE-4F3E-93EE-9CC285557417}"/>
              </a:ext>
            </a:extLst>
          </p:cNvPr>
          <p:cNvSpPr txBox="1"/>
          <p:nvPr/>
        </p:nvSpPr>
        <p:spPr>
          <a:xfrm>
            <a:off x="951722" y="115357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insights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9513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D761-36FA-4BA3-AC51-7E54C7D3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603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951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44</TotalTime>
  <Words>514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Credit Card Financial Report</vt:lpstr>
      <vt:lpstr>Contents</vt:lpstr>
      <vt:lpstr>Objective</vt:lpstr>
      <vt:lpstr>Data import to SQL Database</vt:lpstr>
      <vt:lpstr>Data Preprocessing and DAX</vt:lpstr>
      <vt:lpstr>DAX in customer detail tables</vt:lpstr>
      <vt:lpstr>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Financial Report</dc:title>
  <dc:creator>Shivani Sripadojwar</dc:creator>
  <cp:lastModifiedBy>Shivani Sripadojwar</cp:lastModifiedBy>
  <cp:revision>5</cp:revision>
  <dcterms:created xsi:type="dcterms:W3CDTF">2024-06-05T18:48:42Z</dcterms:created>
  <dcterms:modified xsi:type="dcterms:W3CDTF">2024-06-05T19:34:38Z</dcterms:modified>
</cp:coreProperties>
</file>