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9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4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16,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31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endParaRPr>
              <a:solidFill>
                <a:schemeClr val="bg1"/>
              </a:solidFill>
            </a:endParaRPr>
          </a:p>
        </p:txBody>
      </p:sp>
      <p:pic>
        <p:nvPicPr>
          <p:cNvPr id="3" name="Picture 2" descr="Neon laser lights aligned to form a triangle">
            <a:extLst>
              <a:ext uri="{FF2B5EF4-FFF2-40B4-BE49-F238E27FC236}">
                <a16:creationId xmlns:a16="http://schemas.microsoft.com/office/drawing/2014/main" id="{C0F7ADAD-43C0-83A2-CF9A-E6BE8D5A0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0" r="31357" b="4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DA393-04DF-E396-B8D5-23C1B982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8" y="501210"/>
            <a:ext cx="11368062" cy="59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2807-6C92-8F19-7BF2-28D5A6BB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F339D-BA35-51DB-15B7-9CD2D0F7B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611231"/>
            <a:ext cx="11033759" cy="5635540"/>
          </a:xfrm>
        </p:spPr>
      </p:pic>
    </p:spTree>
    <p:extLst>
      <p:ext uri="{BB962C8B-B14F-4D97-AF65-F5344CB8AC3E}">
        <p14:creationId xmlns:p14="http://schemas.microsoft.com/office/powerpoint/2010/main" val="159265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E0BD-6ED9-A9B7-DE7F-59834972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67" y="1514372"/>
            <a:ext cx="10241280" cy="1234440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7E56676-964B-2006-03E6-E75380803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0" y="440087"/>
            <a:ext cx="10977690" cy="5632102"/>
          </a:xfrm>
        </p:spPr>
      </p:pic>
    </p:spTree>
    <p:extLst>
      <p:ext uri="{BB962C8B-B14F-4D97-AF65-F5344CB8AC3E}">
        <p14:creationId xmlns:p14="http://schemas.microsoft.com/office/powerpoint/2010/main" val="425320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endParaRPr sz="4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3F33D-7AF2-3194-6282-471DEA88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5" y="220044"/>
            <a:ext cx="11038813" cy="635679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endParaRPr sz="4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692319-0106-E341-DDA9-418CDF19E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57198"/>
            <a:ext cx="11356653" cy="583847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endParaRPr sz="4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551B6-DA2B-9D4F-2C70-881C709B4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86" y="457198"/>
            <a:ext cx="11356652" cy="554508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33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uppururi</dc:creator>
  <cp:lastModifiedBy>shivani uppururi</cp:lastModifiedBy>
  <cp:revision>2</cp:revision>
  <dcterms:created xsi:type="dcterms:W3CDTF">2024-04-16T07:29:57Z</dcterms:created>
  <dcterms:modified xsi:type="dcterms:W3CDTF">2024-04-16T07:34:54Z</dcterms:modified>
</cp:coreProperties>
</file>