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4" r:id="rId24"/>
    <p:sldId id="285" r:id="rId25"/>
    <p:sldId id="286" r:id="rId26"/>
    <p:sldId id="277" r:id="rId27"/>
    <p:sldId id="278" r:id="rId28"/>
    <p:sldId id="280" r:id="rId29"/>
    <p:sldId id="281" r:id="rId30"/>
    <p:sldId id="282" r:id="rId31"/>
    <p:sldId id="283" r:id="rId32"/>
    <p:sldId id="287" r:id="rId33"/>
    <p:sldId id="289" r:id="rId34"/>
    <p:sldId id="288" r:id="rId35"/>
    <p:sldId id="290" r:id="rId36"/>
    <p:sldId id="303" r:id="rId37"/>
    <p:sldId id="291" r:id="rId38"/>
    <p:sldId id="292" r:id="rId39"/>
    <p:sldId id="293" r:id="rId40"/>
    <p:sldId id="294" r:id="rId41"/>
    <p:sldId id="295" r:id="rId42"/>
    <p:sldId id="296" r:id="rId43"/>
    <p:sldId id="304" r:id="rId44"/>
    <p:sldId id="297" r:id="rId45"/>
    <p:sldId id="298" r:id="rId46"/>
    <p:sldId id="299" r:id="rId47"/>
    <p:sldId id="300" r:id="rId48"/>
    <p:sldId id="301" r:id="rId49"/>
    <p:sldId id="30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2BF9D-A858-4EF1-9DD3-AC4D07C6D79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FC37B7-4DC8-4B3F-90B6-F505F965E54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</a:p>
      </dgm:t>
    </dgm:pt>
    <dgm:pt modelId="{EEA99193-A490-4A7E-8363-1E3193346EC6}" type="parTrans" cxnId="{F28C914E-D1AF-4800-BC3B-36BC36596D2D}">
      <dgm:prSet/>
      <dgm:spPr/>
      <dgm:t>
        <a:bodyPr/>
        <a:lstStyle/>
        <a:p>
          <a:endParaRPr lang="en-US"/>
        </a:p>
      </dgm:t>
    </dgm:pt>
    <dgm:pt modelId="{470BF3A5-30C4-440F-9224-770135E7E866}" type="sibTrans" cxnId="{F28C914E-D1AF-4800-BC3B-36BC36596D2D}">
      <dgm:prSet/>
      <dgm:spPr/>
      <dgm:t>
        <a:bodyPr/>
        <a:lstStyle/>
        <a:p>
          <a:endParaRPr lang="en-US"/>
        </a:p>
      </dgm:t>
    </dgm:pt>
    <dgm:pt modelId="{04324D5B-22E3-4A70-AB06-DB21552528FF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Document Nodes</a:t>
          </a:r>
        </a:p>
      </dgm:t>
    </dgm:pt>
    <dgm:pt modelId="{E58EF0A8-E340-487C-B764-037E3439ABA9}" type="parTrans" cxnId="{9F02C100-FE6E-40AD-8B93-A0B92C802020}">
      <dgm:prSet/>
      <dgm:spPr/>
      <dgm:t>
        <a:bodyPr/>
        <a:lstStyle/>
        <a:p>
          <a:endParaRPr lang="en-US"/>
        </a:p>
      </dgm:t>
    </dgm:pt>
    <dgm:pt modelId="{8BF078AE-07B7-42DC-8132-8FFEB8719B61}" type="sibTrans" cxnId="{9F02C100-FE6E-40AD-8B93-A0B92C802020}">
      <dgm:prSet/>
      <dgm:spPr/>
      <dgm:t>
        <a:bodyPr/>
        <a:lstStyle/>
        <a:p>
          <a:endParaRPr lang="en-US"/>
        </a:p>
      </dgm:t>
    </dgm:pt>
    <dgm:pt modelId="{CB660A8F-9DE9-4C8E-B90B-C95DCB48B9A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Word Nodes</a:t>
          </a:r>
        </a:p>
      </dgm:t>
    </dgm:pt>
    <dgm:pt modelId="{31AFDDCE-AA7D-44D9-9481-9643C09659E2}" type="parTrans" cxnId="{C38C983F-C5B9-4190-8EAF-B54ABC46FAFA}">
      <dgm:prSet/>
      <dgm:spPr/>
      <dgm:t>
        <a:bodyPr/>
        <a:lstStyle/>
        <a:p>
          <a:endParaRPr lang="en-US"/>
        </a:p>
      </dgm:t>
    </dgm:pt>
    <dgm:pt modelId="{81DA6EE4-7CA2-4C2C-B4CB-C7F963219935}" type="sibTrans" cxnId="{C38C983F-C5B9-4190-8EAF-B54ABC46FAFA}">
      <dgm:prSet/>
      <dgm:spPr/>
      <dgm:t>
        <a:bodyPr/>
        <a:lstStyle/>
        <a:p>
          <a:endParaRPr lang="en-US"/>
        </a:p>
      </dgm:t>
    </dgm:pt>
    <dgm:pt modelId="{1E0A34B0-2A8C-4756-8D5C-9CC52B1E9AB7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Edges</a:t>
          </a:r>
        </a:p>
      </dgm:t>
    </dgm:pt>
    <dgm:pt modelId="{C49A7E88-1591-495D-8E7E-47175BA07860}" type="parTrans" cxnId="{9838C5E0-63F1-450F-A4A6-F5B293EBF851}">
      <dgm:prSet/>
      <dgm:spPr/>
      <dgm:t>
        <a:bodyPr/>
        <a:lstStyle/>
        <a:p>
          <a:endParaRPr lang="en-US"/>
        </a:p>
      </dgm:t>
    </dgm:pt>
    <dgm:pt modelId="{7CD6DEF1-393C-4878-9103-A52736008970}" type="sibTrans" cxnId="{9838C5E0-63F1-450F-A4A6-F5B293EBF851}">
      <dgm:prSet/>
      <dgm:spPr/>
      <dgm:t>
        <a:bodyPr/>
        <a:lstStyle/>
        <a:p>
          <a:endParaRPr lang="en-US"/>
        </a:p>
      </dgm:t>
    </dgm:pt>
    <dgm:pt modelId="{54DC6395-C93E-4802-B6D3-AB9CA593F3B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Document to word edges</a:t>
          </a:r>
        </a:p>
      </dgm:t>
    </dgm:pt>
    <dgm:pt modelId="{B3195303-489E-499D-8D5D-C622506AA8D6}" type="parTrans" cxnId="{4BFBFC25-E1A7-4A34-B51E-1A9C2CFB28B5}">
      <dgm:prSet/>
      <dgm:spPr/>
      <dgm:t>
        <a:bodyPr/>
        <a:lstStyle/>
        <a:p>
          <a:endParaRPr lang="en-US"/>
        </a:p>
      </dgm:t>
    </dgm:pt>
    <dgm:pt modelId="{71CEDA30-1B47-4F75-A3ED-7D63281B2B07}" type="sibTrans" cxnId="{4BFBFC25-E1A7-4A34-B51E-1A9C2CFB28B5}">
      <dgm:prSet/>
      <dgm:spPr/>
      <dgm:t>
        <a:bodyPr/>
        <a:lstStyle/>
        <a:p>
          <a:endParaRPr lang="en-US"/>
        </a:p>
      </dgm:t>
    </dgm:pt>
    <dgm:pt modelId="{B3D01ACA-C305-418A-B80B-D01EE61CD546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Word to word edges</a:t>
          </a:r>
        </a:p>
      </dgm:t>
    </dgm:pt>
    <dgm:pt modelId="{08481C0F-BA0A-4601-A10D-11B7A0FFE6DE}" type="parTrans" cxnId="{64E9BC77-5821-4BD7-BC2D-E80038B724DD}">
      <dgm:prSet/>
      <dgm:spPr/>
      <dgm:t>
        <a:bodyPr/>
        <a:lstStyle/>
        <a:p>
          <a:endParaRPr lang="en-US"/>
        </a:p>
      </dgm:t>
    </dgm:pt>
    <dgm:pt modelId="{2085CFB8-C5A1-4417-BE2A-80E21E5F3EF9}" type="sibTrans" cxnId="{64E9BC77-5821-4BD7-BC2D-E80038B724DD}">
      <dgm:prSet/>
      <dgm:spPr/>
      <dgm:t>
        <a:bodyPr/>
        <a:lstStyle/>
        <a:p>
          <a:endParaRPr lang="en-US"/>
        </a:p>
      </dgm:t>
    </dgm:pt>
    <dgm:pt modelId="{8AE85A8E-FF3D-44CB-88F0-DC7B0632592C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</a:p>
      </dgm:t>
    </dgm:pt>
    <dgm:pt modelId="{C4D002A3-CEDF-4528-BFED-AF0B043F2A89}" type="parTrans" cxnId="{938A0356-1630-4406-A2EB-1AB418CA6141}">
      <dgm:prSet/>
      <dgm:spPr/>
      <dgm:t>
        <a:bodyPr/>
        <a:lstStyle/>
        <a:p>
          <a:endParaRPr lang="en-US"/>
        </a:p>
      </dgm:t>
    </dgm:pt>
    <dgm:pt modelId="{51AF9EFD-3C79-4EA5-9A17-96EF050C07E9}" type="sibTrans" cxnId="{938A0356-1630-4406-A2EB-1AB418CA6141}">
      <dgm:prSet/>
      <dgm:spPr/>
      <dgm:t>
        <a:bodyPr/>
        <a:lstStyle/>
        <a:p>
          <a:endParaRPr lang="en-US"/>
        </a:p>
      </dgm:t>
    </dgm:pt>
    <dgm:pt modelId="{73844B0B-FE82-4C7B-8B1F-7ECFFBDB73E1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PMI</a:t>
          </a:r>
        </a:p>
      </dgm:t>
    </dgm:pt>
    <dgm:pt modelId="{43D45B4F-606F-42A4-910A-F89E9F7F6908}" type="parTrans" cxnId="{81F80171-4B34-4845-A7C6-E5D249E34360}">
      <dgm:prSet/>
      <dgm:spPr/>
      <dgm:t>
        <a:bodyPr/>
        <a:lstStyle/>
        <a:p>
          <a:endParaRPr lang="en-US"/>
        </a:p>
      </dgm:t>
    </dgm:pt>
    <dgm:pt modelId="{B8D0E1DE-192F-4D23-B6CE-696ECE07F844}" type="sibTrans" cxnId="{81F80171-4B34-4845-A7C6-E5D249E34360}">
      <dgm:prSet/>
      <dgm:spPr/>
      <dgm:t>
        <a:bodyPr/>
        <a:lstStyle/>
        <a:p>
          <a:endParaRPr lang="en-US"/>
        </a:p>
      </dgm:t>
    </dgm:pt>
    <dgm:pt modelId="{EFF35527-BD9C-4BC8-A34C-6D49F636F65F}" type="pres">
      <dgm:prSet presAssocID="{8772BF9D-A858-4EF1-9DD3-AC4D07C6D79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6A2B8E-D624-4759-AEFB-4479B2346CD9}" type="pres">
      <dgm:prSet presAssocID="{15FC37B7-4DC8-4B3F-90B6-F505F965E544}" presName="root" presStyleCnt="0"/>
      <dgm:spPr/>
    </dgm:pt>
    <dgm:pt modelId="{CB6217FF-3A9E-4F01-A415-683D65552081}" type="pres">
      <dgm:prSet presAssocID="{15FC37B7-4DC8-4B3F-90B6-F505F965E544}" presName="rootComposite" presStyleCnt="0"/>
      <dgm:spPr/>
    </dgm:pt>
    <dgm:pt modelId="{5CC51C5B-70E7-4E55-96C9-4F7C41A19A7E}" type="pres">
      <dgm:prSet presAssocID="{15FC37B7-4DC8-4B3F-90B6-F505F965E544}" presName="rootText" presStyleLbl="node1" presStyleIdx="0" presStyleCnt="2"/>
      <dgm:spPr/>
    </dgm:pt>
    <dgm:pt modelId="{81E981EF-24D2-4CAD-A7B5-68075ACF48D8}" type="pres">
      <dgm:prSet presAssocID="{15FC37B7-4DC8-4B3F-90B6-F505F965E544}" presName="rootConnector" presStyleLbl="node1" presStyleIdx="0" presStyleCnt="2"/>
      <dgm:spPr/>
    </dgm:pt>
    <dgm:pt modelId="{53851801-DAFD-4853-B6FA-235E8C68E351}" type="pres">
      <dgm:prSet presAssocID="{15FC37B7-4DC8-4B3F-90B6-F505F965E544}" presName="childShape" presStyleCnt="0"/>
      <dgm:spPr/>
    </dgm:pt>
    <dgm:pt modelId="{667B1E0D-D5C6-4CBF-87BE-FC4660E53B9D}" type="pres">
      <dgm:prSet presAssocID="{E58EF0A8-E340-487C-B764-037E3439ABA9}" presName="Name13" presStyleLbl="parChTrans1D2" presStyleIdx="0" presStyleCnt="4"/>
      <dgm:spPr/>
    </dgm:pt>
    <dgm:pt modelId="{8BBFFDD5-4EF3-4C75-AC2B-2337C89A3281}" type="pres">
      <dgm:prSet presAssocID="{04324D5B-22E3-4A70-AB06-DB21552528FF}" presName="childText" presStyleLbl="bgAcc1" presStyleIdx="0" presStyleCnt="4">
        <dgm:presLayoutVars>
          <dgm:bulletEnabled val="1"/>
        </dgm:presLayoutVars>
      </dgm:prSet>
      <dgm:spPr/>
    </dgm:pt>
    <dgm:pt modelId="{22C621A1-6175-4FEE-ABCA-E66ECA21E185}" type="pres">
      <dgm:prSet presAssocID="{31AFDDCE-AA7D-44D9-9481-9643C09659E2}" presName="Name13" presStyleLbl="parChTrans1D2" presStyleIdx="1" presStyleCnt="4"/>
      <dgm:spPr/>
    </dgm:pt>
    <dgm:pt modelId="{069CA69D-D5AB-4E90-BD13-83D1128FFA5F}" type="pres">
      <dgm:prSet presAssocID="{CB660A8F-9DE9-4C8E-B90B-C95DCB48B9A7}" presName="childText" presStyleLbl="bgAcc1" presStyleIdx="1" presStyleCnt="4">
        <dgm:presLayoutVars>
          <dgm:bulletEnabled val="1"/>
        </dgm:presLayoutVars>
      </dgm:prSet>
      <dgm:spPr/>
    </dgm:pt>
    <dgm:pt modelId="{C545E69C-8CB8-43B9-B5BF-9A9A5F499755}" type="pres">
      <dgm:prSet presAssocID="{1E0A34B0-2A8C-4756-8D5C-9CC52B1E9AB7}" presName="root" presStyleCnt="0"/>
      <dgm:spPr/>
    </dgm:pt>
    <dgm:pt modelId="{F7F14519-AD0B-40E9-B255-C309E68EFC7D}" type="pres">
      <dgm:prSet presAssocID="{1E0A34B0-2A8C-4756-8D5C-9CC52B1E9AB7}" presName="rootComposite" presStyleCnt="0"/>
      <dgm:spPr/>
    </dgm:pt>
    <dgm:pt modelId="{2C0255EF-F681-4999-9C59-A0A1D0BF55AE}" type="pres">
      <dgm:prSet presAssocID="{1E0A34B0-2A8C-4756-8D5C-9CC52B1E9AB7}" presName="rootText" presStyleLbl="node1" presStyleIdx="1" presStyleCnt="2"/>
      <dgm:spPr/>
    </dgm:pt>
    <dgm:pt modelId="{C411BF32-537E-42E3-83F3-A769AF8D41D5}" type="pres">
      <dgm:prSet presAssocID="{1E0A34B0-2A8C-4756-8D5C-9CC52B1E9AB7}" presName="rootConnector" presStyleLbl="node1" presStyleIdx="1" presStyleCnt="2"/>
      <dgm:spPr/>
    </dgm:pt>
    <dgm:pt modelId="{D37D9C02-7081-49EB-AA54-CCEACF454388}" type="pres">
      <dgm:prSet presAssocID="{1E0A34B0-2A8C-4756-8D5C-9CC52B1E9AB7}" presName="childShape" presStyleCnt="0"/>
      <dgm:spPr/>
    </dgm:pt>
    <dgm:pt modelId="{5404A828-11B3-4FEB-855A-22CA341673D7}" type="pres">
      <dgm:prSet presAssocID="{B3195303-489E-499D-8D5D-C622506AA8D6}" presName="Name13" presStyleLbl="parChTrans1D2" presStyleIdx="2" presStyleCnt="4"/>
      <dgm:spPr/>
    </dgm:pt>
    <dgm:pt modelId="{B4229904-46F9-4078-99A2-D974FCFC2034}" type="pres">
      <dgm:prSet presAssocID="{54DC6395-C93E-4802-B6D3-AB9CA593F3B2}" presName="childText" presStyleLbl="bgAcc1" presStyleIdx="2" presStyleCnt="4">
        <dgm:presLayoutVars>
          <dgm:bulletEnabled val="1"/>
        </dgm:presLayoutVars>
      </dgm:prSet>
      <dgm:spPr/>
    </dgm:pt>
    <dgm:pt modelId="{DC0A2C00-C479-4FAE-A11A-B88330377C06}" type="pres">
      <dgm:prSet presAssocID="{08481C0F-BA0A-4601-A10D-11B7A0FFE6DE}" presName="Name13" presStyleLbl="parChTrans1D2" presStyleIdx="3" presStyleCnt="4"/>
      <dgm:spPr/>
    </dgm:pt>
    <dgm:pt modelId="{AB6746D1-F1FB-4FB5-B996-70242BF8E3E7}" type="pres">
      <dgm:prSet presAssocID="{B3D01ACA-C305-418A-B80B-D01EE61CD54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F02C100-FE6E-40AD-8B93-A0B92C802020}" srcId="{15FC37B7-4DC8-4B3F-90B6-F505F965E544}" destId="{04324D5B-22E3-4A70-AB06-DB21552528FF}" srcOrd="0" destOrd="0" parTransId="{E58EF0A8-E340-487C-B764-037E3439ABA9}" sibTransId="{8BF078AE-07B7-42DC-8132-8FFEB8719B61}"/>
    <dgm:cxn modelId="{D44F1D23-97F3-4CA6-9A85-9FF4114912DD}" type="presOf" srcId="{8AE85A8E-FF3D-44CB-88F0-DC7B0632592C}" destId="{B4229904-46F9-4078-99A2-D974FCFC2034}" srcOrd="0" destOrd="1" presId="urn:microsoft.com/office/officeart/2005/8/layout/hierarchy3"/>
    <dgm:cxn modelId="{4BFBFC25-E1A7-4A34-B51E-1A9C2CFB28B5}" srcId="{1E0A34B0-2A8C-4756-8D5C-9CC52B1E9AB7}" destId="{54DC6395-C93E-4802-B6D3-AB9CA593F3B2}" srcOrd="0" destOrd="0" parTransId="{B3195303-489E-499D-8D5D-C622506AA8D6}" sibTransId="{71CEDA30-1B47-4F75-A3ED-7D63281B2B07}"/>
    <dgm:cxn modelId="{F4AE8634-7D81-40DA-91BA-1F84AB3DD587}" type="presOf" srcId="{B3D01ACA-C305-418A-B80B-D01EE61CD546}" destId="{AB6746D1-F1FB-4FB5-B996-70242BF8E3E7}" srcOrd="0" destOrd="0" presId="urn:microsoft.com/office/officeart/2005/8/layout/hierarchy3"/>
    <dgm:cxn modelId="{C38C983F-C5B9-4190-8EAF-B54ABC46FAFA}" srcId="{15FC37B7-4DC8-4B3F-90B6-F505F965E544}" destId="{CB660A8F-9DE9-4C8E-B90B-C95DCB48B9A7}" srcOrd="1" destOrd="0" parTransId="{31AFDDCE-AA7D-44D9-9481-9643C09659E2}" sibTransId="{81DA6EE4-7CA2-4C2C-B4CB-C7F963219935}"/>
    <dgm:cxn modelId="{7BFDD94D-3A3B-4A38-83EB-CC6BD3B4E87E}" type="presOf" srcId="{E58EF0A8-E340-487C-B764-037E3439ABA9}" destId="{667B1E0D-D5C6-4CBF-87BE-FC4660E53B9D}" srcOrd="0" destOrd="0" presId="urn:microsoft.com/office/officeart/2005/8/layout/hierarchy3"/>
    <dgm:cxn modelId="{F28C914E-D1AF-4800-BC3B-36BC36596D2D}" srcId="{8772BF9D-A858-4EF1-9DD3-AC4D07C6D79D}" destId="{15FC37B7-4DC8-4B3F-90B6-F505F965E544}" srcOrd="0" destOrd="0" parTransId="{EEA99193-A490-4A7E-8363-1E3193346EC6}" sibTransId="{470BF3A5-30C4-440F-9224-770135E7E866}"/>
    <dgm:cxn modelId="{1F595750-B96D-4FBA-AEF0-01691D56601E}" type="presOf" srcId="{1E0A34B0-2A8C-4756-8D5C-9CC52B1E9AB7}" destId="{C411BF32-537E-42E3-83F3-A769AF8D41D5}" srcOrd="1" destOrd="0" presId="urn:microsoft.com/office/officeart/2005/8/layout/hierarchy3"/>
    <dgm:cxn modelId="{81F80171-4B34-4845-A7C6-E5D249E34360}" srcId="{B3D01ACA-C305-418A-B80B-D01EE61CD546}" destId="{73844B0B-FE82-4C7B-8B1F-7ECFFBDB73E1}" srcOrd="0" destOrd="0" parTransId="{43D45B4F-606F-42A4-910A-F89E9F7F6908}" sibTransId="{B8D0E1DE-192F-4D23-B6CE-696ECE07F844}"/>
    <dgm:cxn modelId="{938A0356-1630-4406-A2EB-1AB418CA6141}" srcId="{54DC6395-C93E-4802-B6D3-AB9CA593F3B2}" destId="{8AE85A8E-FF3D-44CB-88F0-DC7B0632592C}" srcOrd="0" destOrd="0" parTransId="{C4D002A3-CEDF-4528-BFED-AF0B043F2A89}" sibTransId="{51AF9EFD-3C79-4EA5-9A17-96EF050C07E9}"/>
    <dgm:cxn modelId="{09DD3177-C9E6-47E5-A619-AAA662FF8175}" type="presOf" srcId="{73844B0B-FE82-4C7B-8B1F-7ECFFBDB73E1}" destId="{AB6746D1-F1FB-4FB5-B996-70242BF8E3E7}" srcOrd="0" destOrd="1" presId="urn:microsoft.com/office/officeart/2005/8/layout/hierarchy3"/>
    <dgm:cxn modelId="{64E9BC77-5821-4BD7-BC2D-E80038B724DD}" srcId="{1E0A34B0-2A8C-4756-8D5C-9CC52B1E9AB7}" destId="{B3D01ACA-C305-418A-B80B-D01EE61CD546}" srcOrd="1" destOrd="0" parTransId="{08481C0F-BA0A-4601-A10D-11B7A0FFE6DE}" sibTransId="{2085CFB8-C5A1-4417-BE2A-80E21E5F3EF9}"/>
    <dgm:cxn modelId="{9AEF388E-7F19-423E-9704-B874763FF534}" type="presOf" srcId="{04324D5B-22E3-4A70-AB06-DB21552528FF}" destId="{8BBFFDD5-4EF3-4C75-AC2B-2337C89A3281}" srcOrd="0" destOrd="0" presId="urn:microsoft.com/office/officeart/2005/8/layout/hierarchy3"/>
    <dgm:cxn modelId="{851290A3-6A3D-49CD-8175-1DDB9F21373E}" type="presOf" srcId="{08481C0F-BA0A-4601-A10D-11B7A0FFE6DE}" destId="{DC0A2C00-C479-4FAE-A11A-B88330377C06}" srcOrd="0" destOrd="0" presId="urn:microsoft.com/office/officeart/2005/8/layout/hierarchy3"/>
    <dgm:cxn modelId="{237DBBA3-6010-43C8-ABE4-1195AF334DA1}" type="presOf" srcId="{CB660A8F-9DE9-4C8E-B90B-C95DCB48B9A7}" destId="{069CA69D-D5AB-4E90-BD13-83D1128FFA5F}" srcOrd="0" destOrd="0" presId="urn:microsoft.com/office/officeart/2005/8/layout/hierarchy3"/>
    <dgm:cxn modelId="{FCE15DAA-BB33-4C63-99CC-062136D0B3E2}" type="presOf" srcId="{31AFDDCE-AA7D-44D9-9481-9643C09659E2}" destId="{22C621A1-6175-4FEE-ABCA-E66ECA21E185}" srcOrd="0" destOrd="0" presId="urn:microsoft.com/office/officeart/2005/8/layout/hierarchy3"/>
    <dgm:cxn modelId="{E0D03EBF-54E8-41CF-969B-4044C4D2AE57}" type="presOf" srcId="{8772BF9D-A858-4EF1-9DD3-AC4D07C6D79D}" destId="{EFF35527-BD9C-4BC8-A34C-6D49F636F65F}" srcOrd="0" destOrd="0" presId="urn:microsoft.com/office/officeart/2005/8/layout/hierarchy3"/>
    <dgm:cxn modelId="{6C82E2C3-3066-4FDD-858F-9C05B7EF73A4}" type="presOf" srcId="{15FC37B7-4DC8-4B3F-90B6-F505F965E544}" destId="{5CC51C5B-70E7-4E55-96C9-4F7C41A19A7E}" srcOrd="0" destOrd="0" presId="urn:microsoft.com/office/officeart/2005/8/layout/hierarchy3"/>
    <dgm:cxn modelId="{93C56FC8-8D29-4F94-9EE1-113F90D9D742}" type="presOf" srcId="{15FC37B7-4DC8-4B3F-90B6-F505F965E544}" destId="{81E981EF-24D2-4CAD-A7B5-68075ACF48D8}" srcOrd="1" destOrd="0" presId="urn:microsoft.com/office/officeart/2005/8/layout/hierarchy3"/>
    <dgm:cxn modelId="{A1C6DFDE-54E3-422F-AD56-2C054A1C5E00}" type="presOf" srcId="{B3195303-489E-499D-8D5D-C622506AA8D6}" destId="{5404A828-11B3-4FEB-855A-22CA341673D7}" srcOrd="0" destOrd="0" presId="urn:microsoft.com/office/officeart/2005/8/layout/hierarchy3"/>
    <dgm:cxn modelId="{9838C5E0-63F1-450F-A4A6-F5B293EBF851}" srcId="{8772BF9D-A858-4EF1-9DD3-AC4D07C6D79D}" destId="{1E0A34B0-2A8C-4756-8D5C-9CC52B1E9AB7}" srcOrd="1" destOrd="0" parTransId="{C49A7E88-1591-495D-8E7E-47175BA07860}" sibTransId="{7CD6DEF1-393C-4878-9103-A52736008970}"/>
    <dgm:cxn modelId="{73AB81F2-ACDB-4858-98FE-B4A280F47A43}" type="presOf" srcId="{1E0A34B0-2A8C-4756-8D5C-9CC52B1E9AB7}" destId="{2C0255EF-F681-4999-9C59-A0A1D0BF55AE}" srcOrd="0" destOrd="0" presId="urn:microsoft.com/office/officeart/2005/8/layout/hierarchy3"/>
    <dgm:cxn modelId="{AB2F62FD-F0C8-404B-B758-2430459A02D6}" type="presOf" srcId="{54DC6395-C93E-4802-B6D3-AB9CA593F3B2}" destId="{B4229904-46F9-4078-99A2-D974FCFC2034}" srcOrd="0" destOrd="0" presId="urn:microsoft.com/office/officeart/2005/8/layout/hierarchy3"/>
    <dgm:cxn modelId="{1C5FC66B-BBF3-4C03-895E-6030EF5E4784}" type="presParOf" srcId="{EFF35527-BD9C-4BC8-A34C-6D49F636F65F}" destId="{8A6A2B8E-D624-4759-AEFB-4479B2346CD9}" srcOrd="0" destOrd="0" presId="urn:microsoft.com/office/officeart/2005/8/layout/hierarchy3"/>
    <dgm:cxn modelId="{C7EBD8CB-2B0B-423D-9B16-067AE6E08773}" type="presParOf" srcId="{8A6A2B8E-D624-4759-AEFB-4479B2346CD9}" destId="{CB6217FF-3A9E-4F01-A415-683D65552081}" srcOrd="0" destOrd="0" presId="urn:microsoft.com/office/officeart/2005/8/layout/hierarchy3"/>
    <dgm:cxn modelId="{35A60325-79EC-4D34-AF8C-307DD4FB4360}" type="presParOf" srcId="{CB6217FF-3A9E-4F01-A415-683D65552081}" destId="{5CC51C5B-70E7-4E55-96C9-4F7C41A19A7E}" srcOrd="0" destOrd="0" presId="urn:microsoft.com/office/officeart/2005/8/layout/hierarchy3"/>
    <dgm:cxn modelId="{F056FBD6-5F27-45DF-8949-0546E9963C0E}" type="presParOf" srcId="{CB6217FF-3A9E-4F01-A415-683D65552081}" destId="{81E981EF-24D2-4CAD-A7B5-68075ACF48D8}" srcOrd="1" destOrd="0" presId="urn:microsoft.com/office/officeart/2005/8/layout/hierarchy3"/>
    <dgm:cxn modelId="{22A7E2BF-FDC7-4A36-BDF3-ACAB9392EB6E}" type="presParOf" srcId="{8A6A2B8E-D624-4759-AEFB-4479B2346CD9}" destId="{53851801-DAFD-4853-B6FA-235E8C68E351}" srcOrd="1" destOrd="0" presId="urn:microsoft.com/office/officeart/2005/8/layout/hierarchy3"/>
    <dgm:cxn modelId="{E208E570-2706-4D35-8C76-73EDDA7AF1E4}" type="presParOf" srcId="{53851801-DAFD-4853-B6FA-235E8C68E351}" destId="{667B1E0D-D5C6-4CBF-87BE-FC4660E53B9D}" srcOrd="0" destOrd="0" presId="urn:microsoft.com/office/officeart/2005/8/layout/hierarchy3"/>
    <dgm:cxn modelId="{74B276B0-5A04-4689-8118-680EF599B281}" type="presParOf" srcId="{53851801-DAFD-4853-B6FA-235E8C68E351}" destId="{8BBFFDD5-4EF3-4C75-AC2B-2337C89A3281}" srcOrd="1" destOrd="0" presId="urn:microsoft.com/office/officeart/2005/8/layout/hierarchy3"/>
    <dgm:cxn modelId="{5C55EAA6-1F12-4D3C-934F-47E6770E90E1}" type="presParOf" srcId="{53851801-DAFD-4853-B6FA-235E8C68E351}" destId="{22C621A1-6175-4FEE-ABCA-E66ECA21E185}" srcOrd="2" destOrd="0" presId="urn:microsoft.com/office/officeart/2005/8/layout/hierarchy3"/>
    <dgm:cxn modelId="{3EC4E537-A25C-4D9D-9D1C-0B3698522058}" type="presParOf" srcId="{53851801-DAFD-4853-B6FA-235E8C68E351}" destId="{069CA69D-D5AB-4E90-BD13-83D1128FFA5F}" srcOrd="3" destOrd="0" presId="urn:microsoft.com/office/officeart/2005/8/layout/hierarchy3"/>
    <dgm:cxn modelId="{0FE7AF37-E280-4685-9514-22F80C4AE57D}" type="presParOf" srcId="{EFF35527-BD9C-4BC8-A34C-6D49F636F65F}" destId="{C545E69C-8CB8-43B9-B5BF-9A9A5F499755}" srcOrd="1" destOrd="0" presId="urn:microsoft.com/office/officeart/2005/8/layout/hierarchy3"/>
    <dgm:cxn modelId="{9717B1F2-7BBD-40C2-9FBF-CFCEDF8FAA93}" type="presParOf" srcId="{C545E69C-8CB8-43B9-B5BF-9A9A5F499755}" destId="{F7F14519-AD0B-40E9-B255-C309E68EFC7D}" srcOrd="0" destOrd="0" presId="urn:microsoft.com/office/officeart/2005/8/layout/hierarchy3"/>
    <dgm:cxn modelId="{0444DB81-028B-4B21-94BD-E70AB5199004}" type="presParOf" srcId="{F7F14519-AD0B-40E9-B255-C309E68EFC7D}" destId="{2C0255EF-F681-4999-9C59-A0A1D0BF55AE}" srcOrd="0" destOrd="0" presId="urn:microsoft.com/office/officeart/2005/8/layout/hierarchy3"/>
    <dgm:cxn modelId="{510766B1-EA61-42AA-AEE5-04639625A604}" type="presParOf" srcId="{F7F14519-AD0B-40E9-B255-C309E68EFC7D}" destId="{C411BF32-537E-42E3-83F3-A769AF8D41D5}" srcOrd="1" destOrd="0" presId="urn:microsoft.com/office/officeart/2005/8/layout/hierarchy3"/>
    <dgm:cxn modelId="{6C58A303-8426-4049-B760-BAE5FAEF1F9D}" type="presParOf" srcId="{C545E69C-8CB8-43B9-B5BF-9A9A5F499755}" destId="{D37D9C02-7081-49EB-AA54-CCEACF454388}" srcOrd="1" destOrd="0" presId="urn:microsoft.com/office/officeart/2005/8/layout/hierarchy3"/>
    <dgm:cxn modelId="{9CF0088A-81AF-4087-B1BD-86B5FAAD0861}" type="presParOf" srcId="{D37D9C02-7081-49EB-AA54-CCEACF454388}" destId="{5404A828-11B3-4FEB-855A-22CA341673D7}" srcOrd="0" destOrd="0" presId="urn:microsoft.com/office/officeart/2005/8/layout/hierarchy3"/>
    <dgm:cxn modelId="{FA232083-D46F-4A1B-8C0B-58E54461B031}" type="presParOf" srcId="{D37D9C02-7081-49EB-AA54-CCEACF454388}" destId="{B4229904-46F9-4078-99A2-D974FCFC2034}" srcOrd="1" destOrd="0" presId="urn:microsoft.com/office/officeart/2005/8/layout/hierarchy3"/>
    <dgm:cxn modelId="{73A94139-3654-4F96-AB9B-01C2BBA87F89}" type="presParOf" srcId="{D37D9C02-7081-49EB-AA54-CCEACF454388}" destId="{DC0A2C00-C479-4FAE-A11A-B88330377C06}" srcOrd="2" destOrd="0" presId="urn:microsoft.com/office/officeart/2005/8/layout/hierarchy3"/>
    <dgm:cxn modelId="{71DD1D88-7188-4E15-9919-C586C3AB0B61}" type="presParOf" srcId="{D37D9C02-7081-49EB-AA54-CCEACF454388}" destId="{AB6746D1-F1FB-4FB5-B996-70242BF8E3E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0E8B0-ECD7-4CFA-A348-760345B45CD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26297-CD5A-46C1-8AD4-56FED062BB22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Create Empty Graph </a:t>
          </a:r>
        </a:p>
      </dgm:t>
    </dgm:pt>
    <dgm:pt modelId="{93ED82B5-99D2-4901-98A1-601179EE2AC7}" type="parTrans" cxnId="{B553F482-CD9E-4E57-943B-824AC327189D}">
      <dgm:prSet/>
      <dgm:spPr/>
      <dgm:t>
        <a:bodyPr/>
        <a:lstStyle/>
        <a:p>
          <a:endParaRPr lang="en-US"/>
        </a:p>
      </dgm:t>
    </dgm:pt>
    <dgm:pt modelId="{DCD29894-897D-41A5-9A2A-2BBF76FACBAA}" type="sibTrans" cxnId="{B553F482-CD9E-4E57-943B-824AC327189D}">
      <dgm:prSet/>
      <dgm:spPr/>
      <dgm:t>
        <a:bodyPr/>
        <a:lstStyle/>
        <a:p>
          <a:endParaRPr lang="en-US"/>
        </a:p>
      </dgm:t>
    </dgm:pt>
    <dgm:pt modelId="{2986AE45-3AF0-46B3-93C1-62BE8BD88A13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import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networkx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as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nx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B1B165-D027-4399-B18F-D2720CDE86ED}" type="parTrans" cxnId="{BC346321-28ED-44DB-AF64-813F2D3E70F3}">
      <dgm:prSet/>
      <dgm:spPr/>
      <dgm:t>
        <a:bodyPr/>
        <a:lstStyle/>
        <a:p>
          <a:endParaRPr lang="en-US"/>
        </a:p>
      </dgm:t>
    </dgm:pt>
    <dgm:pt modelId="{0756BF59-8643-4FB1-A871-2E60AF4109C7}" type="sibTrans" cxnId="{BC346321-28ED-44DB-AF64-813F2D3E70F3}">
      <dgm:prSet/>
      <dgm:spPr/>
      <dgm:t>
        <a:bodyPr/>
        <a:lstStyle/>
        <a:p>
          <a:endParaRPr lang="en-US"/>
        </a:p>
      </dgm:t>
    </dgm:pt>
    <dgm:pt modelId="{6C2B0268-2E08-4D6A-98E1-8556F365E7EB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G =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nx.Graph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gm:t>
    </dgm:pt>
    <dgm:pt modelId="{06D73E2E-7737-45CD-B025-D94FACC3EE00}" type="parTrans" cxnId="{2F090F6A-C2DD-4BDA-8E5F-D599F80A05E6}">
      <dgm:prSet/>
      <dgm:spPr/>
      <dgm:t>
        <a:bodyPr/>
        <a:lstStyle/>
        <a:p>
          <a:endParaRPr lang="en-US"/>
        </a:p>
      </dgm:t>
    </dgm:pt>
    <dgm:pt modelId="{3C99DC19-FD15-4AD8-A3B5-AFA1042FF30E}" type="sibTrans" cxnId="{2F090F6A-C2DD-4BDA-8E5F-D599F80A05E6}">
      <dgm:prSet/>
      <dgm:spPr/>
      <dgm:t>
        <a:bodyPr/>
        <a:lstStyle/>
        <a:p>
          <a:endParaRPr lang="en-US"/>
        </a:p>
      </dgm:t>
    </dgm:pt>
    <dgm:pt modelId="{096F0DC3-9E5A-49E7-A292-4C22BDC123A4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Add Nodes</a:t>
          </a:r>
        </a:p>
      </dgm:t>
    </dgm:pt>
    <dgm:pt modelId="{D109A0AF-3196-41F2-8673-6CAAA2D52EBD}" type="parTrans" cxnId="{4BE4AD9D-647C-4DFB-A2AE-FCCE1AF321A9}">
      <dgm:prSet/>
      <dgm:spPr/>
      <dgm:t>
        <a:bodyPr/>
        <a:lstStyle/>
        <a:p>
          <a:endParaRPr lang="en-US"/>
        </a:p>
      </dgm:t>
    </dgm:pt>
    <dgm:pt modelId="{1E662E4A-E2AF-41EF-985B-F99919DE6FFB}" type="sibTrans" cxnId="{4BE4AD9D-647C-4DFB-A2AE-FCCE1AF321A9}">
      <dgm:prSet/>
      <dgm:spPr/>
      <dgm:t>
        <a:bodyPr/>
        <a:lstStyle/>
        <a:p>
          <a:endParaRPr lang="en-US"/>
        </a:p>
      </dgm:t>
    </dgm:pt>
    <dgm:pt modelId="{C9AA4A01-FFCA-49B7-BE28-A68D8E105C22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G.add_node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(1)</a:t>
          </a:r>
        </a:p>
      </dgm:t>
    </dgm:pt>
    <dgm:pt modelId="{684697A8-F54F-4ED9-B382-718B019B0B4F}" type="parTrans" cxnId="{03067ECD-B807-4723-BB54-DE97CE620654}">
      <dgm:prSet/>
      <dgm:spPr/>
      <dgm:t>
        <a:bodyPr/>
        <a:lstStyle/>
        <a:p>
          <a:endParaRPr lang="en-US"/>
        </a:p>
      </dgm:t>
    </dgm:pt>
    <dgm:pt modelId="{E4469CF9-67DA-4847-9DB2-0B76013FB7FF}" type="sibTrans" cxnId="{03067ECD-B807-4723-BB54-DE97CE620654}">
      <dgm:prSet/>
      <dgm:spPr/>
      <dgm:t>
        <a:bodyPr/>
        <a:lstStyle/>
        <a:p>
          <a:endParaRPr lang="en-US"/>
        </a:p>
      </dgm:t>
    </dgm:pt>
    <dgm:pt modelId="{C00E9B4E-2628-4F47-8FE3-58D0983EA14A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G.add_nodes_from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([2,3])</a:t>
          </a:r>
        </a:p>
      </dgm:t>
    </dgm:pt>
    <dgm:pt modelId="{D6EBE9DF-E893-4E21-B834-6F4064ACBFA3}" type="parTrans" cxnId="{CC61F2FC-4F4F-4765-96F8-2EC95BE9CB38}">
      <dgm:prSet/>
      <dgm:spPr/>
      <dgm:t>
        <a:bodyPr/>
        <a:lstStyle/>
        <a:p>
          <a:endParaRPr lang="en-US"/>
        </a:p>
      </dgm:t>
    </dgm:pt>
    <dgm:pt modelId="{C718B55A-80E6-40D0-A3AD-A8210D91D407}" type="sibTrans" cxnId="{CC61F2FC-4F4F-4765-96F8-2EC95BE9CB38}">
      <dgm:prSet/>
      <dgm:spPr/>
      <dgm:t>
        <a:bodyPr/>
        <a:lstStyle/>
        <a:p>
          <a:endParaRPr lang="en-US"/>
        </a:p>
      </dgm:t>
    </dgm:pt>
    <dgm:pt modelId="{5235B529-C541-4476-999C-EF1EA98B7378}">
      <dgm:prSet phldrT="[Text]"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Add Edges </a:t>
          </a:r>
        </a:p>
      </dgm:t>
    </dgm:pt>
    <dgm:pt modelId="{AC8B382C-C0BE-4912-B7EE-71248045E66D}" type="parTrans" cxnId="{F90FFA28-543C-4A64-9B29-34499AD8EB16}">
      <dgm:prSet/>
      <dgm:spPr/>
      <dgm:t>
        <a:bodyPr/>
        <a:lstStyle/>
        <a:p>
          <a:endParaRPr lang="en-US"/>
        </a:p>
      </dgm:t>
    </dgm:pt>
    <dgm:pt modelId="{4178DC24-1908-4A8A-857E-10027CBC75BD}" type="sibTrans" cxnId="{F90FFA28-543C-4A64-9B29-34499AD8EB16}">
      <dgm:prSet/>
      <dgm:spPr/>
      <dgm:t>
        <a:bodyPr/>
        <a:lstStyle/>
        <a:p>
          <a:endParaRPr lang="en-US"/>
        </a:p>
      </dgm:t>
    </dgm:pt>
    <dgm:pt modelId="{341CA84C-CF56-46BA-ADC4-15D282210A1F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(1,2)</a:t>
          </a:r>
        </a:p>
      </dgm:t>
    </dgm:pt>
    <dgm:pt modelId="{8D16C3BC-8F8E-4D4C-83DF-D2558AA99940}" type="parTrans" cxnId="{93C621DC-D2D1-4A2E-9D29-71001A27F0A8}">
      <dgm:prSet/>
      <dgm:spPr/>
      <dgm:t>
        <a:bodyPr/>
        <a:lstStyle/>
        <a:p>
          <a:endParaRPr lang="en-US"/>
        </a:p>
      </dgm:t>
    </dgm:pt>
    <dgm:pt modelId="{B963E28F-D44A-49B2-8EBF-4AC2DFC7095C}" type="sibTrans" cxnId="{93C621DC-D2D1-4A2E-9D29-71001A27F0A8}">
      <dgm:prSet/>
      <dgm:spPr/>
      <dgm:t>
        <a:bodyPr/>
        <a:lstStyle/>
        <a:p>
          <a:endParaRPr lang="en-US"/>
        </a:p>
      </dgm:t>
    </dgm:pt>
    <dgm:pt modelId="{B878BB8A-F6C1-4764-ADB3-B659127F9F26}">
      <dgm:prSet phldrT="[Text]"/>
      <dgm:spPr/>
      <dgm:t>
        <a:bodyPr/>
        <a:lstStyle/>
        <a:p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([(1,2),(1,3)])</a:t>
          </a:r>
        </a:p>
      </dgm:t>
    </dgm:pt>
    <dgm:pt modelId="{456843BA-E84B-4B26-A984-BFD9FC583EFD}" type="parTrans" cxnId="{657E0038-2B22-4C94-B218-0685AE8F1466}">
      <dgm:prSet/>
      <dgm:spPr/>
      <dgm:t>
        <a:bodyPr/>
        <a:lstStyle/>
        <a:p>
          <a:endParaRPr lang="en-US"/>
        </a:p>
      </dgm:t>
    </dgm:pt>
    <dgm:pt modelId="{62183064-B918-4C7D-846A-2D718176117A}" type="sibTrans" cxnId="{657E0038-2B22-4C94-B218-0685AE8F1466}">
      <dgm:prSet/>
      <dgm:spPr/>
      <dgm:t>
        <a:bodyPr/>
        <a:lstStyle/>
        <a:p>
          <a:endParaRPr lang="en-US"/>
        </a:p>
      </dgm:t>
    </dgm:pt>
    <dgm:pt modelId="{362170B4-4184-4F21-91A6-20E74655A6CD}" type="pres">
      <dgm:prSet presAssocID="{F9F0E8B0-ECD7-4CFA-A348-760345B45CD7}" presName="Name0" presStyleCnt="0">
        <dgm:presLayoutVars>
          <dgm:dir/>
          <dgm:animLvl val="lvl"/>
          <dgm:resizeHandles val="exact"/>
        </dgm:presLayoutVars>
      </dgm:prSet>
      <dgm:spPr/>
    </dgm:pt>
    <dgm:pt modelId="{787FDB0C-0111-4410-B364-B27D62C6AB45}" type="pres">
      <dgm:prSet presAssocID="{23D26297-CD5A-46C1-8AD4-56FED062BB22}" presName="linNode" presStyleCnt="0"/>
      <dgm:spPr/>
    </dgm:pt>
    <dgm:pt modelId="{84E5E8F1-CB68-4CA8-93B5-1F1E3DCC9629}" type="pres">
      <dgm:prSet presAssocID="{23D26297-CD5A-46C1-8AD4-56FED062BB2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8A6CE2F-31D2-4C55-A685-5B04652E9B1A}" type="pres">
      <dgm:prSet presAssocID="{23D26297-CD5A-46C1-8AD4-56FED062BB22}" presName="descendantText" presStyleLbl="alignAccFollowNode1" presStyleIdx="0" presStyleCnt="3">
        <dgm:presLayoutVars>
          <dgm:bulletEnabled val="1"/>
        </dgm:presLayoutVars>
      </dgm:prSet>
      <dgm:spPr/>
    </dgm:pt>
    <dgm:pt modelId="{FDFF5205-80AE-4D51-9A13-30662E69078B}" type="pres">
      <dgm:prSet presAssocID="{DCD29894-897D-41A5-9A2A-2BBF76FACBAA}" presName="sp" presStyleCnt="0"/>
      <dgm:spPr/>
    </dgm:pt>
    <dgm:pt modelId="{7B90D2E9-3D7F-4607-B04B-1B93B47F2B29}" type="pres">
      <dgm:prSet presAssocID="{096F0DC3-9E5A-49E7-A292-4C22BDC123A4}" presName="linNode" presStyleCnt="0"/>
      <dgm:spPr/>
    </dgm:pt>
    <dgm:pt modelId="{2F3C0434-711E-481A-817D-9D5DE8521EFB}" type="pres">
      <dgm:prSet presAssocID="{096F0DC3-9E5A-49E7-A292-4C22BDC123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E0C81DD-F105-4137-B02C-63BD4FB3CEE7}" type="pres">
      <dgm:prSet presAssocID="{096F0DC3-9E5A-49E7-A292-4C22BDC123A4}" presName="descendantText" presStyleLbl="alignAccFollowNode1" presStyleIdx="1" presStyleCnt="3">
        <dgm:presLayoutVars>
          <dgm:bulletEnabled val="1"/>
        </dgm:presLayoutVars>
      </dgm:prSet>
      <dgm:spPr/>
    </dgm:pt>
    <dgm:pt modelId="{1A67C346-95F0-4C8B-8E31-9982486CDA8D}" type="pres">
      <dgm:prSet presAssocID="{1E662E4A-E2AF-41EF-985B-F99919DE6FFB}" presName="sp" presStyleCnt="0"/>
      <dgm:spPr/>
    </dgm:pt>
    <dgm:pt modelId="{6C6CC4C4-C300-4D78-B8A9-6C027DAB0E20}" type="pres">
      <dgm:prSet presAssocID="{5235B529-C541-4476-999C-EF1EA98B7378}" presName="linNode" presStyleCnt="0"/>
      <dgm:spPr/>
    </dgm:pt>
    <dgm:pt modelId="{28579F7B-A12D-4737-862C-443D7EA2268B}" type="pres">
      <dgm:prSet presAssocID="{5235B529-C541-4476-999C-EF1EA98B737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6FA120D-65A1-4571-8007-F1D10E6123C9}" type="pres">
      <dgm:prSet presAssocID="{5235B529-C541-4476-999C-EF1EA98B737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3D73002-02B7-4752-92A9-B33C8D5C33AA}" type="presOf" srcId="{B878BB8A-F6C1-4764-ADB3-B659127F9F26}" destId="{46FA120D-65A1-4571-8007-F1D10E6123C9}" srcOrd="0" destOrd="1" presId="urn:microsoft.com/office/officeart/2005/8/layout/vList5"/>
    <dgm:cxn modelId="{3930E702-896F-4680-AEAA-913646AD2839}" type="presOf" srcId="{23D26297-CD5A-46C1-8AD4-56FED062BB22}" destId="{84E5E8F1-CB68-4CA8-93B5-1F1E3DCC9629}" srcOrd="0" destOrd="0" presId="urn:microsoft.com/office/officeart/2005/8/layout/vList5"/>
    <dgm:cxn modelId="{6A79AF0F-3B11-481B-9A2C-4DB864794F73}" type="presOf" srcId="{341CA84C-CF56-46BA-ADC4-15D282210A1F}" destId="{46FA120D-65A1-4571-8007-F1D10E6123C9}" srcOrd="0" destOrd="0" presId="urn:microsoft.com/office/officeart/2005/8/layout/vList5"/>
    <dgm:cxn modelId="{BC346321-28ED-44DB-AF64-813F2D3E70F3}" srcId="{23D26297-CD5A-46C1-8AD4-56FED062BB22}" destId="{2986AE45-3AF0-46B3-93C1-62BE8BD88A13}" srcOrd="0" destOrd="0" parTransId="{00B1B165-D027-4399-B18F-D2720CDE86ED}" sibTransId="{0756BF59-8643-4FB1-A871-2E60AF4109C7}"/>
    <dgm:cxn modelId="{F90FFA28-543C-4A64-9B29-34499AD8EB16}" srcId="{F9F0E8B0-ECD7-4CFA-A348-760345B45CD7}" destId="{5235B529-C541-4476-999C-EF1EA98B7378}" srcOrd="2" destOrd="0" parTransId="{AC8B382C-C0BE-4912-B7EE-71248045E66D}" sibTransId="{4178DC24-1908-4A8A-857E-10027CBC75BD}"/>
    <dgm:cxn modelId="{1DF5E537-CD76-4575-AE27-A33038EA0AC3}" type="presOf" srcId="{2986AE45-3AF0-46B3-93C1-62BE8BD88A13}" destId="{68A6CE2F-31D2-4C55-A685-5B04652E9B1A}" srcOrd="0" destOrd="0" presId="urn:microsoft.com/office/officeart/2005/8/layout/vList5"/>
    <dgm:cxn modelId="{657E0038-2B22-4C94-B218-0685AE8F1466}" srcId="{5235B529-C541-4476-999C-EF1EA98B7378}" destId="{B878BB8A-F6C1-4764-ADB3-B659127F9F26}" srcOrd="1" destOrd="0" parTransId="{456843BA-E84B-4B26-A984-BFD9FC583EFD}" sibTransId="{62183064-B918-4C7D-846A-2D718176117A}"/>
    <dgm:cxn modelId="{27162F63-D33C-48EE-A631-AD02B252AFF8}" type="presOf" srcId="{5235B529-C541-4476-999C-EF1EA98B7378}" destId="{28579F7B-A12D-4737-862C-443D7EA2268B}" srcOrd="0" destOrd="0" presId="urn:microsoft.com/office/officeart/2005/8/layout/vList5"/>
    <dgm:cxn modelId="{2F090F6A-C2DD-4BDA-8E5F-D599F80A05E6}" srcId="{23D26297-CD5A-46C1-8AD4-56FED062BB22}" destId="{6C2B0268-2E08-4D6A-98E1-8556F365E7EB}" srcOrd="1" destOrd="0" parTransId="{06D73E2E-7737-45CD-B025-D94FACC3EE00}" sibTransId="{3C99DC19-FD15-4AD8-A3B5-AFA1042FF30E}"/>
    <dgm:cxn modelId="{14EE146F-CF54-486A-BD7C-C628AFBC8BFE}" type="presOf" srcId="{F9F0E8B0-ECD7-4CFA-A348-760345B45CD7}" destId="{362170B4-4184-4F21-91A6-20E74655A6CD}" srcOrd="0" destOrd="0" presId="urn:microsoft.com/office/officeart/2005/8/layout/vList5"/>
    <dgm:cxn modelId="{B553F482-CD9E-4E57-943B-824AC327189D}" srcId="{F9F0E8B0-ECD7-4CFA-A348-760345B45CD7}" destId="{23D26297-CD5A-46C1-8AD4-56FED062BB22}" srcOrd="0" destOrd="0" parTransId="{93ED82B5-99D2-4901-98A1-601179EE2AC7}" sibTransId="{DCD29894-897D-41A5-9A2A-2BBF76FACBAA}"/>
    <dgm:cxn modelId="{4BE4AD9D-647C-4DFB-A2AE-FCCE1AF321A9}" srcId="{F9F0E8B0-ECD7-4CFA-A348-760345B45CD7}" destId="{096F0DC3-9E5A-49E7-A292-4C22BDC123A4}" srcOrd="1" destOrd="0" parTransId="{D109A0AF-3196-41F2-8673-6CAAA2D52EBD}" sibTransId="{1E662E4A-E2AF-41EF-985B-F99919DE6FFB}"/>
    <dgm:cxn modelId="{05913B9E-DE86-42FC-B591-E4E2FC817DF6}" type="presOf" srcId="{6C2B0268-2E08-4D6A-98E1-8556F365E7EB}" destId="{68A6CE2F-31D2-4C55-A685-5B04652E9B1A}" srcOrd="0" destOrd="1" presId="urn:microsoft.com/office/officeart/2005/8/layout/vList5"/>
    <dgm:cxn modelId="{DF95C5C2-50B4-4EAD-99F4-588335A20A85}" type="presOf" srcId="{096F0DC3-9E5A-49E7-A292-4C22BDC123A4}" destId="{2F3C0434-711E-481A-817D-9D5DE8521EFB}" srcOrd="0" destOrd="0" presId="urn:microsoft.com/office/officeart/2005/8/layout/vList5"/>
    <dgm:cxn modelId="{83644ACD-05A3-4A52-969F-7F4C68F65E60}" type="presOf" srcId="{C00E9B4E-2628-4F47-8FE3-58D0983EA14A}" destId="{7E0C81DD-F105-4137-B02C-63BD4FB3CEE7}" srcOrd="0" destOrd="1" presId="urn:microsoft.com/office/officeart/2005/8/layout/vList5"/>
    <dgm:cxn modelId="{03067ECD-B807-4723-BB54-DE97CE620654}" srcId="{096F0DC3-9E5A-49E7-A292-4C22BDC123A4}" destId="{C9AA4A01-FFCA-49B7-BE28-A68D8E105C22}" srcOrd="0" destOrd="0" parTransId="{684697A8-F54F-4ED9-B382-718B019B0B4F}" sibTransId="{E4469CF9-67DA-4847-9DB2-0B76013FB7FF}"/>
    <dgm:cxn modelId="{93C621DC-D2D1-4A2E-9D29-71001A27F0A8}" srcId="{5235B529-C541-4476-999C-EF1EA98B7378}" destId="{341CA84C-CF56-46BA-ADC4-15D282210A1F}" srcOrd="0" destOrd="0" parTransId="{8D16C3BC-8F8E-4D4C-83DF-D2558AA99940}" sibTransId="{B963E28F-D44A-49B2-8EBF-4AC2DFC7095C}"/>
    <dgm:cxn modelId="{BD1ACFE9-262C-48E9-91F3-68E7DBA0C033}" type="presOf" srcId="{C9AA4A01-FFCA-49B7-BE28-A68D8E105C22}" destId="{7E0C81DD-F105-4137-B02C-63BD4FB3CEE7}" srcOrd="0" destOrd="0" presId="urn:microsoft.com/office/officeart/2005/8/layout/vList5"/>
    <dgm:cxn modelId="{CC61F2FC-4F4F-4765-96F8-2EC95BE9CB38}" srcId="{096F0DC3-9E5A-49E7-A292-4C22BDC123A4}" destId="{C00E9B4E-2628-4F47-8FE3-58D0983EA14A}" srcOrd="1" destOrd="0" parTransId="{D6EBE9DF-E893-4E21-B834-6F4064ACBFA3}" sibTransId="{C718B55A-80E6-40D0-A3AD-A8210D91D407}"/>
    <dgm:cxn modelId="{B8F9AD6F-0CC8-44E8-B791-F2741CD6BC27}" type="presParOf" srcId="{362170B4-4184-4F21-91A6-20E74655A6CD}" destId="{787FDB0C-0111-4410-B364-B27D62C6AB45}" srcOrd="0" destOrd="0" presId="urn:microsoft.com/office/officeart/2005/8/layout/vList5"/>
    <dgm:cxn modelId="{B8A4DA4B-1AF1-43FA-8A8B-7AB9A615B71A}" type="presParOf" srcId="{787FDB0C-0111-4410-B364-B27D62C6AB45}" destId="{84E5E8F1-CB68-4CA8-93B5-1F1E3DCC9629}" srcOrd="0" destOrd="0" presId="urn:microsoft.com/office/officeart/2005/8/layout/vList5"/>
    <dgm:cxn modelId="{A1560526-52DB-4EA9-BE98-D032B7559AD6}" type="presParOf" srcId="{787FDB0C-0111-4410-B364-B27D62C6AB45}" destId="{68A6CE2F-31D2-4C55-A685-5B04652E9B1A}" srcOrd="1" destOrd="0" presId="urn:microsoft.com/office/officeart/2005/8/layout/vList5"/>
    <dgm:cxn modelId="{9DFFA930-CFC7-4908-B06A-09C8897CB30B}" type="presParOf" srcId="{362170B4-4184-4F21-91A6-20E74655A6CD}" destId="{FDFF5205-80AE-4D51-9A13-30662E69078B}" srcOrd="1" destOrd="0" presId="urn:microsoft.com/office/officeart/2005/8/layout/vList5"/>
    <dgm:cxn modelId="{FE270693-0DA2-45DE-9B70-D71481444000}" type="presParOf" srcId="{362170B4-4184-4F21-91A6-20E74655A6CD}" destId="{7B90D2E9-3D7F-4607-B04B-1B93B47F2B29}" srcOrd="2" destOrd="0" presId="urn:microsoft.com/office/officeart/2005/8/layout/vList5"/>
    <dgm:cxn modelId="{332037B8-3725-4095-ADFB-D36573F3D7C1}" type="presParOf" srcId="{7B90D2E9-3D7F-4607-B04B-1B93B47F2B29}" destId="{2F3C0434-711E-481A-817D-9D5DE8521EFB}" srcOrd="0" destOrd="0" presId="urn:microsoft.com/office/officeart/2005/8/layout/vList5"/>
    <dgm:cxn modelId="{8A692E5B-5D88-4FB2-98B6-BED08C2FC403}" type="presParOf" srcId="{7B90D2E9-3D7F-4607-B04B-1B93B47F2B29}" destId="{7E0C81DD-F105-4137-B02C-63BD4FB3CEE7}" srcOrd="1" destOrd="0" presId="urn:microsoft.com/office/officeart/2005/8/layout/vList5"/>
    <dgm:cxn modelId="{BA0F2CAD-56BE-4E77-9BB2-24BB56A23B07}" type="presParOf" srcId="{362170B4-4184-4F21-91A6-20E74655A6CD}" destId="{1A67C346-95F0-4C8B-8E31-9982486CDA8D}" srcOrd="3" destOrd="0" presId="urn:microsoft.com/office/officeart/2005/8/layout/vList5"/>
    <dgm:cxn modelId="{112E8447-5108-4B34-9CAA-1CC34635B1F7}" type="presParOf" srcId="{362170B4-4184-4F21-91A6-20E74655A6CD}" destId="{6C6CC4C4-C300-4D78-B8A9-6C027DAB0E20}" srcOrd="4" destOrd="0" presId="urn:microsoft.com/office/officeart/2005/8/layout/vList5"/>
    <dgm:cxn modelId="{A87038E3-D1A7-4235-B984-01F93D8680C6}" type="presParOf" srcId="{6C6CC4C4-C300-4D78-B8A9-6C027DAB0E20}" destId="{28579F7B-A12D-4737-862C-443D7EA2268B}" srcOrd="0" destOrd="0" presId="urn:microsoft.com/office/officeart/2005/8/layout/vList5"/>
    <dgm:cxn modelId="{AE164710-4278-445D-BA9E-D01B1B0AE6AD}" type="presParOf" srcId="{6C6CC4C4-C300-4D78-B8A9-6C027DAB0E20}" destId="{46FA120D-65A1-4571-8007-F1D10E6123C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1C5B-70E7-4E55-96C9-4F7C41A19A7E}">
      <dsp:nvSpPr>
        <dsp:cNvPr id="0" name=""/>
        <dsp:cNvSpPr/>
      </dsp:nvSpPr>
      <dsp:spPr>
        <a:xfrm>
          <a:off x="460527" y="1081"/>
          <a:ext cx="2689955" cy="1344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Nodes</a:t>
          </a:r>
        </a:p>
      </dsp:txBody>
      <dsp:txXfrm>
        <a:off x="499920" y="40474"/>
        <a:ext cx="2611169" cy="1266191"/>
      </dsp:txXfrm>
    </dsp:sp>
    <dsp:sp modelId="{667B1E0D-D5C6-4CBF-87BE-FC4660E53B9D}">
      <dsp:nvSpPr>
        <dsp:cNvPr id="0" name=""/>
        <dsp:cNvSpPr/>
      </dsp:nvSpPr>
      <dsp:spPr>
        <a:xfrm>
          <a:off x="729522" y="1346059"/>
          <a:ext cx="268995" cy="100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733"/>
              </a:lnTo>
              <a:lnTo>
                <a:pt x="268995" y="100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FFDD5-4EF3-4C75-AC2B-2337C89A3281}">
      <dsp:nvSpPr>
        <dsp:cNvPr id="0" name=""/>
        <dsp:cNvSpPr/>
      </dsp:nvSpPr>
      <dsp:spPr>
        <a:xfrm>
          <a:off x="998518" y="1682303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Document Nodes</a:t>
          </a:r>
        </a:p>
      </dsp:txBody>
      <dsp:txXfrm>
        <a:off x="1037911" y="1721696"/>
        <a:ext cx="2073178" cy="1266191"/>
      </dsp:txXfrm>
    </dsp:sp>
    <dsp:sp modelId="{22C621A1-6175-4FEE-ABCA-E66ECA21E185}">
      <dsp:nvSpPr>
        <dsp:cNvPr id="0" name=""/>
        <dsp:cNvSpPr/>
      </dsp:nvSpPr>
      <dsp:spPr>
        <a:xfrm>
          <a:off x="729522" y="1346059"/>
          <a:ext cx="268995" cy="26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955"/>
              </a:lnTo>
              <a:lnTo>
                <a:pt x="268995" y="2689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CA69D-D5AB-4E90-BD13-83D1128FFA5F}">
      <dsp:nvSpPr>
        <dsp:cNvPr id="0" name=""/>
        <dsp:cNvSpPr/>
      </dsp:nvSpPr>
      <dsp:spPr>
        <a:xfrm>
          <a:off x="998518" y="3363525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Word Nodes</a:t>
          </a:r>
        </a:p>
      </dsp:txBody>
      <dsp:txXfrm>
        <a:off x="1037911" y="3402918"/>
        <a:ext cx="2073178" cy="1266191"/>
      </dsp:txXfrm>
    </dsp:sp>
    <dsp:sp modelId="{2C0255EF-F681-4999-9C59-A0A1D0BF55AE}">
      <dsp:nvSpPr>
        <dsp:cNvPr id="0" name=""/>
        <dsp:cNvSpPr/>
      </dsp:nvSpPr>
      <dsp:spPr>
        <a:xfrm>
          <a:off x="3822971" y="1081"/>
          <a:ext cx="2689955" cy="1344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alibri" panose="020F0502020204030204" pitchFamily="34" charset="0"/>
              <a:cs typeface="Calibri" panose="020F0502020204030204" pitchFamily="34" charset="0"/>
            </a:rPr>
            <a:t>Edges</a:t>
          </a:r>
        </a:p>
      </dsp:txBody>
      <dsp:txXfrm>
        <a:off x="3862364" y="40474"/>
        <a:ext cx="2611169" cy="1266191"/>
      </dsp:txXfrm>
    </dsp:sp>
    <dsp:sp modelId="{5404A828-11B3-4FEB-855A-22CA341673D7}">
      <dsp:nvSpPr>
        <dsp:cNvPr id="0" name=""/>
        <dsp:cNvSpPr/>
      </dsp:nvSpPr>
      <dsp:spPr>
        <a:xfrm>
          <a:off x="4091966" y="1346059"/>
          <a:ext cx="268995" cy="1008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8733"/>
              </a:lnTo>
              <a:lnTo>
                <a:pt x="268995" y="1008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29904-46F9-4078-99A2-D974FCFC2034}">
      <dsp:nvSpPr>
        <dsp:cNvPr id="0" name=""/>
        <dsp:cNvSpPr/>
      </dsp:nvSpPr>
      <dsp:spPr>
        <a:xfrm>
          <a:off x="4360962" y="1682303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Document to word edges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TF-IDF</a:t>
          </a:r>
        </a:p>
      </dsp:txBody>
      <dsp:txXfrm>
        <a:off x="4400355" y="1721696"/>
        <a:ext cx="2073178" cy="1266191"/>
      </dsp:txXfrm>
    </dsp:sp>
    <dsp:sp modelId="{DC0A2C00-C479-4FAE-A11A-B88330377C06}">
      <dsp:nvSpPr>
        <dsp:cNvPr id="0" name=""/>
        <dsp:cNvSpPr/>
      </dsp:nvSpPr>
      <dsp:spPr>
        <a:xfrm>
          <a:off x="4091966" y="1346059"/>
          <a:ext cx="268995" cy="2689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9955"/>
              </a:lnTo>
              <a:lnTo>
                <a:pt x="268995" y="2689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746D1-F1FB-4FB5-B996-70242BF8E3E7}">
      <dsp:nvSpPr>
        <dsp:cNvPr id="0" name=""/>
        <dsp:cNvSpPr/>
      </dsp:nvSpPr>
      <dsp:spPr>
        <a:xfrm>
          <a:off x="4360962" y="3363525"/>
          <a:ext cx="2151964" cy="1344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Calibri" panose="020F0502020204030204" pitchFamily="34" charset="0"/>
              <a:cs typeface="Calibri" panose="020F0502020204030204" pitchFamily="34" charset="0"/>
            </a:rPr>
            <a:t>Word to word edges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Calibri" panose="020F0502020204030204" pitchFamily="34" charset="0"/>
              <a:cs typeface="Calibri" panose="020F0502020204030204" pitchFamily="34" charset="0"/>
            </a:rPr>
            <a:t>PMI</a:t>
          </a:r>
        </a:p>
      </dsp:txBody>
      <dsp:txXfrm>
        <a:off x="4400355" y="3402918"/>
        <a:ext cx="2073178" cy="1266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6CE2F-31D2-4C55-A685-5B04652E9B1A}">
      <dsp:nvSpPr>
        <dsp:cNvPr id="0" name=""/>
        <dsp:cNvSpPr/>
      </dsp:nvSpPr>
      <dsp:spPr>
        <a:xfrm rot="5400000">
          <a:off x="4173870" y="-1482362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import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networkx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 as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nx</a:t>
          </a:r>
          <a:endParaRPr lang="en-US" sz="2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G = </a:t>
          </a: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nx.Graph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()</a:t>
          </a:r>
        </a:p>
      </dsp:txBody>
      <dsp:txXfrm rot="-5400000">
        <a:off x="2535381" y="216189"/>
        <a:ext cx="4447283" cy="1110243"/>
      </dsp:txXfrm>
    </dsp:sp>
    <dsp:sp modelId="{84E5E8F1-CB68-4CA8-93B5-1F1E3DCC9629}">
      <dsp:nvSpPr>
        <dsp:cNvPr id="0" name=""/>
        <dsp:cNvSpPr/>
      </dsp:nvSpPr>
      <dsp:spPr>
        <a:xfrm>
          <a:off x="0" y="2330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Create Empty Graph </a:t>
          </a:r>
        </a:p>
      </dsp:txBody>
      <dsp:txXfrm>
        <a:off x="75077" y="77407"/>
        <a:ext cx="2385227" cy="1387805"/>
      </dsp:txXfrm>
    </dsp:sp>
    <dsp:sp modelId="{7E0C81DD-F105-4137-B02C-63BD4FB3CEE7}">
      <dsp:nvSpPr>
        <dsp:cNvPr id="0" name=""/>
        <dsp:cNvSpPr/>
      </dsp:nvSpPr>
      <dsp:spPr>
        <a:xfrm rot="5400000">
          <a:off x="4173870" y="132495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G.add_node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(1)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G.add_nodes_from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([2,3])</a:t>
          </a:r>
        </a:p>
      </dsp:txBody>
      <dsp:txXfrm rot="-5400000">
        <a:off x="2535381" y="1831046"/>
        <a:ext cx="4447283" cy="1110243"/>
      </dsp:txXfrm>
    </dsp:sp>
    <dsp:sp modelId="{2F3C0434-711E-481A-817D-9D5DE8521EFB}">
      <dsp:nvSpPr>
        <dsp:cNvPr id="0" name=""/>
        <dsp:cNvSpPr/>
      </dsp:nvSpPr>
      <dsp:spPr>
        <a:xfrm>
          <a:off x="0" y="1617188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Add Nodes</a:t>
          </a:r>
        </a:p>
      </dsp:txBody>
      <dsp:txXfrm>
        <a:off x="75077" y="1692265"/>
        <a:ext cx="2385227" cy="1387805"/>
      </dsp:txXfrm>
    </dsp:sp>
    <dsp:sp modelId="{46FA120D-65A1-4571-8007-F1D10E6123C9}">
      <dsp:nvSpPr>
        <dsp:cNvPr id="0" name=""/>
        <dsp:cNvSpPr/>
      </dsp:nvSpPr>
      <dsp:spPr>
        <a:xfrm rot="5400000">
          <a:off x="4173870" y="1747353"/>
          <a:ext cx="1230367" cy="45073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(1,2)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 err="1">
              <a:latin typeface="Calibri" panose="020F0502020204030204" pitchFamily="34" charset="0"/>
              <a:cs typeface="Calibri" panose="020F0502020204030204" pitchFamily="34" charset="0"/>
            </a:rPr>
            <a:t>G.add_edge</a:t>
          </a:r>
          <a:r>
            <a:rPr lang="en-US" sz="2900" kern="1200" dirty="0">
              <a:latin typeface="Calibri" panose="020F0502020204030204" pitchFamily="34" charset="0"/>
              <a:cs typeface="Calibri" panose="020F0502020204030204" pitchFamily="34" charset="0"/>
            </a:rPr>
            <a:t>([(1,2),(1,3)])</a:t>
          </a:r>
        </a:p>
      </dsp:txBody>
      <dsp:txXfrm rot="-5400000">
        <a:off x="2535381" y="3445904"/>
        <a:ext cx="4447283" cy="1110243"/>
      </dsp:txXfrm>
    </dsp:sp>
    <dsp:sp modelId="{28579F7B-A12D-4737-862C-443D7EA2268B}">
      <dsp:nvSpPr>
        <dsp:cNvPr id="0" name=""/>
        <dsp:cNvSpPr/>
      </dsp:nvSpPr>
      <dsp:spPr>
        <a:xfrm>
          <a:off x="0" y="3232045"/>
          <a:ext cx="2535381" cy="15379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Calibri" panose="020F0502020204030204" pitchFamily="34" charset="0"/>
              <a:cs typeface="Calibri" panose="020F0502020204030204" pitchFamily="34" charset="0"/>
            </a:rPr>
            <a:t>Add Edges </a:t>
          </a:r>
        </a:p>
      </dsp:txBody>
      <dsp:txXfrm>
        <a:off x="75077" y="3307122"/>
        <a:ext cx="2385227" cy="13878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9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0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25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7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Thursday, October 20,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Thursday, October 20,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epak711/4-subject-data-text-classifica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4A2F8-4EAB-DC99-6842-91DFA93A1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Text Classification using GCN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2955F-1A75-BE87-6C8B-3FF35A93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Shivanjali Vijaykumar Ranashing</a:t>
            </a: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1CF987B4-7412-BF50-5FB4-102B3E96F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92" r="9108"/>
          <a:stretch/>
        </p:blipFill>
        <p:spPr>
          <a:xfrm>
            <a:off x="-6472" y="10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C69896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173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D2592B-E05C-40F3-098A-D9DAA3214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836"/>
            <a:ext cx="12191999" cy="58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8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624D17A-F1FC-F9D8-E0B6-126BA954E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28" r="18697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9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723521E-57CF-FF20-027A-2EDA0F7F1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46" r="19640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9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Gray Rectangle">
            <a:extLst>
              <a:ext uri="{FF2B5EF4-FFF2-40B4-BE49-F238E27FC236}">
                <a16:creationId xmlns:a16="http://schemas.microsoft.com/office/drawing/2014/main" id="{B65D7E18-2636-47CB-BDA7-4DE8C5BEB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ackground Gray Rectangle">
            <a:extLst>
              <a:ext uri="{FF2B5EF4-FFF2-40B4-BE49-F238E27FC236}">
                <a16:creationId xmlns:a16="http://schemas.microsoft.com/office/drawing/2014/main" id="{1FF5E391-13EA-4378-95B1-C7348818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White Rectangle">
            <a:extLst>
              <a:ext uri="{FF2B5EF4-FFF2-40B4-BE49-F238E27FC236}">
                <a16:creationId xmlns:a16="http://schemas.microsoft.com/office/drawing/2014/main" id="{AD0DC7A3-7ED0-4155-ADCF-D332541FA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27E5BA0-441A-6C1F-5D67-48F9D134C5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69" r="18370" b="1"/>
          <a:stretch/>
        </p:blipFill>
        <p:spPr>
          <a:xfrm>
            <a:off x="777875" y="671603"/>
            <a:ext cx="10715253" cy="5500598"/>
          </a:xfrm>
          <a:prstGeom prst="rect">
            <a:avLst/>
          </a:prstGeom>
        </p:spPr>
      </p:pic>
      <p:cxnSp>
        <p:nvCxnSpPr>
          <p:cNvPr id="14" name="Vertical Connector">
            <a:extLst>
              <a:ext uri="{FF2B5EF4-FFF2-40B4-BE49-F238E27FC236}">
                <a16:creationId xmlns:a16="http://schemas.microsoft.com/office/drawing/2014/main" id="{4CDF7082-55B3-4B7D-8ECF-F1C96C50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Horizontal Connector 2">
            <a:extLst>
              <a:ext uri="{FF2B5EF4-FFF2-40B4-BE49-F238E27FC236}">
                <a16:creationId xmlns:a16="http://schemas.microsoft.com/office/drawing/2014/main" id="{67D64140-8BC6-4CD1-8C2A-FB5BCE235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275FE-60EC-3FAE-C5B8-D9CC76C6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0718"/>
            <a:ext cx="12192000" cy="3385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F02B72-6C95-7F1C-890F-0BBE8A8AE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27938"/>
            <a:ext cx="12192000" cy="31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F6BAA-CF36-F5F6-0B79-BE7324ED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7" y="1454727"/>
            <a:ext cx="11277600" cy="52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EB60C-17AB-B3A0-D923-9EE48A99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492"/>
            <a:ext cx="12192000" cy="566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7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D5508-17BE-68D7-9429-EEC4BAFE7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636"/>
            <a:ext cx="12192000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D3410C-3CFE-62CD-4070-4A2734F74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206730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D25542-A258-FCE3-42D6-ECB57E72EC6A}"/>
              </a:ext>
            </a:extLst>
          </p:cNvPr>
          <p:cNvSpPr txBox="1"/>
          <p:nvPr/>
        </p:nvSpPr>
        <p:spPr>
          <a:xfrm>
            <a:off x="3574473" y="2050472"/>
            <a:ext cx="5860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Text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428122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BF25B-2764-BB72-ADED-6A4D7A6C57F0}"/>
              </a:ext>
            </a:extLst>
          </p:cNvPr>
          <p:cNvSpPr txBox="1"/>
          <p:nvPr/>
        </p:nvSpPr>
        <p:spPr>
          <a:xfrm>
            <a:off x="351692" y="337625"/>
            <a:ext cx="4079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93A74-9566-83D8-D6A6-C4182D37C0E9}"/>
              </a:ext>
            </a:extLst>
          </p:cNvPr>
          <p:cNvSpPr txBox="1"/>
          <p:nvPr/>
        </p:nvSpPr>
        <p:spPr>
          <a:xfrm>
            <a:off x="492369" y="1252025"/>
            <a:ext cx="9509760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Structure of Graph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Dataset Details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Graph Details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Neural Network Structure and results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Results [Two methods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Word Classification and Document Classification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lnSpc>
                <a:spcPct val="2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D0D901-98F7-906A-F2F3-FC23F4C9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061"/>
            <a:ext cx="12192000" cy="523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4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0D1D-56DC-6161-D44E-EC9626B1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92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9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C58C3-C021-3474-E296-4CFB0AE8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237"/>
            <a:ext cx="12191999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7CDCC-A771-C4EA-ACF3-01961A60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4" y="1671392"/>
            <a:ext cx="11762508" cy="41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5D8C3-6E6B-84DB-3704-26585E18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4" y="1690445"/>
            <a:ext cx="1201189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0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98856-041A-28C1-F0F1-6FC34269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" y="1695207"/>
            <a:ext cx="11914909" cy="42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6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0C73C-AA67-B3B2-1EE0-F21E44A27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364"/>
            <a:ext cx="12192000" cy="44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6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60A63-131A-F33F-7A2E-0A8C3ABBB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276"/>
            <a:ext cx="12192000" cy="40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13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205C9-C77F-9FBF-F652-277BA450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0918"/>
            <a:ext cx="12192000" cy="481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AE164-145B-B2E5-39A2-B0229E6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260"/>
            <a:ext cx="12192000" cy="43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9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671DC-CF3C-83A3-23D4-C2651498C5AA}"/>
              </a:ext>
            </a:extLst>
          </p:cNvPr>
          <p:cNvSpPr txBox="1"/>
          <p:nvPr/>
        </p:nvSpPr>
        <p:spPr>
          <a:xfrm>
            <a:off x="512618" y="512618"/>
            <a:ext cx="7121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93C4A-0C1E-588A-8D73-EA7483FFC134}"/>
              </a:ext>
            </a:extLst>
          </p:cNvPr>
          <p:cNvSpPr txBox="1"/>
          <p:nvPr/>
        </p:nvSpPr>
        <p:spPr>
          <a:xfrm>
            <a:off x="720435" y="1524000"/>
            <a:ext cx="1118061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Implementing text classification using Supervised and Semi-supervised learning using Graph Convolution Network (GCN) on Un-directed graph.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204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90899-7431-848C-1C05-D3E286F2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5681"/>
            <a:ext cx="12192000" cy="40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40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75493-2068-5F49-174D-FA28A7F0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4734"/>
            <a:ext cx="12192000" cy="461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15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FD287-B2AD-4D38-93F4-465C137DD1C5}"/>
              </a:ext>
            </a:extLst>
          </p:cNvPr>
          <p:cNvSpPr txBox="1"/>
          <p:nvPr/>
        </p:nvSpPr>
        <p:spPr>
          <a:xfrm>
            <a:off x="4237839" y="2617365"/>
            <a:ext cx="3716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10/21/2022</a:t>
            </a:r>
          </a:p>
        </p:txBody>
      </p:sp>
    </p:spTree>
    <p:extLst>
      <p:ext uri="{BB962C8B-B14F-4D97-AF65-F5344CB8AC3E}">
        <p14:creationId xmlns:p14="http://schemas.microsoft.com/office/powerpoint/2010/main" val="82225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8AB0E3-2EB7-4905-AC6F-DA5223E9A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37924"/>
              </p:ext>
            </p:extLst>
          </p:nvPr>
        </p:nvGraphicFramePr>
        <p:xfrm>
          <a:off x="553673" y="746620"/>
          <a:ext cx="11358696" cy="593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9721">
                  <a:extLst>
                    <a:ext uri="{9D8B030D-6E8A-4147-A177-3AD203B41FA5}">
                      <a16:colId xmlns:a16="http://schemas.microsoft.com/office/drawing/2014/main" val="347485782"/>
                    </a:ext>
                  </a:extLst>
                </a:gridCol>
                <a:gridCol w="2181138">
                  <a:extLst>
                    <a:ext uri="{9D8B030D-6E8A-4147-A177-3AD203B41FA5}">
                      <a16:colId xmlns:a16="http://schemas.microsoft.com/office/drawing/2014/main" val="1328878262"/>
                    </a:ext>
                  </a:extLst>
                </a:gridCol>
                <a:gridCol w="2357307">
                  <a:extLst>
                    <a:ext uri="{9D8B030D-6E8A-4147-A177-3AD203B41FA5}">
                      <a16:colId xmlns:a16="http://schemas.microsoft.com/office/drawing/2014/main" val="3194934046"/>
                    </a:ext>
                  </a:extLst>
                </a:gridCol>
                <a:gridCol w="2340530">
                  <a:extLst>
                    <a:ext uri="{9D8B030D-6E8A-4147-A177-3AD203B41FA5}">
                      <a16:colId xmlns:a16="http://schemas.microsoft.com/office/drawing/2014/main" val="96639978"/>
                    </a:ext>
                  </a:extLst>
                </a:gridCol>
              </a:tblGrid>
              <a:tr h="40015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 Datafiles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560 Datafiles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Datafiles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50050"/>
                  </a:ext>
                </a:extLst>
              </a:tr>
              <a:tr h="986673">
                <a:tc>
                  <a:txBody>
                    <a:bodyPr/>
                    <a:lstStyle/>
                    <a:p>
                      <a:r>
                        <a:rPr lang="en-US" dirty="0"/>
                        <a:t>Total No of words (Before preprocessing)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38,096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2,09,981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4,07,037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426813"/>
                  </a:ext>
                </a:extLst>
              </a:tr>
              <a:tr h="1282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No of words (After preprocessing)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1,08,436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2,09,810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586693"/>
                  </a:ext>
                </a:extLst>
              </a:tr>
              <a:tr h="400151">
                <a:tc>
                  <a:txBody>
                    <a:bodyPr/>
                    <a:lstStyle/>
                    <a:p>
                      <a:r>
                        <a:rPr lang="en-US" dirty="0"/>
                        <a:t>Unique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56045"/>
                  </a:ext>
                </a:extLst>
              </a:tr>
              <a:tr h="1282675">
                <a:tc>
                  <a:txBody>
                    <a:bodyPr/>
                    <a:lstStyle/>
                    <a:p>
                      <a:r>
                        <a:rPr lang="en-US" dirty="0"/>
                        <a:t>Average Number of words in documents (Before Preprocessing)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407.037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606412"/>
                  </a:ext>
                </a:extLst>
              </a:tr>
              <a:tr h="15786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Number of words in documents (After Preprocessing)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185.99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209.81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66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573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D87B0F-0A56-4B3D-91EE-879FAFEB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8421"/>
              </p:ext>
            </p:extLst>
          </p:nvPr>
        </p:nvGraphicFramePr>
        <p:xfrm>
          <a:off x="478172" y="1719743"/>
          <a:ext cx="11048299" cy="3780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431">
                  <a:extLst>
                    <a:ext uri="{9D8B030D-6E8A-4147-A177-3AD203B41FA5}">
                      <a16:colId xmlns:a16="http://schemas.microsoft.com/office/drawing/2014/main" val="3666330852"/>
                    </a:ext>
                  </a:extLst>
                </a:gridCol>
                <a:gridCol w="689593">
                  <a:extLst>
                    <a:ext uri="{9D8B030D-6E8A-4147-A177-3AD203B41FA5}">
                      <a16:colId xmlns:a16="http://schemas.microsoft.com/office/drawing/2014/main" val="4129494917"/>
                    </a:ext>
                  </a:extLst>
                </a:gridCol>
                <a:gridCol w="819457">
                  <a:extLst>
                    <a:ext uri="{9D8B030D-6E8A-4147-A177-3AD203B41FA5}">
                      <a16:colId xmlns:a16="http://schemas.microsoft.com/office/drawing/2014/main" val="3921159620"/>
                    </a:ext>
                  </a:extLst>
                </a:gridCol>
                <a:gridCol w="1010967">
                  <a:extLst>
                    <a:ext uri="{9D8B030D-6E8A-4147-A177-3AD203B41FA5}">
                      <a16:colId xmlns:a16="http://schemas.microsoft.com/office/drawing/2014/main" val="875221238"/>
                    </a:ext>
                  </a:extLst>
                </a:gridCol>
                <a:gridCol w="827677">
                  <a:extLst>
                    <a:ext uri="{9D8B030D-6E8A-4147-A177-3AD203B41FA5}">
                      <a16:colId xmlns:a16="http://schemas.microsoft.com/office/drawing/2014/main" val="2088041252"/>
                    </a:ext>
                  </a:extLst>
                </a:gridCol>
                <a:gridCol w="700280">
                  <a:extLst>
                    <a:ext uri="{9D8B030D-6E8A-4147-A177-3AD203B41FA5}">
                      <a16:colId xmlns:a16="http://schemas.microsoft.com/office/drawing/2014/main" val="4136276803"/>
                    </a:ext>
                  </a:extLst>
                </a:gridCol>
                <a:gridCol w="810417">
                  <a:extLst>
                    <a:ext uri="{9D8B030D-6E8A-4147-A177-3AD203B41FA5}">
                      <a16:colId xmlns:a16="http://schemas.microsoft.com/office/drawing/2014/main" val="505537912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107542048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532938116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419914868"/>
                    </a:ext>
                  </a:extLst>
                </a:gridCol>
                <a:gridCol w="773431">
                  <a:extLst>
                    <a:ext uri="{9D8B030D-6E8A-4147-A177-3AD203B41FA5}">
                      <a16:colId xmlns:a16="http://schemas.microsoft.com/office/drawing/2014/main" val="3217452167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3923180116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4181239137"/>
                    </a:ext>
                  </a:extLst>
                </a:gridCol>
                <a:gridCol w="774251">
                  <a:extLst>
                    <a:ext uri="{9D8B030D-6E8A-4147-A177-3AD203B41FA5}">
                      <a16:colId xmlns:a16="http://schemas.microsoft.com/office/drawing/2014/main" val="1671005212"/>
                    </a:ext>
                  </a:extLst>
                </a:gridCol>
              </a:tblGrid>
              <a:tr h="467837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of files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unique words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Hidden layer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Hidden layer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no of epochs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Learning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4456148"/>
                  </a:ext>
                </a:extLst>
              </a:tr>
              <a:tr h="12275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0660251"/>
                  </a:ext>
                </a:extLst>
              </a:tr>
              <a:tr h="556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4676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4843X300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1.269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0.917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2.8 mins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7270843"/>
                  </a:ext>
                </a:extLst>
              </a:tr>
              <a:tr h="556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358729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13949X400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400X200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0.949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0.887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0.877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0.758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70.75 mins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785193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20976X400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400X200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1.180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1.146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0.71625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0.605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2.85 hrs.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7433653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1.134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0.73625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3.80 hrs.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674872"/>
                  </a:ext>
                </a:extLst>
              </a:tr>
              <a:tr h="2712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665537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20976X500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500X300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800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200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901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05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78B64-0783-4F4A-B30C-7998413248C5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106 Number of Input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6D658-0404-4EBA-96BA-9B4CEAAE4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325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64409-8653-4AAF-9DED-70F4D9BF3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68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D4D763-D40A-42F8-84AA-7C06034A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11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4243D-839E-42C0-9957-C9C087869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76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0B174D-8EC7-421A-9484-C25686198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32243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CDEFC-1D78-48F4-9E9D-913FBAEE6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76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E3B2-E157-49E8-BDD0-C31B01AEB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9DDAA-79BD-4B7F-AB84-78726B9C4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8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4F7B2-C9CF-4BBA-9F7D-ED2C1D21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18855-552E-4D53-AF3A-771ECE616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2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1DA27-E084-704C-297C-3923F076E7AC}"/>
              </a:ext>
            </a:extLst>
          </p:cNvPr>
          <p:cNvSpPr txBox="1"/>
          <p:nvPr/>
        </p:nvSpPr>
        <p:spPr>
          <a:xfrm>
            <a:off x="221673" y="145386"/>
            <a:ext cx="5223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Structure of Graph</a:t>
            </a:r>
          </a:p>
          <a:p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BBADA-834D-F848-5EFB-B144717DC429}"/>
              </a:ext>
            </a:extLst>
          </p:cNvPr>
          <p:cNvSpPr txBox="1"/>
          <p:nvPr/>
        </p:nvSpPr>
        <p:spPr>
          <a:xfrm>
            <a:off x="221673" y="1022549"/>
            <a:ext cx="620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graph for words and documents.</a:t>
            </a:r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02F3ED-E1C1-3478-4800-596761540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264693"/>
              </p:ext>
            </p:extLst>
          </p:nvPr>
        </p:nvGraphicFramePr>
        <p:xfrm>
          <a:off x="2609273" y="1668880"/>
          <a:ext cx="6973454" cy="470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8534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D88B0-805E-47EB-82C3-769809B30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CFD863-2879-404C-90E8-D76B2A4B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5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AE759-BDE3-4A92-BA4E-933C28930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734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BB756-4BC2-400D-9413-CB30FF1D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3085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57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FF10BA-7DB1-4593-9002-7CEA55B2AE84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560 Number of Input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A8EC2-B7A9-4569-8B65-5D39302A6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2"/>
            <a:ext cx="12192000" cy="325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84961D-1513-4358-8DEA-816B8123E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7977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2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88D6A-C969-4240-BF91-232BAFBC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51176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14F271-A553-4299-918B-B6CA7D42A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67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8DBF2-3835-4D9A-8027-EF4C9D14F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1E893-9523-48C8-B95B-E2FAEF2E5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4754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5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8AAC6-E44E-4148-9859-43800E8D1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D5303-4220-4A97-B9CC-6B65C2B40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2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45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CBDB8E-C89A-4411-88E1-1EFA3E161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5E39DE-5EA5-4828-B07B-F8177E57D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3143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31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1B1E0-5F9A-4FBD-AD44-A0D055BB6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B5B8BD-734D-43B9-99C3-B32F07F15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6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C91653-C907-45A7-B500-B2807B75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25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5F310-564C-42E1-8C20-B9CFC287B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0680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3E4B58-D8BE-442A-ABCB-378ECB464207}"/>
              </a:ext>
            </a:extLst>
          </p:cNvPr>
          <p:cNvSpPr txBox="1"/>
          <p:nvPr/>
        </p:nvSpPr>
        <p:spPr>
          <a:xfrm>
            <a:off x="4437776" y="0"/>
            <a:ext cx="369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 Number of Input Files</a:t>
            </a:r>
          </a:p>
        </p:txBody>
      </p:sp>
    </p:spTree>
    <p:extLst>
      <p:ext uri="{BB962C8B-B14F-4D97-AF65-F5344CB8AC3E}">
        <p14:creationId xmlns:p14="http://schemas.microsoft.com/office/powerpoint/2010/main" val="287899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789A05-76D0-47F6-AD3C-AF905732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0177A-5535-48EB-0400-5DCC00547310}"/>
              </a:ext>
            </a:extLst>
          </p:cNvPr>
          <p:cNvSpPr txBox="1"/>
          <p:nvPr/>
        </p:nvSpPr>
        <p:spPr>
          <a:xfrm>
            <a:off x="422900" y="540167"/>
            <a:ext cx="4028783" cy="2135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Dataset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AAF12-3F5E-75C1-A037-FABB46E7D0AF}"/>
              </a:ext>
            </a:extLst>
          </p:cNvPr>
          <p:cNvSpPr txBox="1"/>
          <p:nvPr/>
        </p:nvSpPr>
        <p:spPr>
          <a:xfrm>
            <a:off x="422900" y="2880452"/>
            <a:ext cx="4028783" cy="3095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>
                <a:effectLst/>
              </a:rPr>
              <a:t>Kaggle dataset: </a:t>
            </a:r>
            <a:r>
              <a:rPr lang="en-US" b="1" dirty="0">
                <a:effectLst/>
              </a:rPr>
              <a:t>7 topic data for text classification</a:t>
            </a:r>
            <a:r>
              <a:rPr lang="en-US" dirty="0">
                <a:effectLst/>
              </a:rPr>
              <a:t> 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/>
              <a:t>C</a:t>
            </a:r>
            <a:r>
              <a:rPr lang="en-US" dirty="0">
                <a:effectLst/>
              </a:rPr>
              <a:t>ontent of files collected from 11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or 12</a:t>
            </a:r>
            <a:r>
              <a:rPr lang="en-US" baseline="30000" dirty="0">
                <a:effectLst/>
              </a:rPr>
              <a:t>th</a:t>
            </a:r>
            <a:r>
              <a:rPr lang="en-US" dirty="0">
                <a:effectLst/>
              </a:rPr>
              <a:t> grade schoolbooks and from other resources.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dirty="0"/>
              <a:t>5 MB zip file, which as 3,142 files</a:t>
            </a: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r>
              <a:rPr lang="en-US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https://www.kaggle.com/datasets/deepak711/4-subject-data-text-classification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ts val="2800"/>
              </a:lnSpc>
              <a:spcAft>
                <a:spcPts val="600"/>
              </a:spcAft>
              <a:buClr>
                <a:schemeClr val="accent2"/>
              </a:buClr>
              <a:buFont typeface="Wingdings 2" panose="05020102010507070707" pitchFamily="18" charset="2"/>
              <a:buChar char=""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6989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DF8740-937E-EE7C-34BF-166D5E183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78219"/>
              </p:ext>
            </p:extLst>
          </p:nvPr>
        </p:nvGraphicFramePr>
        <p:xfrm>
          <a:off x="4451683" y="1516273"/>
          <a:ext cx="7045208" cy="3841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344">
                  <a:extLst>
                    <a:ext uri="{9D8B030D-6E8A-4147-A177-3AD203B41FA5}">
                      <a16:colId xmlns:a16="http://schemas.microsoft.com/office/drawing/2014/main" val="3517904848"/>
                    </a:ext>
                  </a:extLst>
                </a:gridCol>
                <a:gridCol w="4121864">
                  <a:extLst>
                    <a:ext uri="{9D8B030D-6E8A-4147-A177-3AD203B41FA5}">
                      <a16:colId xmlns:a16="http://schemas.microsoft.com/office/drawing/2014/main" val="3114012377"/>
                    </a:ext>
                  </a:extLst>
                </a:gridCol>
              </a:tblGrid>
              <a:tr h="7267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Category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Number of files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77235167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Accounting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284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423551735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Biology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635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135758876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Geography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98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1593693231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Physics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769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21612856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Maths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214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69348703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History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500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3262105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Computer Science 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642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3844276239"/>
                  </a:ext>
                </a:extLst>
              </a:tr>
              <a:tr h="3893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Total Files 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3,142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9011" marR="129011" marT="0" marB="0"/>
                </a:tc>
                <a:extLst>
                  <a:ext uri="{0D108BD9-81ED-4DB2-BD59-A6C34878D82A}">
                    <a16:rowId xmlns:a16="http://schemas.microsoft.com/office/drawing/2014/main" val="249792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3C790D-40E2-A5EF-7507-E205143FDD4E}"/>
              </a:ext>
            </a:extLst>
          </p:cNvPr>
          <p:cNvSpPr txBox="1"/>
          <p:nvPr/>
        </p:nvSpPr>
        <p:spPr>
          <a:xfrm>
            <a:off x="443345" y="360218"/>
            <a:ext cx="386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Creating Graphs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F6337-2DF1-D59A-AD59-0F7586611AFF}"/>
              </a:ext>
            </a:extLst>
          </p:cNvPr>
          <p:cNvSpPr txBox="1"/>
          <p:nvPr/>
        </p:nvSpPr>
        <p:spPr>
          <a:xfrm>
            <a:off x="568036" y="104206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1DCE06B-5FCB-BD27-DBCA-F2C7E3CD3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516792"/>
              </p:ext>
            </p:extLst>
          </p:nvPr>
        </p:nvGraphicFramePr>
        <p:xfrm>
          <a:off x="443345" y="1714241"/>
          <a:ext cx="7042727" cy="4772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690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2906-1736-6FA9-087D-6A9406CEB08B}"/>
              </a:ext>
            </a:extLst>
          </p:cNvPr>
          <p:cNvSpPr txBox="1"/>
          <p:nvPr/>
        </p:nvSpPr>
        <p:spPr>
          <a:xfrm>
            <a:off x="415636" y="471055"/>
            <a:ext cx="5902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Current Dataset Details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279A01-501B-8BCE-2E1E-AAEEE30C7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3171"/>
              </p:ext>
            </p:extLst>
          </p:nvPr>
        </p:nvGraphicFramePr>
        <p:xfrm>
          <a:off x="183728" y="1828800"/>
          <a:ext cx="5690599" cy="30202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06952">
                  <a:extLst>
                    <a:ext uri="{9D8B030D-6E8A-4147-A177-3AD203B41FA5}">
                      <a16:colId xmlns:a16="http://schemas.microsoft.com/office/drawing/2014/main" val="2199794436"/>
                    </a:ext>
                  </a:extLst>
                </a:gridCol>
                <a:gridCol w="2383647">
                  <a:extLst>
                    <a:ext uri="{9D8B030D-6E8A-4147-A177-3AD203B41FA5}">
                      <a16:colId xmlns:a16="http://schemas.microsoft.com/office/drawing/2014/main" val="2797724577"/>
                    </a:ext>
                  </a:extLst>
                </a:gridCol>
              </a:tblGrid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68747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Number of Word Nodes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4737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232822"/>
                  </a:ext>
                </a:extLst>
              </a:tr>
              <a:tr h="8765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Nodes (Document Nodes + Word Nodes)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353995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Document-to-word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907682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Word-toword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57055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8618880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69477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02569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BE5BE-CC11-5027-1FE4-02C7C8B2F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52778"/>
              </p:ext>
            </p:extLst>
          </p:nvPr>
        </p:nvGraphicFramePr>
        <p:xfrm>
          <a:off x="6317673" y="1828800"/>
          <a:ext cx="5486400" cy="3020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97955">
                  <a:extLst>
                    <a:ext uri="{9D8B030D-6E8A-4147-A177-3AD203B41FA5}">
                      <a16:colId xmlns:a16="http://schemas.microsoft.com/office/drawing/2014/main" val="1860395381"/>
                    </a:ext>
                  </a:extLst>
                </a:gridCol>
                <a:gridCol w="2288445">
                  <a:extLst>
                    <a:ext uri="{9D8B030D-6E8A-4147-A177-3AD203B41FA5}">
                      <a16:colId xmlns:a16="http://schemas.microsoft.com/office/drawing/2014/main" val="4273837625"/>
                    </a:ext>
                  </a:extLst>
                </a:gridCol>
              </a:tblGrid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 Nodes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018487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 Nodes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4064694"/>
                  </a:ext>
                </a:extLst>
              </a:tr>
              <a:tr h="8765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 Number of Nodes (Document Nodes + Word Nodes)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550235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Document-to-word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70344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4179403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Word-toword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292289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6217486"/>
                  </a:ext>
                </a:extLst>
              </a:tr>
              <a:tr h="428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Number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362633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823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06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722ED8-4ABB-8E0D-34FB-C23E439A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84191"/>
              </p:ext>
            </p:extLst>
          </p:nvPr>
        </p:nvGraphicFramePr>
        <p:xfrm>
          <a:off x="207818" y="1842654"/>
          <a:ext cx="11831782" cy="40407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1880">
                  <a:extLst>
                    <a:ext uri="{9D8B030D-6E8A-4147-A177-3AD203B41FA5}">
                      <a16:colId xmlns:a16="http://schemas.microsoft.com/office/drawing/2014/main" val="972348713"/>
                    </a:ext>
                  </a:extLst>
                </a:gridCol>
                <a:gridCol w="804121">
                  <a:extLst>
                    <a:ext uri="{9D8B030D-6E8A-4147-A177-3AD203B41FA5}">
                      <a16:colId xmlns:a16="http://schemas.microsoft.com/office/drawing/2014/main" val="3675354174"/>
                    </a:ext>
                  </a:extLst>
                </a:gridCol>
                <a:gridCol w="849166">
                  <a:extLst>
                    <a:ext uri="{9D8B030D-6E8A-4147-A177-3AD203B41FA5}">
                      <a16:colId xmlns:a16="http://schemas.microsoft.com/office/drawing/2014/main" val="2926685505"/>
                    </a:ext>
                  </a:extLst>
                </a:gridCol>
                <a:gridCol w="1172155">
                  <a:extLst>
                    <a:ext uri="{9D8B030D-6E8A-4147-A177-3AD203B41FA5}">
                      <a16:colId xmlns:a16="http://schemas.microsoft.com/office/drawing/2014/main" val="1396413306"/>
                    </a:ext>
                  </a:extLst>
                </a:gridCol>
                <a:gridCol w="965137">
                  <a:extLst>
                    <a:ext uri="{9D8B030D-6E8A-4147-A177-3AD203B41FA5}">
                      <a16:colId xmlns:a16="http://schemas.microsoft.com/office/drawing/2014/main" val="3964646157"/>
                    </a:ext>
                  </a:extLst>
                </a:gridCol>
                <a:gridCol w="816579">
                  <a:extLst>
                    <a:ext uri="{9D8B030D-6E8A-4147-A177-3AD203B41FA5}">
                      <a16:colId xmlns:a16="http://schemas.microsoft.com/office/drawing/2014/main" val="3810321786"/>
                    </a:ext>
                  </a:extLst>
                </a:gridCol>
                <a:gridCol w="945009">
                  <a:extLst>
                    <a:ext uri="{9D8B030D-6E8A-4147-A177-3AD203B41FA5}">
                      <a16:colId xmlns:a16="http://schemas.microsoft.com/office/drawing/2014/main" val="327005731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792381935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1389042225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711101729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3814487707"/>
                    </a:ext>
                  </a:extLst>
                </a:gridCol>
                <a:gridCol w="901880">
                  <a:extLst>
                    <a:ext uri="{9D8B030D-6E8A-4147-A177-3AD203B41FA5}">
                      <a16:colId xmlns:a16="http://schemas.microsoft.com/office/drawing/2014/main" val="410250036"/>
                    </a:ext>
                  </a:extLst>
                </a:gridCol>
                <a:gridCol w="868335">
                  <a:extLst>
                    <a:ext uri="{9D8B030D-6E8A-4147-A177-3AD203B41FA5}">
                      <a16:colId xmlns:a16="http://schemas.microsoft.com/office/drawing/2014/main" val="709234400"/>
                    </a:ext>
                  </a:extLst>
                </a:gridCol>
              </a:tblGrid>
              <a:tr h="385559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 of files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unique words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edges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Hidden layer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Second Hidden layer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no of epochs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Learning 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Dataset Size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Loss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Accuracy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066999"/>
                  </a:ext>
                </a:extLst>
              </a:tr>
              <a:tr h="9044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Training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 Dataset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3549366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0.741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0.523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107297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4843X300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507417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69477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4843X300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300X120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1000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0.0001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85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21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1.112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1.315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0.905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0.761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756693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106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69477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4843X250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250X50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1000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0.0001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85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21 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1.548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1.704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0.811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0.714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067831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362390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14646X300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300X120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946603"/>
                  </a:ext>
                </a:extLst>
              </a:tr>
              <a:tr h="4238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362633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14097X250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250X100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1004673"/>
                  </a:ext>
                </a:extLst>
              </a:tr>
              <a:tr h="20734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8994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2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16BEC-C755-D4EF-6BAB-8F82C5FDE801}"/>
              </a:ext>
            </a:extLst>
          </p:cNvPr>
          <p:cNvSpPr txBox="1"/>
          <p:nvPr/>
        </p:nvSpPr>
        <p:spPr>
          <a:xfrm>
            <a:off x="138546" y="237617"/>
            <a:ext cx="12053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Result: No of Input Files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106 (Training Dataset  85 , Test Dataset  21)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B50935-671B-A1F3-CA70-02545570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4363"/>
            <a:ext cx="12192000" cy="349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88EFAF-F94F-0A4D-D733-58AB0024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9282"/>
            <a:ext cx="1219200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4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AF7F"/>
      </a:accent6>
      <a:hlink>
        <a:srgbClr val="578D8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656</Words>
  <Application>Microsoft Office PowerPoint</Application>
  <PresentationFormat>Widescreen</PresentationFormat>
  <Paragraphs>298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Dante (Headings)2</vt:lpstr>
      <vt:lpstr>Georgia Pro</vt:lpstr>
      <vt:lpstr>Helvetica Neue Medium</vt:lpstr>
      <vt:lpstr>Wingdings 2</vt:lpstr>
      <vt:lpstr>OffsetVTI</vt:lpstr>
      <vt:lpstr>Text Classification using GCN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using GCN</dc:title>
  <dc:creator>Shivanjali Ranashing</dc:creator>
  <cp:lastModifiedBy>Shivanjali V Ranashing</cp:lastModifiedBy>
  <cp:revision>140</cp:revision>
  <dcterms:created xsi:type="dcterms:W3CDTF">2022-10-13T15:08:38Z</dcterms:created>
  <dcterms:modified xsi:type="dcterms:W3CDTF">2022-10-21T23:52:21Z</dcterms:modified>
</cp:coreProperties>
</file>