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4660"/>
  </p:normalViewPr>
  <p:slideViewPr>
    <p:cSldViewPr snapToGrid="0">
      <p:cViewPr varScale="1">
        <p:scale>
          <a:sx n="82" d="100"/>
          <a:sy n="82" d="100"/>
        </p:scale>
        <p:origin x="7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55A78F-6512-4244-8D5A-80939BA74D3B}" type="datetimeFigureOut">
              <a:rPr lang="en-IN" smtClean="0"/>
              <a:t>03-08-2020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69F9F9E-9504-4238-B9F7-A567731290A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821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A78F-6512-4244-8D5A-80939BA74D3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F9F9E-9504-4238-B9F7-A567731290A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190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A78F-6512-4244-8D5A-80939BA74D3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F9F9E-9504-4238-B9F7-A567731290A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70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A78F-6512-4244-8D5A-80939BA74D3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F9F9E-9504-4238-B9F7-A567731290A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44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5A78F-6512-4244-8D5A-80939BA74D3B}" type="datetimeFigureOut">
              <a:rPr lang="en-IN" smtClean="0"/>
              <a:t>03-08-2020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F9F9E-9504-4238-B9F7-A567731290A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45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55A78F-6512-4244-8D5A-80939BA74D3B}"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9F9F9E-9504-4238-B9F7-A567731290A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15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5A78F-6512-4244-8D5A-80939BA74D3B}" type="datetimeFigureOut">
              <a:rPr lang="en-IN" smtClean="0"/>
              <a:t>03-08-2020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9F9F9E-9504-4238-B9F7-A567731290A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04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5A78F-6512-4244-8D5A-80939BA74D3B}" type="datetimeFigureOut">
              <a:rPr lang="en-IN" smtClean="0"/>
              <a:t>03-08-2020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9F9F9E-9504-4238-B9F7-A567731290A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750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5A78F-6512-4244-8D5A-80939BA74D3B}" type="datetimeFigureOut">
              <a:rPr lang="en-IN" smtClean="0"/>
              <a:t>03-08-2020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9F9F9E-9504-4238-B9F7-A567731290AA}" type="slidenum">
              <a:rPr lang="en-IN" smtClean="0"/>
              <a:t>‹#›</a:t>
            </a:fld>
            <a:endParaRPr lang="en-IN"/>
          </a:p>
        </p:txBody>
      </p:sp>
    </p:spTree>
    <p:extLst>
      <p:ext uri="{BB962C8B-B14F-4D97-AF65-F5344CB8AC3E}">
        <p14:creationId xmlns:p14="http://schemas.microsoft.com/office/powerpoint/2010/main" val="214582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55A78F-6512-4244-8D5A-80939BA74D3B}" type="datetimeFigureOut">
              <a:rPr lang="en-IN" smtClean="0"/>
              <a:t>03-08-2020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9F9F9E-9504-4238-B9F7-A567731290A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23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55A78F-6512-4244-8D5A-80939BA74D3B}" type="datetimeFigureOut">
              <a:rPr lang="en-IN" smtClean="0"/>
              <a:t>03-08-2020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69F9F9E-9504-4238-B9F7-A567731290A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498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55A78F-6512-4244-8D5A-80939BA74D3B}" type="datetimeFigureOut">
              <a:rPr lang="en-IN" smtClean="0"/>
              <a:t>03-08-2020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9F9F9E-9504-4238-B9F7-A567731290A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5704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623B8-496E-4563-82D6-EF2528D99865}"/>
              </a:ext>
            </a:extLst>
          </p:cNvPr>
          <p:cNvSpPr>
            <a:spLocks noGrp="1"/>
          </p:cNvSpPr>
          <p:nvPr>
            <p:ph type="subTitle" idx="1"/>
          </p:nvPr>
        </p:nvSpPr>
        <p:spPr>
          <a:xfrm>
            <a:off x="4082914" y="4246880"/>
            <a:ext cx="4589746" cy="604519"/>
          </a:xfrm>
        </p:spPr>
        <p:txBody>
          <a:bodyPr>
            <a:normAutofit/>
          </a:bodyPr>
          <a:lstStyle/>
          <a:p>
            <a:r>
              <a:rPr lang="en-IN" sz="2000" dirty="0"/>
              <a:t>Using Blockchain Technology</a:t>
            </a:r>
          </a:p>
        </p:txBody>
      </p:sp>
      <p:sp>
        <p:nvSpPr>
          <p:cNvPr id="5" name="Title 4">
            <a:extLst>
              <a:ext uri="{FF2B5EF4-FFF2-40B4-BE49-F238E27FC236}">
                <a16:creationId xmlns:a16="http://schemas.microsoft.com/office/drawing/2014/main" id="{9E6AA3A2-275A-4018-868A-0F9B0AE846A4}"/>
              </a:ext>
            </a:extLst>
          </p:cNvPr>
          <p:cNvSpPr>
            <a:spLocks noGrp="1"/>
          </p:cNvSpPr>
          <p:nvPr>
            <p:ph type="ctrTitle"/>
          </p:nvPr>
        </p:nvSpPr>
        <p:spPr/>
        <p:txBody>
          <a:bodyPr>
            <a:normAutofit/>
          </a:bodyPr>
          <a:lstStyle/>
          <a:p>
            <a:r>
              <a:rPr lang="en-US" sz="4400" dirty="0" err="1"/>
              <a:t>Litcoin</a:t>
            </a:r>
            <a:r>
              <a:rPr lang="en-US" sz="4400" dirty="0"/>
              <a:t> – a CRYPTOCURRENCY</a:t>
            </a:r>
            <a:endParaRPr lang="en-IN" sz="4400" dirty="0"/>
          </a:p>
        </p:txBody>
      </p:sp>
      <p:sp>
        <p:nvSpPr>
          <p:cNvPr id="2" name="TextBox 1">
            <a:extLst>
              <a:ext uri="{FF2B5EF4-FFF2-40B4-BE49-F238E27FC236}">
                <a16:creationId xmlns:a16="http://schemas.microsoft.com/office/drawing/2014/main" id="{0A27C264-9304-45DF-B4CD-AAABFB811DD0}"/>
              </a:ext>
            </a:extLst>
          </p:cNvPr>
          <p:cNvSpPr txBox="1"/>
          <p:nvPr/>
        </p:nvSpPr>
        <p:spPr>
          <a:xfrm>
            <a:off x="4082915" y="5224962"/>
            <a:ext cx="4335222" cy="400110"/>
          </a:xfrm>
          <a:prstGeom prst="rect">
            <a:avLst/>
          </a:prstGeom>
          <a:noFill/>
        </p:spPr>
        <p:txBody>
          <a:bodyPr wrap="square" rtlCol="0">
            <a:spAutoFit/>
          </a:bodyPr>
          <a:lstStyle/>
          <a:p>
            <a:r>
              <a:rPr lang="en-US" sz="2000" dirty="0"/>
              <a:t>BITS F463 CRYPTOGRAPHY PROJECT</a:t>
            </a:r>
            <a:endParaRPr lang="en-IN" sz="2000" dirty="0"/>
          </a:p>
        </p:txBody>
      </p:sp>
    </p:spTree>
    <p:extLst>
      <p:ext uri="{BB962C8B-B14F-4D97-AF65-F5344CB8AC3E}">
        <p14:creationId xmlns:p14="http://schemas.microsoft.com/office/powerpoint/2010/main" val="268738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82CF-0F9C-4B9F-8937-1463DAFE11EF}"/>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7CFB849B-C039-4F5E-B707-742FD665AAB1}"/>
              </a:ext>
            </a:extLst>
          </p:cNvPr>
          <p:cNvSpPr>
            <a:spLocks noGrp="1"/>
          </p:cNvSpPr>
          <p:nvPr>
            <p:ph idx="1"/>
          </p:nvPr>
        </p:nvSpPr>
        <p:spPr/>
        <p:txBody>
          <a:bodyPr/>
          <a:lstStyle/>
          <a:p>
            <a:pPr>
              <a:buAutoNum type="arabicPeriod"/>
            </a:pPr>
            <a:r>
              <a:rPr lang="en-IN" sz="2800" dirty="0"/>
              <a:t>Thakur </a:t>
            </a:r>
            <a:r>
              <a:rPr lang="en-IN" sz="2800" dirty="0" err="1"/>
              <a:t>Shivank</a:t>
            </a:r>
            <a:r>
              <a:rPr lang="en-IN" sz="2800" dirty="0"/>
              <a:t> Singh (2018A7PS0439H)</a:t>
            </a:r>
          </a:p>
          <a:p>
            <a:pPr>
              <a:buAutoNum type="arabicPeriod"/>
            </a:pPr>
            <a:r>
              <a:rPr lang="en-IN" sz="2800" dirty="0"/>
              <a:t>Rohan Sinha (2018A7PS0417H)</a:t>
            </a:r>
          </a:p>
          <a:p>
            <a:pPr>
              <a:buAutoNum type="arabicPeriod"/>
            </a:pPr>
            <a:r>
              <a:rPr lang="en-IN" sz="2800" dirty="0"/>
              <a:t>Rishab Nahar (2018A7PS0173H)</a:t>
            </a:r>
          </a:p>
          <a:p>
            <a:pPr>
              <a:buAutoNum type="arabicPeriod"/>
            </a:pPr>
            <a:r>
              <a:rPr lang="en-IN" sz="2800" dirty="0"/>
              <a:t>Vamsi Krishna (2018A8PS0929H)</a:t>
            </a:r>
          </a:p>
        </p:txBody>
      </p:sp>
    </p:spTree>
    <p:extLst>
      <p:ext uri="{BB962C8B-B14F-4D97-AF65-F5344CB8AC3E}">
        <p14:creationId xmlns:p14="http://schemas.microsoft.com/office/powerpoint/2010/main" val="311615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3E03-A6D1-4B90-96C4-07CEACDD61D1}"/>
              </a:ext>
            </a:extLst>
          </p:cNvPr>
          <p:cNvSpPr>
            <a:spLocks noGrp="1"/>
          </p:cNvSpPr>
          <p:nvPr>
            <p:ph type="title"/>
          </p:nvPr>
        </p:nvSpPr>
        <p:spPr/>
        <p:txBody>
          <a:bodyPr/>
          <a:lstStyle/>
          <a:p>
            <a:r>
              <a:rPr lang="en-IN" dirty="0"/>
              <a:t>An intro to cryptocurrency</a:t>
            </a:r>
          </a:p>
        </p:txBody>
      </p:sp>
      <p:sp>
        <p:nvSpPr>
          <p:cNvPr id="3" name="Content Placeholder 2">
            <a:extLst>
              <a:ext uri="{FF2B5EF4-FFF2-40B4-BE49-F238E27FC236}">
                <a16:creationId xmlns:a16="http://schemas.microsoft.com/office/drawing/2014/main" id="{212B2C42-3A99-4A5D-86B2-C860C973347C}"/>
              </a:ext>
            </a:extLst>
          </p:cNvPr>
          <p:cNvSpPr>
            <a:spLocks noGrp="1"/>
          </p:cNvSpPr>
          <p:nvPr>
            <p:ph idx="1"/>
          </p:nvPr>
        </p:nvSpPr>
        <p:spPr>
          <a:xfrm>
            <a:off x="1107191" y="2202091"/>
            <a:ext cx="8825659" cy="3416300"/>
          </a:xfrm>
        </p:spPr>
        <p:txBody>
          <a:bodyPr>
            <a:normAutofit fontScale="92500" lnSpcReduction="10000"/>
          </a:bodyPr>
          <a:lstStyle/>
          <a:p>
            <a:r>
              <a:rPr lang="en-US" dirty="0"/>
              <a:t>Cryptocurrency is an internet-based medium of exchange which uses cryptographical functions to conduct financial transactions. Cryptocurrencies leverage blockchain technology to gain decentralization, transparency, and immutability.</a:t>
            </a:r>
          </a:p>
          <a:p>
            <a:r>
              <a:rPr lang="en-US" dirty="0"/>
              <a:t>The most important feature of a cryptocurrency is that it is not controlled by any central authority: the decentralized nature of the blockchain makes cryptocurrencies theoretically immune to the old ways of government control and interference.</a:t>
            </a:r>
          </a:p>
          <a:p>
            <a:r>
              <a:rPr lang="en-US" dirty="0"/>
              <a:t>Cryptocurrencies can be sent directly between two parties via the use of private and public keys.  These transfers can be done with minimal processing fees, allowing users to avoid the steep fees charged by traditional financial institutions.</a:t>
            </a:r>
          </a:p>
        </p:txBody>
      </p:sp>
    </p:spTree>
    <p:extLst>
      <p:ext uri="{BB962C8B-B14F-4D97-AF65-F5344CB8AC3E}">
        <p14:creationId xmlns:p14="http://schemas.microsoft.com/office/powerpoint/2010/main" val="107905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409B-F238-4E3D-9ABC-CB6BB14DA1A3}"/>
              </a:ext>
            </a:extLst>
          </p:cNvPr>
          <p:cNvSpPr>
            <a:spLocks noGrp="1"/>
          </p:cNvSpPr>
          <p:nvPr>
            <p:ph type="title"/>
          </p:nvPr>
        </p:nvSpPr>
        <p:spPr/>
        <p:txBody>
          <a:bodyPr/>
          <a:lstStyle/>
          <a:p>
            <a:r>
              <a:rPr lang="en-US" dirty="0"/>
              <a:t>What is </a:t>
            </a:r>
            <a:r>
              <a:rPr lang="en-US" dirty="0" err="1"/>
              <a:t>litcoin</a:t>
            </a:r>
            <a:r>
              <a:rPr lang="en-US" dirty="0"/>
              <a:t>?</a:t>
            </a:r>
            <a:endParaRPr lang="en-IN" dirty="0"/>
          </a:p>
        </p:txBody>
      </p:sp>
      <p:sp>
        <p:nvSpPr>
          <p:cNvPr id="3" name="Content Placeholder 2">
            <a:extLst>
              <a:ext uri="{FF2B5EF4-FFF2-40B4-BE49-F238E27FC236}">
                <a16:creationId xmlns:a16="http://schemas.microsoft.com/office/drawing/2014/main" id="{1AF70D26-4D45-480F-9EFE-05D2EC7D03F0}"/>
              </a:ext>
            </a:extLst>
          </p:cNvPr>
          <p:cNvSpPr>
            <a:spLocks noGrp="1"/>
          </p:cNvSpPr>
          <p:nvPr>
            <p:ph idx="1"/>
          </p:nvPr>
        </p:nvSpPr>
        <p:spPr>
          <a:xfrm>
            <a:off x="1451579" y="2015732"/>
            <a:ext cx="9603275" cy="3564936"/>
          </a:xfrm>
        </p:spPr>
        <p:txBody>
          <a:bodyPr/>
          <a:lstStyle/>
          <a:p>
            <a:r>
              <a:rPr lang="en-US" b="1" dirty="0" err="1"/>
              <a:t>Litcoin</a:t>
            </a:r>
            <a:r>
              <a:rPr lang="en-US" dirty="0"/>
              <a:t>, as a decentralized network of peers that keep a consensus about accounts and balances, is more a currency than the numbers you see in your bank account. Cryptocurrencies are entries about token in decentralized consensus-databases. They are called CRYPTO-currencies because the consensus-keeping process is secured by strong cryptography.</a:t>
            </a:r>
          </a:p>
          <a:p>
            <a:r>
              <a:rPr lang="en-US" dirty="0"/>
              <a:t>Cryptocurrencies are built on Cryptography. They are not secured by people or by trust, but by math. </a:t>
            </a:r>
            <a:r>
              <a:rPr lang="en-US" b="1" dirty="0" err="1"/>
              <a:t>Litcoin</a:t>
            </a:r>
            <a:r>
              <a:rPr lang="en-US" dirty="0"/>
              <a:t> will be one such example.</a:t>
            </a:r>
            <a:endParaRPr lang="en-IN" dirty="0"/>
          </a:p>
        </p:txBody>
      </p:sp>
    </p:spTree>
    <p:extLst>
      <p:ext uri="{BB962C8B-B14F-4D97-AF65-F5344CB8AC3E}">
        <p14:creationId xmlns:p14="http://schemas.microsoft.com/office/powerpoint/2010/main" val="40551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7D3F-9359-4ACC-9D68-19E7432C62A7}"/>
              </a:ext>
            </a:extLst>
          </p:cNvPr>
          <p:cNvSpPr>
            <a:spLocks noGrp="1"/>
          </p:cNvSpPr>
          <p:nvPr>
            <p:ph type="title"/>
          </p:nvPr>
        </p:nvSpPr>
        <p:spPr/>
        <p:txBody>
          <a:bodyPr/>
          <a:lstStyle/>
          <a:p>
            <a:r>
              <a:rPr lang="en-IN" dirty="0"/>
              <a:t>Solution Strategy</a:t>
            </a:r>
          </a:p>
        </p:txBody>
      </p:sp>
      <p:sp>
        <p:nvSpPr>
          <p:cNvPr id="3" name="Content Placeholder 2">
            <a:extLst>
              <a:ext uri="{FF2B5EF4-FFF2-40B4-BE49-F238E27FC236}">
                <a16:creationId xmlns:a16="http://schemas.microsoft.com/office/drawing/2014/main" id="{E0E4A46D-FA22-4C62-A506-6E6589FD8BC3}"/>
              </a:ext>
            </a:extLst>
          </p:cNvPr>
          <p:cNvSpPr>
            <a:spLocks noGrp="1"/>
          </p:cNvSpPr>
          <p:nvPr>
            <p:ph idx="1"/>
          </p:nvPr>
        </p:nvSpPr>
        <p:spPr/>
        <p:txBody>
          <a:bodyPr>
            <a:normAutofit fontScale="92500"/>
          </a:bodyPr>
          <a:lstStyle/>
          <a:p>
            <a:pPr algn="just">
              <a:buFont typeface="Wingdings" panose="05000000000000000000" pitchFamily="2" charset="2"/>
              <a:buChar char="Ø"/>
            </a:pPr>
            <a:r>
              <a:rPr lang="en-IN" sz="2400" dirty="0"/>
              <a:t>The problem of illegal transaction can be stopped by Blockchain technology.</a:t>
            </a:r>
          </a:p>
          <a:p>
            <a:pPr algn="just">
              <a:buFont typeface="Wingdings" panose="05000000000000000000" pitchFamily="2" charset="2"/>
              <a:buChar char="Ø"/>
            </a:pPr>
            <a:r>
              <a:rPr lang="en-IN" sz="2400" dirty="0"/>
              <a:t>We will have two levels of defence mechanism- Consensus algorithm and verification of transaction. </a:t>
            </a:r>
          </a:p>
          <a:p>
            <a:pPr algn="just">
              <a:buFont typeface="Wingdings" panose="05000000000000000000" pitchFamily="2" charset="2"/>
              <a:buChar char="Ø"/>
            </a:pPr>
            <a:r>
              <a:rPr lang="en-IN" sz="2400" dirty="0"/>
              <a:t>Even if he is somehow able to make the transaction, either by cheating the consensus algorithm or by his large computational power, he will still fail in the verification of the transaction by the other nodes.</a:t>
            </a:r>
          </a:p>
          <a:p>
            <a:pPr algn="just">
              <a:buFont typeface="Wingdings" panose="05000000000000000000" pitchFamily="2" charset="2"/>
              <a:buChar char="Ø"/>
            </a:pPr>
            <a:r>
              <a:rPr lang="en-IN" sz="2400" dirty="0"/>
              <a:t>Thereby this makes it a full proof system against such kinds of cyber frauds.</a:t>
            </a:r>
          </a:p>
          <a:p>
            <a:endParaRPr lang="en-IN" sz="2400" dirty="0"/>
          </a:p>
          <a:p>
            <a:endParaRPr lang="en-IN" sz="2400" dirty="0"/>
          </a:p>
        </p:txBody>
      </p:sp>
    </p:spTree>
    <p:extLst>
      <p:ext uri="{BB962C8B-B14F-4D97-AF65-F5344CB8AC3E}">
        <p14:creationId xmlns:p14="http://schemas.microsoft.com/office/powerpoint/2010/main" val="31241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3250-0B56-48ED-BDDA-4CF65DBDD005}"/>
              </a:ext>
            </a:extLst>
          </p:cNvPr>
          <p:cNvSpPr>
            <a:spLocks noGrp="1"/>
          </p:cNvSpPr>
          <p:nvPr>
            <p:ph type="title"/>
          </p:nvPr>
        </p:nvSpPr>
        <p:spPr>
          <a:xfrm>
            <a:off x="3468916" y="3044858"/>
            <a:ext cx="4609856" cy="1027522"/>
          </a:xfrm>
        </p:spPr>
        <p:txBody>
          <a:bodyPr>
            <a:normAutofit/>
          </a:bodyPr>
          <a:lstStyle/>
          <a:p>
            <a:r>
              <a:rPr lang="en-US" sz="6000" dirty="0"/>
              <a:t>THANK YOU</a:t>
            </a:r>
            <a:endParaRPr lang="en-IN" sz="6000" dirty="0"/>
          </a:p>
        </p:txBody>
      </p:sp>
    </p:spTree>
    <p:extLst>
      <p:ext uri="{BB962C8B-B14F-4D97-AF65-F5344CB8AC3E}">
        <p14:creationId xmlns:p14="http://schemas.microsoft.com/office/powerpoint/2010/main" val="20176646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178</TotalTime>
  <Words>315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Wingdings</vt:lpstr>
      <vt:lpstr>Gallery</vt:lpstr>
      <vt:lpstr>Litcoin – a CRYPTOCURRENCY</vt:lpstr>
      <vt:lpstr>Team Members</vt:lpstr>
      <vt:lpstr>An intro to cryptocurrency</vt:lpstr>
      <vt:lpstr>What is litcoin?</vt:lpstr>
      <vt:lpstr>Solution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Transactions</dc:title>
  <dc:creator>verma.sanjay.64@gmail.com</dc:creator>
  <cp:lastModifiedBy>Rishab Nahar</cp:lastModifiedBy>
  <cp:revision>28</cp:revision>
  <dcterms:created xsi:type="dcterms:W3CDTF">2019-02-01T19:11:22Z</dcterms:created>
  <dcterms:modified xsi:type="dcterms:W3CDTF">2020-08-03T18:06:55Z</dcterms:modified>
</cp:coreProperties>
</file>