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7"/>
  </p:notesMasterIdLst>
  <p:sldIdLst>
    <p:sldId id="256" r:id="rId4"/>
    <p:sldId id="262" r:id="rId5"/>
    <p:sldId id="412" r:id="rId6"/>
    <p:sldId id="272" r:id="rId7"/>
    <p:sldId id="388" r:id="rId8"/>
    <p:sldId id="393" r:id="rId9"/>
    <p:sldId id="413" r:id="rId10"/>
    <p:sldId id="414" r:id="rId11"/>
    <p:sldId id="419" r:id="rId12"/>
    <p:sldId id="415" r:id="rId13"/>
    <p:sldId id="416" r:id="rId14"/>
    <p:sldId id="418" r:id="rId15"/>
    <p:sldId id="260" r:id="rId1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8" autoAdjust="0"/>
    <p:restoredTop sz="94660"/>
  </p:normalViewPr>
  <p:slideViewPr>
    <p:cSldViewPr snapToGrid="0">
      <p:cViewPr varScale="1">
        <p:scale>
          <a:sx n="86" d="100"/>
          <a:sy n="86"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F8235-25C3-4A20-911F-801A9B2B9155}" type="datetimeFigureOut">
              <a:rPr lang="en-IN" smtClean="0"/>
              <a:t>03-08-2020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FA0BD-0CC5-4AE3-8326-7BF5544B7CAA}" type="slidenum">
              <a:rPr lang="en-IN" smtClean="0"/>
              <a:t>‹#›</a:t>
            </a:fld>
            <a:endParaRPr lang="en-IN" dirty="0"/>
          </a:p>
        </p:txBody>
      </p:sp>
    </p:spTree>
    <p:extLst>
      <p:ext uri="{BB962C8B-B14F-4D97-AF65-F5344CB8AC3E}">
        <p14:creationId xmlns:p14="http://schemas.microsoft.com/office/powerpoint/2010/main" val="321751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4" name="Rectangle 13"/>
          <p:cNvSpPr/>
          <p:nvPr userDrawn="1"/>
        </p:nvSpPr>
        <p:spPr>
          <a:xfrm>
            <a:off x="0" y="0"/>
            <a:ext cx="1219700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userDrawn="1"/>
        </p:nvSpPr>
        <p:spPr>
          <a:xfrm>
            <a:off x="0" y="0"/>
            <a:ext cx="12197005" cy="4351918"/>
          </a:xfrm>
          <a:custGeom>
            <a:avLst/>
            <a:gdLst>
              <a:gd name="connsiteX0" fmla="*/ 0 w 12235105"/>
              <a:gd name="connsiteY0" fmla="*/ 0 h 4351918"/>
              <a:gd name="connsiteX1" fmla="*/ 12235105 w 12235105"/>
              <a:gd name="connsiteY1" fmla="*/ 0 h 4351918"/>
              <a:gd name="connsiteX2" fmla="*/ 12235105 w 12235105"/>
              <a:gd name="connsiteY2" fmla="*/ 4351918 h 4351918"/>
              <a:gd name="connsiteX0" fmla="*/ 0 w 12197005"/>
              <a:gd name="connsiteY0" fmla="*/ 0 h 4351918"/>
              <a:gd name="connsiteX1" fmla="*/ 12197005 w 12197005"/>
              <a:gd name="connsiteY1" fmla="*/ 0 h 4351918"/>
              <a:gd name="connsiteX2" fmla="*/ 12197005 w 12197005"/>
              <a:gd name="connsiteY2" fmla="*/ 4351918 h 4351918"/>
              <a:gd name="connsiteX3" fmla="*/ 0 w 12197005"/>
              <a:gd name="connsiteY3" fmla="*/ 0 h 4351918"/>
            </a:gdLst>
            <a:ahLst/>
            <a:cxnLst>
              <a:cxn ang="0">
                <a:pos x="connsiteX0" y="connsiteY0"/>
              </a:cxn>
              <a:cxn ang="0">
                <a:pos x="connsiteX1" y="connsiteY1"/>
              </a:cxn>
              <a:cxn ang="0">
                <a:pos x="connsiteX2" y="connsiteY2"/>
              </a:cxn>
              <a:cxn ang="0">
                <a:pos x="connsiteX3" y="connsiteY3"/>
              </a:cxn>
            </a:cxn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9"/>
          <p:cNvSpPr>
            <a:spLocks noGrp="1"/>
          </p:cNvSpPr>
          <p:nvPr>
            <p:ph type="body" sz="quarter" idx="11" hasCustomPrompt="1"/>
          </p:nvPr>
        </p:nvSpPr>
        <p:spPr>
          <a:xfrm>
            <a:off x="466725" y="4124325"/>
            <a:ext cx="8610600" cy="1609725"/>
          </a:xfrm>
          <a:prstGeom prst="rect">
            <a:avLst/>
          </a:prstGeom>
        </p:spPr>
        <p:txBody>
          <a:bodyPr anchor="ctr"/>
          <a:lstStyle>
            <a:lvl1pPr marL="0" indent="0" algn="l">
              <a:lnSpc>
                <a:spcPct val="80000"/>
              </a:lnSpc>
              <a:buNone/>
              <a:defRPr sz="5400" b="0" baseline="0">
                <a:solidFill>
                  <a:schemeClr val="accent1"/>
                </a:solidFill>
                <a:latin typeface="Arial" panose="020B0604020202020204" pitchFamily="34" charset="0"/>
                <a:cs typeface="Arial" pitchFamily="34" charset="0"/>
              </a:defRPr>
            </a:lvl1pPr>
          </a:lstStyle>
          <a:p>
            <a:pPr lvl="0"/>
            <a:r>
              <a:rPr lang="en-US" altLang="ko-KR" dirty="0"/>
              <a:t>Your Presentation</a:t>
            </a:r>
          </a:p>
          <a:p>
            <a:pPr lvl="0"/>
            <a:r>
              <a:rPr lang="en-US" altLang="ko-KR" dirty="0"/>
              <a:t>Name Here</a:t>
            </a:r>
          </a:p>
        </p:txBody>
      </p:sp>
      <p:sp>
        <p:nvSpPr>
          <p:cNvPr id="10" name="Text Placeholder 9"/>
          <p:cNvSpPr>
            <a:spLocks noGrp="1"/>
          </p:cNvSpPr>
          <p:nvPr>
            <p:ph type="body" sz="quarter" idx="12" hasCustomPrompt="1"/>
          </p:nvPr>
        </p:nvSpPr>
        <p:spPr>
          <a:xfrm>
            <a:off x="466577" y="5723746"/>
            <a:ext cx="8610600" cy="432048"/>
          </a:xfrm>
          <a:prstGeom prst="rect">
            <a:avLst/>
          </a:prstGeom>
        </p:spPr>
        <p:txBody>
          <a:bodyPr anchor="ctr"/>
          <a:lstStyle>
            <a:lvl1pPr marL="0" indent="0" algn="l">
              <a:buNone/>
              <a:defRPr sz="1800" b="0" baseline="0">
                <a:solidFill>
                  <a:schemeClr val="accent1"/>
                </a:solidFill>
                <a:effectLst/>
                <a:latin typeface="Arial" panose="020B0604020202020204" pitchFamily="34" charset="0"/>
                <a:ea typeface="+mj-ea"/>
                <a:cs typeface="Arial" pitchFamily="34" charset="0"/>
              </a:defRPr>
            </a:lvl1pPr>
          </a:lstStyle>
          <a:p>
            <a:pPr lvl="0"/>
            <a:r>
              <a:rPr lang="en-US" altLang="ko-KR" dirty="0"/>
              <a:t>Insert your subtitle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531" y="367739"/>
            <a:ext cx="5824583" cy="4590155"/>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2">
            <a:extLst>
              <a:ext uri="{FF2B5EF4-FFF2-40B4-BE49-F238E27FC236}">
                <a16:creationId xmlns:a16="http://schemas.microsoft.com/office/drawing/2014/main" id="{85B408DE-B54F-4F56-8B91-E6D59747F5B8}"/>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3CDC87CA-0DCD-4252-AEBF-03005EF20748}"/>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id="{F17FCD16-7BE5-4A68-80AD-068560786FB6}"/>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84C4A8D3-15CA-46A5-86AE-06071AD427CE}"/>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B50180AC-F101-4B88-8C37-C189241CEBA3}"/>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36498E0E-BCBF-4BAE-BEFC-EEDFFD2214CF}"/>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1">
            <a:extLst>
              <a:ext uri="{FF2B5EF4-FFF2-40B4-BE49-F238E27FC236}">
                <a16:creationId xmlns:a16="http://schemas.microsoft.com/office/drawing/2014/main" id="{5F09CDB5-4DD8-40B4-B40E-ADBEA58E8E38}"/>
              </a:ext>
            </a:extLst>
          </p:cNvPr>
          <p:cNvSpPr/>
          <p:nvPr userDrawn="1"/>
        </p:nvSpPr>
        <p:spPr>
          <a:xfrm>
            <a:off x="7489505" y="4003565"/>
            <a:ext cx="2232000" cy="20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4" name="Rectangle 11">
            <a:extLst>
              <a:ext uri="{FF2B5EF4-FFF2-40B4-BE49-F238E27FC236}">
                <a16:creationId xmlns:a16="http://schemas.microsoft.com/office/drawing/2014/main" id="{C8436220-F3F4-4B4A-BA42-BACB1F53356B}"/>
              </a:ext>
            </a:extLst>
          </p:cNvPr>
          <p:cNvSpPr/>
          <p:nvPr userDrawn="1"/>
        </p:nvSpPr>
        <p:spPr>
          <a:xfrm>
            <a:off x="1" y="1801398"/>
            <a:ext cx="4780516" cy="205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Tree>
    <p:extLst>
      <p:ext uri="{BB962C8B-B14F-4D97-AF65-F5344CB8AC3E}">
        <p14:creationId xmlns:p14="http://schemas.microsoft.com/office/powerpoint/2010/main" val="200209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7F990676-21EA-4B0E-9EC4-FC73AEFC7DD5}"/>
              </a:ext>
            </a:extLst>
          </p:cNvPr>
          <p:cNvSpPr>
            <a:spLocks noGrp="1"/>
          </p:cNvSpPr>
          <p:nvPr>
            <p:ph type="pic" idx="1" hasCustomPrompt="1"/>
          </p:nvPr>
        </p:nvSpPr>
        <p:spPr>
          <a:xfrm>
            <a:off x="3529660" y="130766"/>
            <a:ext cx="8564608" cy="6596467"/>
          </a:xfrm>
          <a:custGeom>
            <a:avLst/>
            <a:gdLst>
              <a:gd name="connsiteX0" fmla="*/ 4271471 w 8564608"/>
              <a:gd name="connsiteY0" fmla="*/ 0 h 6596467"/>
              <a:gd name="connsiteX1" fmla="*/ 4351667 w 8564608"/>
              <a:gd name="connsiteY1" fmla="*/ 113994 h 6596467"/>
              <a:gd name="connsiteX2" fmla="*/ 4275691 w 8564608"/>
              <a:gd name="connsiteY2" fmla="*/ 417977 h 6596467"/>
              <a:gd name="connsiteX3" fmla="*/ 4225042 w 8564608"/>
              <a:gd name="connsiteY3" fmla="*/ 451753 h 6596467"/>
              <a:gd name="connsiteX4" fmla="*/ 4212379 w 8564608"/>
              <a:gd name="connsiteY4" fmla="*/ 396867 h 6596467"/>
              <a:gd name="connsiteX5" fmla="*/ 4220821 w 8564608"/>
              <a:gd name="connsiteY5" fmla="*/ 337759 h 6596467"/>
              <a:gd name="connsiteX6" fmla="*/ 4106859 w 8564608"/>
              <a:gd name="connsiteY6" fmla="*/ 557302 h 6596467"/>
              <a:gd name="connsiteX7" fmla="*/ 4165949 w 8564608"/>
              <a:gd name="connsiteY7" fmla="*/ 481307 h 6596467"/>
              <a:gd name="connsiteX8" fmla="*/ 4195495 w 8564608"/>
              <a:gd name="connsiteY8" fmla="*/ 464419 h 6596467"/>
              <a:gd name="connsiteX9" fmla="*/ 4229262 w 8564608"/>
              <a:gd name="connsiteY9" fmla="*/ 493972 h 6596467"/>
              <a:gd name="connsiteX10" fmla="*/ 4208158 w 8564608"/>
              <a:gd name="connsiteY10" fmla="*/ 515083 h 6596467"/>
              <a:gd name="connsiteX11" fmla="*/ 4191275 w 8564608"/>
              <a:gd name="connsiteY11" fmla="*/ 553079 h 6596467"/>
              <a:gd name="connsiteX12" fmla="*/ 4195495 w 8564608"/>
              <a:gd name="connsiteY12" fmla="*/ 650185 h 6596467"/>
              <a:gd name="connsiteX13" fmla="*/ 4161729 w 8564608"/>
              <a:gd name="connsiteY13" fmla="*/ 667074 h 6596467"/>
              <a:gd name="connsiteX14" fmla="*/ 4140625 w 8564608"/>
              <a:gd name="connsiteY14" fmla="*/ 688184 h 6596467"/>
              <a:gd name="connsiteX15" fmla="*/ 4187055 w 8564608"/>
              <a:gd name="connsiteY15" fmla="*/ 789510 h 6596467"/>
              <a:gd name="connsiteX16" fmla="*/ 4195495 w 8564608"/>
              <a:gd name="connsiteY16" fmla="*/ 793733 h 6596467"/>
              <a:gd name="connsiteX17" fmla="*/ 4199718 w 8564608"/>
              <a:gd name="connsiteY17" fmla="*/ 747291 h 6596467"/>
              <a:gd name="connsiteX18" fmla="*/ 4220821 w 8564608"/>
              <a:gd name="connsiteY18" fmla="*/ 721960 h 6596467"/>
              <a:gd name="connsiteX19" fmla="*/ 4237705 w 8564608"/>
              <a:gd name="connsiteY19" fmla="*/ 743069 h 6596467"/>
              <a:gd name="connsiteX20" fmla="*/ 4220821 w 8564608"/>
              <a:gd name="connsiteY20" fmla="*/ 903504 h 6596467"/>
              <a:gd name="connsiteX21" fmla="*/ 4330561 w 8564608"/>
              <a:gd name="connsiteY21" fmla="*/ 810621 h 6596467"/>
              <a:gd name="connsiteX22" fmla="*/ 4339004 w 8564608"/>
              <a:gd name="connsiteY22" fmla="*/ 785290 h 6596467"/>
              <a:gd name="connsiteX23" fmla="*/ 4385434 w 8564608"/>
              <a:gd name="connsiteY23" fmla="*/ 675519 h 6596467"/>
              <a:gd name="connsiteX24" fmla="*/ 4562707 w 8564608"/>
              <a:gd name="connsiteY24" fmla="*/ 531971 h 6596467"/>
              <a:gd name="connsiteX25" fmla="*/ 4626019 w 8564608"/>
              <a:gd name="connsiteY25" fmla="*/ 548859 h 6596467"/>
              <a:gd name="connsiteX26" fmla="*/ 4659569 w 8564608"/>
              <a:gd name="connsiteY26" fmla="*/ 609874 h 6596467"/>
              <a:gd name="connsiteX27" fmla="*/ 4693144 w 8564608"/>
              <a:gd name="connsiteY27" fmla="*/ 574190 h 6596467"/>
              <a:gd name="connsiteX28" fmla="*/ 4866197 w 8564608"/>
              <a:gd name="connsiteY28" fmla="*/ 527749 h 6596467"/>
              <a:gd name="connsiteX29" fmla="*/ 4916847 w 8564608"/>
              <a:gd name="connsiteY29" fmla="*/ 599521 h 6596467"/>
              <a:gd name="connsiteX30" fmla="*/ 4870417 w 8564608"/>
              <a:gd name="connsiteY30" fmla="*/ 835952 h 6596467"/>
              <a:gd name="connsiteX31" fmla="*/ 4866197 w 8564608"/>
              <a:gd name="connsiteY31" fmla="*/ 873951 h 6596467"/>
              <a:gd name="connsiteX32" fmla="*/ 4875051 w 8564608"/>
              <a:gd name="connsiteY32" fmla="*/ 878031 h 6596467"/>
              <a:gd name="connsiteX33" fmla="*/ 4895097 w 8564608"/>
              <a:gd name="connsiteY33" fmla="*/ 861285 h 6596467"/>
              <a:gd name="connsiteX34" fmla="*/ 4942935 w 8564608"/>
              <a:gd name="connsiteY34" fmla="*/ 829713 h 6596467"/>
              <a:gd name="connsiteX35" fmla="*/ 4956418 w 8564608"/>
              <a:gd name="connsiteY35" fmla="*/ 813789 h 6596467"/>
              <a:gd name="connsiteX36" fmla="*/ 4997043 w 8564608"/>
              <a:gd name="connsiteY36" fmla="*/ 755737 h 6596467"/>
              <a:gd name="connsiteX37" fmla="*/ 5322045 w 8564608"/>
              <a:gd name="connsiteY37" fmla="*/ 350425 h 6596467"/>
              <a:gd name="connsiteX38" fmla="*/ 5389578 w 8564608"/>
              <a:gd name="connsiteY38" fmla="*/ 295538 h 6596467"/>
              <a:gd name="connsiteX39" fmla="*/ 5436007 w 8564608"/>
              <a:gd name="connsiteY39" fmla="*/ 295538 h 6596467"/>
              <a:gd name="connsiteX40" fmla="*/ 5465554 w 8564608"/>
              <a:gd name="connsiteY40" fmla="*/ 295538 h 6596467"/>
              <a:gd name="connsiteX41" fmla="*/ 5554190 w 8564608"/>
              <a:gd name="connsiteY41" fmla="*/ 333537 h 6596467"/>
              <a:gd name="connsiteX42" fmla="*/ 5562633 w 8564608"/>
              <a:gd name="connsiteY42" fmla="*/ 346202 h 6596467"/>
              <a:gd name="connsiteX43" fmla="*/ 5587956 w 8564608"/>
              <a:gd name="connsiteY43" fmla="*/ 485530 h 6596467"/>
              <a:gd name="connsiteX44" fmla="*/ 5575296 w 8564608"/>
              <a:gd name="connsiteY44" fmla="*/ 510861 h 6596467"/>
              <a:gd name="connsiteX45" fmla="*/ 5634386 w 8564608"/>
              <a:gd name="connsiteY45" fmla="*/ 603744 h 6596467"/>
              <a:gd name="connsiteX46" fmla="*/ 5642829 w 8564608"/>
              <a:gd name="connsiteY46" fmla="*/ 599521 h 6596467"/>
              <a:gd name="connsiteX47" fmla="*/ 5752569 w 8564608"/>
              <a:gd name="connsiteY47" fmla="*/ 489750 h 6596467"/>
              <a:gd name="connsiteX48" fmla="*/ 5832765 w 8564608"/>
              <a:gd name="connsiteY48" fmla="*/ 413755 h 6596467"/>
              <a:gd name="connsiteX49" fmla="*/ 5794778 w 8564608"/>
              <a:gd name="connsiteY49" fmla="*/ 291318 h 6596467"/>
              <a:gd name="connsiteX50" fmla="*/ 5815881 w 8564608"/>
              <a:gd name="connsiteY50" fmla="*/ 274430 h 6596467"/>
              <a:gd name="connsiteX51" fmla="*/ 5820102 w 8564608"/>
              <a:gd name="connsiteY51" fmla="*/ 299761 h 6596467"/>
              <a:gd name="connsiteX52" fmla="*/ 5820102 w 8564608"/>
              <a:gd name="connsiteY52" fmla="*/ 341982 h 6596467"/>
              <a:gd name="connsiteX53" fmla="*/ 5845428 w 8564608"/>
              <a:gd name="connsiteY53" fmla="*/ 312429 h 6596467"/>
              <a:gd name="connsiteX54" fmla="*/ 5870751 w 8564608"/>
              <a:gd name="connsiteY54" fmla="*/ 173101 h 6596467"/>
              <a:gd name="connsiteX55" fmla="*/ 5967831 w 8564608"/>
              <a:gd name="connsiteY55" fmla="*/ 71775 h 6596467"/>
              <a:gd name="connsiteX56" fmla="*/ 5997377 w 8564608"/>
              <a:gd name="connsiteY56" fmla="*/ 50664 h 6596467"/>
              <a:gd name="connsiteX57" fmla="*/ 6077573 w 8564608"/>
              <a:gd name="connsiteY57" fmla="*/ 0 h 6596467"/>
              <a:gd name="connsiteX58" fmla="*/ 6157769 w 8564608"/>
              <a:gd name="connsiteY58" fmla="*/ 113994 h 6596467"/>
              <a:gd name="connsiteX59" fmla="*/ 6081793 w 8564608"/>
              <a:gd name="connsiteY59" fmla="*/ 417977 h 6596467"/>
              <a:gd name="connsiteX60" fmla="*/ 6031144 w 8564608"/>
              <a:gd name="connsiteY60" fmla="*/ 451753 h 6596467"/>
              <a:gd name="connsiteX61" fmla="*/ 6018481 w 8564608"/>
              <a:gd name="connsiteY61" fmla="*/ 396867 h 6596467"/>
              <a:gd name="connsiteX62" fmla="*/ 6026923 w 8564608"/>
              <a:gd name="connsiteY62" fmla="*/ 337759 h 6596467"/>
              <a:gd name="connsiteX63" fmla="*/ 5912961 w 8564608"/>
              <a:gd name="connsiteY63" fmla="*/ 557302 h 6596467"/>
              <a:gd name="connsiteX64" fmla="*/ 5972051 w 8564608"/>
              <a:gd name="connsiteY64" fmla="*/ 481307 h 6596467"/>
              <a:gd name="connsiteX65" fmla="*/ 6001597 w 8564608"/>
              <a:gd name="connsiteY65" fmla="*/ 464419 h 6596467"/>
              <a:gd name="connsiteX66" fmla="*/ 6035364 w 8564608"/>
              <a:gd name="connsiteY66" fmla="*/ 493972 h 6596467"/>
              <a:gd name="connsiteX67" fmla="*/ 6014260 w 8564608"/>
              <a:gd name="connsiteY67" fmla="*/ 515083 h 6596467"/>
              <a:gd name="connsiteX68" fmla="*/ 5997377 w 8564608"/>
              <a:gd name="connsiteY68" fmla="*/ 553079 h 6596467"/>
              <a:gd name="connsiteX69" fmla="*/ 6001597 w 8564608"/>
              <a:gd name="connsiteY69" fmla="*/ 650185 h 6596467"/>
              <a:gd name="connsiteX70" fmla="*/ 5967831 w 8564608"/>
              <a:gd name="connsiteY70" fmla="*/ 667074 h 6596467"/>
              <a:gd name="connsiteX71" fmla="*/ 5946727 w 8564608"/>
              <a:gd name="connsiteY71" fmla="*/ 688184 h 6596467"/>
              <a:gd name="connsiteX72" fmla="*/ 5993157 w 8564608"/>
              <a:gd name="connsiteY72" fmla="*/ 789510 h 6596467"/>
              <a:gd name="connsiteX73" fmla="*/ 6001597 w 8564608"/>
              <a:gd name="connsiteY73" fmla="*/ 793733 h 6596467"/>
              <a:gd name="connsiteX74" fmla="*/ 6005820 w 8564608"/>
              <a:gd name="connsiteY74" fmla="*/ 747291 h 6596467"/>
              <a:gd name="connsiteX75" fmla="*/ 6026923 w 8564608"/>
              <a:gd name="connsiteY75" fmla="*/ 721960 h 6596467"/>
              <a:gd name="connsiteX76" fmla="*/ 6043807 w 8564608"/>
              <a:gd name="connsiteY76" fmla="*/ 743069 h 6596467"/>
              <a:gd name="connsiteX77" fmla="*/ 6026923 w 8564608"/>
              <a:gd name="connsiteY77" fmla="*/ 903504 h 6596467"/>
              <a:gd name="connsiteX78" fmla="*/ 6136663 w 8564608"/>
              <a:gd name="connsiteY78" fmla="*/ 810621 h 6596467"/>
              <a:gd name="connsiteX79" fmla="*/ 6145106 w 8564608"/>
              <a:gd name="connsiteY79" fmla="*/ 785290 h 6596467"/>
              <a:gd name="connsiteX80" fmla="*/ 6191536 w 8564608"/>
              <a:gd name="connsiteY80" fmla="*/ 675519 h 6596467"/>
              <a:gd name="connsiteX81" fmla="*/ 6368809 w 8564608"/>
              <a:gd name="connsiteY81" fmla="*/ 531971 h 6596467"/>
              <a:gd name="connsiteX82" fmla="*/ 6417480 w 8564608"/>
              <a:gd name="connsiteY82" fmla="*/ 528409 h 6596467"/>
              <a:gd name="connsiteX83" fmla="*/ 6430413 w 8564608"/>
              <a:gd name="connsiteY83" fmla="*/ 546473 h 6596467"/>
              <a:gd name="connsiteX84" fmla="*/ 6438335 w 8564608"/>
              <a:gd name="connsiteY84" fmla="*/ 526693 h 6596467"/>
              <a:gd name="connsiteX85" fmla="*/ 6487401 w 8564608"/>
              <a:gd name="connsiteY85" fmla="*/ 527749 h 6596467"/>
              <a:gd name="connsiteX86" fmla="*/ 6512725 w 8564608"/>
              <a:gd name="connsiteY86" fmla="*/ 510861 h 6596467"/>
              <a:gd name="connsiteX87" fmla="*/ 6567597 w 8564608"/>
              <a:gd name="connsiteY87" fmla="*/ 409532 h 6596467"/>
              <a:gd name="connsiteX88" fmla="*/ 6630910 w 8564608"/>
              <a:gd name="connsiteY88" fmla="*/ 354648 h 6596467"/>
              <a:gd name="connsiteX89" fmla="*/ 6694221 w 8564608"/>
              <a:gd name="connsiteY89" fmla="*/ 384201 h 6596467"/>
              <a:gd name="connsiteX90" fmla="*/ 6706883 w 8564608"/>
              <a:gd name="connsiteY90" fmla="*/ 413755 h 6596467"/>
              <a:gd name="connsiteX91" fmla="*/ 6744870 w 8564608"/>
              <a:gd name="connsiteY91" fmla="*/ 519303 h 6596467"/>
              <a:gd name="connsiteX92" fmla="*/ 6576037 w 8564608"/>
              <a:gd name="connsiteY92" fmla="*/ 721960 h 6596467"/>
              <a:gd name="connsiteX93" fmla="*/ 6525388 w 8564608"/>
              <a:gd name="connsiteY93" fmla="*/ 768402 h 6596467"/>
              <a:gd name="connsiteX94" fmla="*/ 6517797 w 8564608"/>
              <a:gd name="connsiteY94" fmla="*/ 782865 h 6596467"/>
              <a:gd name="connsiteX95" fmla="*/ 6533882 w 8564608"/>
              <a:gd name="connsiteY95" fmla="*/ 805806 h 6596467"/>
              <a:gd name="connsiteX96" fmla="*/ 6524980 w 8564608"/>
              <a:gd name="connsiteY96" fmla="*/ 882396 h 6596467"/>
              <a:gd name="connsiteX97" fmla="*/ 6516537 w 8564608"/>
              <a:gd name="connsiteY97" fmla="*/ 962611 h 6596467"/>
              <a:gd name="connsiteX98" fmla="*/ 6532191 w 8564608"/>
              <a:gd name="connsiteY98" fmla="*/ 969599 h 6596467"/>
              <a:gd name="connsiteX99" fmla="*/ 6572081 w 8564608"/>
              <a:gd name="connsiteY99" fmla="*/ 929892 h 6596467"/>
              <a:gd name="connsiteX100" fmla="*/ 6618247 w 8564608"/>
              <a:gd name="connsiteY100" fmla="*/ 869728 h 6596467"/>
              <a:gd name="connsiteX101" fmla="*/ 6626687 w 8564608"/>
              <a:gd name="connsiteY101" fmla="*/ 857063 h 6596467"/>
              <a:gd name="connsiteX102" fmla="*/ 6694221 w 8564608"/>
              <a:gd name="connsiteY102" fmla="*/ 827509 h 6596467"/>
              <a:gd name="connsiteX103" fmla="*/ 6710313 w 8564608"/>
              <a:gd name="connsiteY103" fmla="*/ 844727 h 6596467"/>
              <a:gd name="connsiteX104" fmla="*/ 6711266 w 8564608"/>
              <a:gd name="connsiteY104" fmla="*/ 854641 h 6596467"/>
              <a:gd name="connsiteX105" fmla="*/ 6803553 w 8564608"/>
              <a:gd name="connsiteY105" fmla="*/ 793733 h 6596467"/>
              <a:gd name="connsiteX106" fmla="*/ 6854202 w 8564608"/>
              <a:gd name="connsiteY106" fmla="*/ 810621 h 6596467"/>
              <a:gd name="connsiteX107" fmla="*/ 6871085 w 8564608"/>
              <a:gd name="connsiteY107" fmla="*/ 835952 h 6596467"/>
              <a:gd name="connsiteX108" fmla="*/ 6879529 w 8564608"/>
              <a:gd name="connsiteY108" fmla="*/ 954169 h 6596467"/>
              <a:gd name="connsiteX109" fmla="*/ 6693813 w 8564608"/>
              <a:gd name="connsiteY109" fmla="*/ 1063940 h 6596467"/>
              <a:gd name="connsiteX110" fmla="*/ 6668487 w 8564608"/>
              <a:gd name="connsiteY110" fmla="*/ 1101939 h 6596467"/>
              <a:gd name="connsiteX111" fmla="*/ 6596733 w 8564608"/>
              <a:gd name="connsiteY111" fmla="*/ 1131492 h 6596467"/>
              <a:gd name="connsiteX112" fmla="*/ 6562967 w 8564608"/>
              <a:gd name="connsiteY112" fmla="*/ 1131492 h 6596467"/>
              <a:gd name="connsiteX113" fmla="*/ 6567187 w 8564608"/>
              <a:gd name="connsiteY113" fmla="*/ 1161046 h 6596467"/>
              <a:gd name="connsiteX114" fmla="*/ 6562967 w 8564608"/>
              <a:gd name="connsiteY114" fmla="*/ 1199045 h 6596467"/>
              <a:gd name="connsiteX115" fmla="*/ 6571407 w 8564608"/>
              <a:gd name="connsiteY115" fmla="*/ 1237041 h 6596467"/>
              <a:gd name="connsiteX116" fmla="*/ 6503874 w 8564608"/>
              <a:gd name="connsiteY116" fmla="*/ 1304593 h 6596467"/>
              <a:gd name="connsiteX117" fmla="*/ 6490685 w 8564608"/>
              <a:gd name="connsiteY117" fmla="*/ 1332037 h 6596467"/>
              <a:gd name="connsiteX118" fmla="*/ 6489048 w 8564608"/>
              <a:gd name="connsiteY118" fmla="*/ 1346057 h 6596467"/>
              <a:gd name="connsiteX119" fmla="*/ 6498678 w 8564608"/>
              <a:gd name="connsiteY119" fmla="*/ 1357962 h 6596467"/>
              <a:gd name="connsiteX120" fmla="*/ 6525388 w 8564608"/>
              <a:gd name="connsiteY120" fmla="*/ 1367923 h 6596467"/>
              <a:gd name="connsiteX121" fmla="*/ 6538578 w 8564608"/>
              <a:gd name="connsiteY121" fmla="*/ 1375312 h 6596467"/>
              <a:gd name="connsiteX122" fmla="*/ 6539887 w 8564608"/>
              <a:gd name="connsiteY122" fmla="*/ 1380172 h 6596467"/>
              <a:gd name="connsiteX123" fmla="*/ 6559603 w 8564608"/>
              <a:gd name="connsiteY123" fmla="*/ 1381447 h 6596467"/>
              <a:gd name="connsiteX124" fmla="*/ 6579850 w 8564608"/>
              <a:gd name="connsiteY124" fmla="*/ 1372146 h 6596467"/>
              <a:gd name="connsiteX125" fmla="*/ 6672709 w 8564608"/>
              <a:gd name="connsiteY125" fmla="*/ 1308816 h 6596467"/>
              <a:gd name="connsiteX126" fmla="*/ 6803553 w 8564608"/>
              <a:gd name="connsiteY126" fmla="*/ 1177934 h 6596467"/>
              <a:gd name="connsiteX127" fmla="*/ 6976607 w 8564608"/>
              <a:gd name="connsiteY127" fmla="*/ 1025944 h 6596467"/>
              <a:gd name="connsiteX128" fmla="*/ 7014595 w 8564608"/>
              <a:gd name="connsiteY128" fmla="*/ 1017498 h 6596467"/>
              <a:gd name="connsiteX129" fmla="*/ 7048361 w 8564608"/>
              <a:gd name="connsiteY129" fmla="*/ 979500 h 6596467"/>
              <a:gd name="connsiteX130" fmla="*/ 7065244 w 8564608"/>
              <a:gd name="connsiteY130" fmla="*/ 954169 h 6596467"/>
              <a:gd name="connsiteX131" fmla="*/ 7246739 w 8564608"/>
              <a:gd name="connsiteY131" fmla="*/ 810621 h 6596467"/>
              <a:gd name="connsiteX132" fmla="*/ 7499988 w 8564608"/>
              <a:gd name="connsiteY132" fmla="*/ 595301 h 6596467"/>
              <a:gd name="connsiteX133" fmla="*/ 7546417 w 8564608"/>
              <a:gd name="connsiteY133" fmla="*/ 565745 h 6596467"/>
              <a:gd name="connsiteX134" fmla="*/ 7584405 w 8564608"/>
              <a:gd name="connsiteY134" fmla="*/ 620632 h 6596467"/>
              <a:gd name="connsiteX135" fmla="*/ 7601287 w 8564608"/>
              <a:gd name="connsiteY135" fmla="*/ 751514 h 6596467"/>
              <a:gd name="connsiteX136" fmla="*/ 7537975 w 8564608"/>
              <a:gd name="connsiteY136" fmla="*/ 848620 h 6596467"/>
              <a:gd name="connsiteX137" fmla="*/ 7504209 w 8564608"/>
              <a:gd name="connsiteY137" fmla="*/ 869728 h 6596467"/>
              <a:gd name="connsiteX138" fmla="*/ 7415572 w 8564608"/>
              <a:gd name="connsiteY138" fmla="*/ 924615 h 6596467"/>
              <a:gd name="connsiteX139" fmla="*/ 7411351 w 8564608"/>
              <a:gd name="connsiteY139" fmla="*/ 979500 h 6596467"/>
              <a:gd name="connsiteX140" fmla="*/ 7415572 w 8564608"/>
              <a:gd name="connsiteY140" fmla="*/ 1009055 h 6596467"/>
              <a:gd name="connsiteX141" fmla="*/ 7381805 w 8564608"/>
              <a:gd name="connsiteY141" fmla="*/ 1004833 h 6596467"/>
              <a:gd name="connsiteX142" fmla="*/ 7318493 w 8564608"/>
              <a:gd name="connsiteY142" fmla="*/ 1025944 h 6596467"/>
              <a:gd name="connsiteX143" fmla="*/ 7179207 w 8564608"/>
              <a:gd name="connsiteY143" fmla="*/ 1232818 h 6596467"/>
              <a:gd name="connsiteX144" fmla="*/ 7128557 w 8564608"/>
              <a:gd name="connsiteY144" fmla="*/ 1329924 h 6596467"/>
              <a:gd name="connsiteX145" fmla="*/ 7136997 w 8564608"/>
              <a:gd name="connsiteY145" fmla="*/ 1351035 h 6596467"/>
              <a:gd name="connsiteX146" fmla="*/ 7187647 w 8564608"/>
              <a:gd name="connsiteY146" fmla="*/ 1359480 h 6596467"/>
              <a:gd name="connsiteX147" fmla="*/ 7208753 w 8564608"/>
              <a:gd name="connsiteY147" fmla="*/ 1329924 h 6596467"/>
              <a:gd name="connsiteX148" fmla="*/ 7234077 w 8564608"/>
              <a:gd name="connsiteY148" fmla="*/ 1275040 h 6596467"/>
              <a:gd name="connsiteX149" fmla="*/ 7407131 w 8564608"/>
              <a:gd name="connsiteY149" fmla="*/ 1131492 h 6596467"/>
              <a:gd name="connsiteX150" fmla="*/ 7453559 w 8564608"/>
              <a:gd name="connsiteY150" fmla="*/ 1123047 h 6596467"/>
              <a:gd name="connsiteX151" fmla="*/ 7529535 w 8564608"/>
              <a:gd name="connsiteY151" fmla="*/ 1097716 h 6596467"/>
              <a:gd name="connsiteX152" fmla="*/ 7626613 w 8564608"/>
              <a:gd name="connsiteY152" fmla="*/ 1101939 h 6596467"/>
              <a:gd name="connsiteX153" fmla="*/ 7656160 w 8564608"/>
              <a:gd name="connsiteY153" fmla="*/ 1101939 h 6596467"/>
              <a:gd name="connsiteX154" fmla="*/ 7778563 w 8564608"/>
              <a:gd name="connsiteY154" fmla="*/ 996388 h 6596467"/>
              <a:gd name="connsiteX155" fmla="*/ 8019149 w 8564608"/>
              <a:gd name="connsiteY155" fmla="*/ 768402 h 6596467"/>
              <a:gd name="connsiteX156" fmla="*/ 8196424 w 8564608"/>
              <a:gd name="connsiteY156" fmla="*/ 620632 h 6596467"/>
              <a:gd name="connsiteX157" fmla="*/ 8230191 w 8564608"/>
              <a:gd name="connsiteY157" fmla="*/ 569968 h 6596467"/>
              <a:gd name="connsiteX158" fmla="*/ 8293503 w 8564608"/>
              <a:gd name="connsiteY158" fmla="*/ 527749 h 6596467"/>
              <a:gd name="connsiteX159" fmla="*/ 8318827 w 8564608"/>
              <a:gd name="connsiteY159" fmla="*/ 510861 h 6596467"/>
              <a:gd name="connsiteX160" fmla="*/ 8373699 w 8564608"/>
              <a:gd name="connsiteY160" fmla="*/ 409532 h 6596467"/>
              <a:gd name="connsiteX161" fmla="*/ 8437012 w 8564608"/>
              <a:gd name="connsiteY161" fmla="*/ 354648 h 6596467"/>
              <a:gd name="connsiteX162" fmla="*/ 8500323 w 8564608"/>
              <a:gd name="connsiteY162" fmla="*/ 384201 h 6596467"/>
              <a:gd name="connsiteX163" fmla="*/ 8512985 w 8564608"/>
              <a:gd name="connsiteY163" fmla="*/ 413755 h 6596467"/>
              <a:gd name="connsiteX164" fmla="*/ 8550972 w 8564608"/>
              <a:gd name="connsiteY164" fmla="*/ 519303 h 6596467"/>
              <a:gd name="connsiteX165" fmla="*/ 8382139 w 8564608"/>
              <a:gd name="connsiteY165" fmla="*/ 721960 h 6596467"/>
              <a:gd name="connsiteX166" fmla="*/ 8331490 w 8564608"/>
              <a:gd name="connsiteY166" fmla="*/ 768402 h 6596467"/>
              <a:gd name="connsiteX167" fmla="*/ 8149995 w 8564608"/>
              <a:gd name="connsiteY167" fmla="*/ 1021721 h 6596467"/>
              <a:gd name="connsiteX168" fmla="*/ 8099345 w 8564608"/>
              <a:gd name="connsiteY168" fmla="*/ 1165269 h 6596467"/>
              <a:gd name="connsiteX169" fmla="*/ 8074021 w 8564608"/>
              <a:gd name="connsiteY169" fmla="*/ 1224376 h 6596467"/>
              <a:gd name="connsiteX170" fmla="*/ 8069799 w 8564608"/>
              <a:gd name="connsiteY170" fmla="*/ 1245486 h 6596467"/>
              <a:gd name="connsiteX171" fmla="*/ 8090904 w 8564608"/>
              <a:gd name="connsiteY171" fmla="*/ 1245486 h 6596467"/>
              <a:gd name="connsiteX172" fmla="*/ 8242853 w 8564608"/>
              <a:gd name="connsiteY172" fmla="*/ 1110382 h 6596467"/>
              <a:gd name="connsiteX173" fmla="*/ 8424349 w 8564608"/>
              <a:gd name="connsiteY173" fmla="*/ 869728 h 6596467"/>
              <a:gd name="connsiteX174" fmla="*/ 8432789 w 8564608"/>
              <a:gd name="connsiteY174" fmla="*/ 857063 h 6596467"/>
              <a:gd name="connsiteX175" fmla="*/ 8500323 w 8564608"/>
              <a:gd name="connsiteY175" fmla="*/ 827509 h 6596467"/>
              <a:gd name="connsiteX176" fmla="*/ 8504545 w 8564608"/>
              <a:gd name="connsiteY176" fmla="*/ 903504 h 6596467"/>
              <a:gd name="connsiteX177" fmla="*/ 8445453 w 8564608"/>
              <a:gd name="connsiteY177" fmla="*/ 1000610 h 6596467"/>
              <a:gd name="connsiteX178" fmla="*/ 8297723 w 8564608"/>
              <a:gd name="connsiteY178" fmla="*/ 1220153 h 6596467"/>
              <a:gd name="connsiteX179" fmla="*/ 8293503 w 8564608"/>
              <a:gd name="connsiteY179" fmla="*/ 1300371 h 6596467"/>
              <a:gd name="connsiteX180" fmla="*/ 8331490 w 8564608"/>
              <a:gd name="connsiteY180" fmla="*/ 1367923 h 6596467"/>
              <a:gd name="connsiteX181" fmla="*/ 8339933 w 8564608"/>
              <a:gd name="connsiteY181" fmla="*/ 1422810 h 6596467"/>
              <a:gd name="connsiteX182" fmla="*/ 8301943 w 8564608"/>
              <a:gd name="connsiteY182" fmla="*/ 1435475 h 6596467"/>
              <a:gd name="connsiteX183" fmla="*/ 8263957 w 8564608"/>
              <a:gd name="connsiteY183" fmla="*/ 1431253 h 6596467"/>
              <a:gd name="connsiteX184" fmla="*/ 8272399 w 8564608"/>
              <a:gd name="connsiteY184" fmla="*/ 1439696 h 6596467"/>
              <a:gd name="connsiteX185" fmla="*/ 8263957 w 8564608"/>
              <a:gd name="connsiteY185" fmla="*/ 1557912 h 6596467"/>
              <a:gd name="connsiteX186" fmla="*/ 8200644 w 8564608"/>
              <a:gd name="connsiteY186" fmla="*/ 1587466 h 6596467"/>
              <a:gd name="connsiteX187" fmla="*/ 8175321 w 8564608"/>
              <a:gd name="connsiteY187" fmla="*/ 1739458 h 6596467"/>
              <a:gd name="connsiteX188" fmla="*/ 8171100 w 8564608"/>
              <a:gd name="connsiteY188" fmla="*/ 1794343 h 6596467"/>
              <a:gd name="connsiteX189" fmla="*/ 8192203 w 8564608"/>
              <a:gd name="connsiteY189" fmla="*/ 1836562 h 6596467"/>
              <a:gd name="connsiteX190" fmla="*/ 8255517 w 8564608"/>
              <a:gd name="connsiteY190" fmla="*/ 1760567 h 6596467"/>
              <a:gd name="connsiteX191" fmla="*/ 8263957 w 8564608"/>
              <a:gd name="connsiteY191" fmla="*/ 1709903 h 6596467"/>
              <a:gd name="connsiteX192" fmla="*/ 8268177 w 8564608"/>
              <a:gd name="connsiteY192" fmla="*/ 1650796 h 6596467"/>
              <a:gd name="connsiteX193" fmla="*/ 8268177 w 8564608"/>
              <a:gd name="connsiteY193" fmla="*/ 1629685 h 6596467"/>
              <a:gd name="connsiteX194" fmla="*/ 8356816 w 8564608"/>
              <a:gd name="connsiteY194" fmla="*/ 1646573 h 6596467"/>
              <a:gd name="connsiteX195" fmla="*/ 8356816 w 8564608"/>
              <a:gd name="connsiteY195" fmla="*/ 1684572 h 6596467"/>
              <a:gd name="connsiteX196" fmla="*/ 8335710 w 8564608"/>
              <a:gd name="connsiteY196" fmla="*/ 1785900 h 6596467"/>
              <a:gd name="connsiteX197" fmla="*/ 8331490 w 8564608"/>
              <a:gd name="connsiteY197" fmla="*/ 1802788 h 6596467"/>
              <a:gd name="connsiteX198" fmla="*/ 8234411 w 8564608"/>
              <a:gd name="connsiteY198" fmla="*/ 2001220 h 6596467"/>
              <a:gd name="connsiteX199" fmla="*/ 8204867 w 8564608"/>
              <a:gd name="connsiteY199" fmla="*/ 2043439 h 6596467"/>
              <a:gd name="connsiteX200" fmla="*/ 8120448 w 8564608"/>
              <a:gd name="connsiteY200" fmla="*/ 2165879 h 6596467"/>
              <a:gd name="connsiteX201" fmla="*/ 8103565 w 8564608"/>
              <a:gd name="connsiteY201" fmla="*/ 2199655 h 6596467"/>
              <a:gd name="connsiteX202" fmla="*/ 8069799 w 8564608"/>
              <a:gd name="connsiteY202" fmla="*/ 2275650 h 6596467"/>
              <a:gd name="connsiteX203" fmla="*/ 8120448 w 8564608"/>
              <a:gd name="connsiteY203" fmla="*/ 2368533 h 6596467"/>
              <a:gd name="connsiteX204" fmla="*/ 8137331 w 8564608"/>
              <a:gd name="connsiteY204" fmla="*/ 2499415 h 6596467"/>
              <a:gd name="connsiteX205" fmla="*/ 7879863 w 8564608"/>
              <a:gd name="connsiteY205" fmla="*/ 2870948 h 6596467"/>
              <a:gd name="connsiteX206" fmla="*/ 7778563 w 8564608"/>
              <a:gd name="connsiteY206" fmla="*/ 2989165 h 6596467"/>
              <a:gd name="connsiteX207" fmla="*/ 7677263 w 8564608"/>
              <a:gd name="connsiteY207" fmla="*/ 3060938 h 6596467"/>
              <a:gd name="connsiteX208" fmla="*/ 7643497 w 8564608"/>
              <a:gd name="connsiteY208" fmla="*/ 3103159 h 6596467"/>
              <a:gd name="connsiteX209" fmla="*/ 7525315 w 8564608"/>
              <a:gd name="connsiteY209" fmla="*/ 3322702 h 6596467"/>
              <a:gd name="connsiteX210" fmla="*/ 7618171 w 8564608"/>
              <a:gd name="connsiteY210" fmla="*/ 3339590 h 6596467"/>
              <a:gd name="connsiteX211" fmla="*/ 7656160 w 8564608"/>
              <a:gd name="connsiteY211" fmla="*/ 3326924 h 6596467"/>
              <a:gd name="connsiteX212" fmla="*/ 7753237 w 8564608"/>
              <a:gd name="connsiteY212" fmla="*/ 3145378 h 6596467"/>
              <a:gd name="connsiteX213" fmla="*/ 7858759 w 8564608"/>
              <a:gd name="connsiteY213" fmla="*/ 3044049 h 6596467"/>
              <a:gd name="connsiteX214" fmla="*/ 7909409 w 8564608"/>
              <a:gd name="connsiteY214" fmla="*/ 2989165 h 6596467"/>
              <a:gd name="connsiteX215" fmla="*/ 8052915 w 8564608"/>
              <a:gd name="connsiteY215" fmla="*/ 2723181 h 6596467"/>
              <a:gd name="connsiteX216" fmla="*/ 8112007 w 8564608"/>
              <a:gd name="connsiteY216" fmla="*/ 2672516 h 6596467"/>
              <a:gd name="connsiteX217" fmla="*/ 8095125 w 8564608"/>
              <a:gd name="connsiteY217" fmla="*/ 2820287 h 6596467"/>
              <a:gd name="connsiteX218" fmla="*/ 8027591 w 8564608"/>
              <a:gd name="connsiteY218" fmla="*/ 3022941 h 6596467"/>
              <a:gd name="connsiteX219" fmla="*/ 7947395 w 8564608"/>
              <a:gd name="connsiteY219" fmla="*/ 3141155 h 6596467"/>
              <a:gd name="connsiteX220" fmla="*/ 7812329 w 8564608"/>
              <a:gd name="connsiteY220" fmla="*/ 3301591 h 6596467"/>
              <a:gd name="connsiteX221" fmla="*/ 7795446 w 8564608"/>
              <a:gd name="connsiteY221" fmla="*/ 3322702 h 6596467"/>
              <a:gd name="connsiteX222" fmla="*/ 7711030 w 8564608"/>
              <a:gd name="connsiteY222" fmla="*/ 3424028 h 6596467"/>
              <a:gd name="connsiteX223" fmla="*/ 7609731 w 8564608"/>
              <a:gd name="connsiteY223" fmla="*/ 3525356 h 6596467"/>
              <a:gd name="connsiteX224" fmla="*/ 7605511 w 8564608"/>
              <a:gd name="connsiteY224" fmla="*/ 3546467 h 6596467"/>
              <a:gd name="connsiteX225" fmla="*/ 7571744 w 8564608"/>
              <a:gd name="connsiteY225" fmla="*/ 3567575 h 6596467"/>
              <a:gd name="connsiteX226" fmla="*/ 7516871 w 8564608"/>
              <a:gd name="connsiteY226" fmla="*/ 3567575 h 6596467"/>
              <a:gd name="connsiteX227" fmla="*/ 7428235 w 8564608"/>
              <a:gd name="connsiteY227" fmla="*/ 3647793 h 6596467"/>
              <a:gd name="connsiteX228" fmla="*/ 7415572 w 8564608"/>
              <a:gd name="connsiteY228" fmla="*/ 3681569 h 6596467"/>
              <a:gd name="connsiteX229" fmla="*/ 7377585 w 8564608"/>
              <a:gd name="connsiteY229" fmla="*/ 3740679 h 6596467"/>
              <a:gd name="connsiteX230" fmla="*/ 7322715 w 8564608"/>
              <a:gd name="connsiteY230" fmla="*/ 3787120 h 6596467"/>
              <a:gd name="connsiteX231" fmla="*/ 7322715 w 8564608"/>
              <a:gd name="connsiteY231" fmla="*/ 3863116 h 6596467"/>
              <a:gd name="connsiteX232" fmla="*/ 7310053 w 8564608"/>
              <a:gd name="connsiteY232" fmla="*/ 3896892 h 6596467"/>
              <a:gd name="connsiteX233" fmla="*/ 7242519 w 8564608"/>
              <a:gd name="connsiteY233" fmla="*/ 3968664 h 6596467"/>
              <a:gd name="connsiteX234" fmla="*/ 7208753 w 8564608"/>
              <a:gd name="connsiteY234" fmla="*/ 3968664 h 6596467"/>
              <a:gd name="connsiteX235" fmla="*/ 7115893 w 8564608"/>
              <a:gd name="connsiteY235" fmla="*/ 3905335 h 6596467"/>
              <a:gd name="connsiteX236" fmla="*/ 7065244 w 8564608"/>
              <a:gd name="connsiteY236" fmla="*/ 3888446 h 6596467"/>
              <a:gd name="connsiteX237" fmla="*/ 7048361 w 8564608"/>
              <a:gd name="connsiteY237" fmla="*/ 3930668 h 6596467"/>
              <a:gd name="connsiteX238" fmla="*/ 7014595 w 8564608"/>
              <a:gd name="connsiteY238" fmla="*/ 3981330 h 6596467"/>
              <a:gd name="connsiteX239" fmla="*/ 6833099 w 8564608"/>
              <a:gd name="connsiteY239" fmla="*/ 4162876 h 6596467"/>
              <a:gd name="connsiteX240" fmla="*/ 6761345 w 8564608"/>
              <a:gd name="connsiteY240" fmla="*/ 4243094 h 6596467"/>
              <a:gd name="connsiteX241" fmla="*/ 6651603 w 8564608"/>
              <a:gd name="connsiteY241" fmla="*/ 4331755 h 6596467"/>
              <a:gd name="connsiteX242" fmla="*/ 6508097 w 8564608"/>
              <a:gd name="connsiteY242" fmla="*/ 4449971 h 6596467"/>
              <a:gd name="connsiteX243" fmla="*/ 6449005 w 8564608"/>
              <a:gd name="connsiteY243" fmla="*/ 4513301 h 6596467"/>
              <a:gd name="connsiteX244" fmla="*/ 6204196 w 8564608"/>
              <a:gd name="connsiteY244" fmla="*/ 4737066 h 6596467"/>
              <a:gd name="connsiteX245" fmla="*/ 6191536 w 8564608"/>
              <a:gd name="connsiteY245" fmla="*/ 4758175 h 6596467"/>
              <a:gd name="connsiteX246" fmla="*/ 6166210 w 8564608"/>
              <a:gd name="connsiteY246" fmla="*/ 4838392 h 6596467"/>
              <a:gd name="connsiteX247" fmla="*/ 6052247 w 8564608"/>
              <a:gd name="connsiteY247" fmla="*/ 5007273 h 6596467"/>
              <a:gd name="connsiteX248" fmla="*/ 5980494 w 8564608"/>
              <a:gd name="connsiteY248" fmla="*/ 5074823 h 6596467"/>
              <a:gd name="connsiteX249" fmla="*/ 5955168 w 8564608"/>
              <a:gd name="connsiteY249" fmla="*/ 5104379 h 6596467"/>
              <a:gd name="connsiteX250" fmla="*/ 5858091 w 8564608"/>
              <a:gd name="connsiteY250" fmla="*/ 5188817 h 6596467"/>
              <a:gd name="connsiteX251" fmla="*/ 5832765 w 8564608"/>
              <a:gd name="connsiteY251" fmla="*/ 5197262 h 6596467"/>
              <a:gd name="connsiteX252" fmla="*/ 5832765 w 8564608"/>
              <a:gd name="connsiteY252" fmla="*/ 5218371 h 6596467"/>
              <a:gd name="connsiteX253" fmla="*/ 5845428 w 8564608"/>
              <a:gd name="connsiteY253" fmla="*/ 5290146 h 6596467"/>
              <a:gd name="connsiteX254" fmla="*/ 5807441 w 8564608"/>
              <a:gd name="connsiteY254" fmla="*/ 5437916 h 6596467"/>
              <a:gd name="connsiteX255" fmla="*/ 5752569 w 8564608"/>
              <a:gd name="connsiteY255" fmla="*/ 5497023 h 6596467"/>
              <a:gd name="connsiteX256" fmla="*/ 5672373 w 8564608"/>
              <a:gd name="connsiteY256" fmla="*/ 5573018 h 6596467"/>
              <a:gd name="connsiteX257" fmla="*/ 5621723 w 8564608"/>
              <a:gd name="connsiteY257" fmla="*/ 5602572 h 6596467"/>
              <a:gd name="connsiteX258" fmla="*/ 5592179 w 8564608"/>
              <a:gd name="connsiteY258" fmla="*/ 5653236 h 6596467"/>
              <a:gd name="connsiteX259" fmla="*/ 5541529 w 8564608"/>
              <a:gd name="connsiteY259" fmla="*/ 5699678 h 6596467"/>
              <a:gd name="connsiteX260" fmla="*/ 5537307 w 8564608"/>
              <a:gd name="connsiteY260" fmla="*/ 5703900 h 6596467"/>
              <a:gd name="connsiteX261" fmla="*/ 5360034 w 8564608"/>
              <a:gd name="connsiteY261" fmla="*/ 5830560 h 6596467"/>
              <a:gd name="connsiteX262" fmla="*/ 5334708 w 8564608"/>
              <a:gd name="connsiteY262" fmla="*/ 5931886 h 6596467"/>
              <a:gd name="connsiteX263" fmla="*/ 5313604 w 8564608"/>
              <a:gd name="connsiteY263" fmla="*/ 5990995 h 6596467"/>
              <a:gd name="connsiteX264" fmla="*/ 5170096 w 8564608"/>
              <a:gd name="connsiteY264" fmla="*/ 6138763 h 6596467"/>
              <a:gd name="connsiteX265" fmla="*/ 5106783 w 8564608"/>
              <a:gd name="connsiteY265" fmla="*/ 6223203 h 6596467"/>
              <a:gd name="connsiteX266" fmla="*/ 5018146 w 8564608"/>
              <a:gd name="connsiteY266" fmla="*/ 6290756 h 6596467"/>
              <a:gd name="connsiteX267" fmla="*/ 4832431 w 8564608"/>
              <a:gd name="connsiteY267" fmla="*/ 6417415 h 6596467"/>
              <a:gd name="connsiteX268" fmla="*/ 4684702 w 8564608"/>
              <a:gd name="connsiteY268" fmla="*/ 6489188 h 6596467"/>
              <a:gd name="connsiteX269" fmla="*/ 4608728 w 8564608"/>
              <a:gd name="connsiteY269" fmla="*/ 6408970 h 6596467"/>
              <a:gd name="connsiteX270" fmla="*/ 4562299 w 8564608"/>
              <a:gd name="connsiteY270" fmla="*/ 6362528 h 6596467"/>
              <a:gd name="connsiteX271" fmla="*/ 4587622 w 8564608"/>
              <a:gd name="connsiteY271" fmla="*/ 6328752 h 6596467"/>
              <a:gd name="connsiteX272" fmla="*/ 4600285 w 8564608"/>
              <a:gd name="connsiteY272" fmla="*/ 6307644 h 6596467"/>
              <a:gd name="connsiteX273" fmla="*/ 4596065 w 8564608"/>
              <a:gd name="connsiteY273" fmla="*/ 6168319 h 6596467"/>
              <a:gd name="connsiteX274" fmla="*/ 4591845 w 8564608"/>
              <a:gd name="connsiteY274" fmla="*/ 6138763 h 6596467"/>
              <a:gd name="connsiteX275" fmla="*/ 4532752 w 8564608"/>
              <a:gd name="connsiteY275" fmla="*/ 6142986 h 6596467"/>
              <a:gd name="connsiteX276" fmla="*/ 4515869 w 8564608"/>
              <a:gd name="connsiteY276" fmla="*/ 6003661 h 6596467"/>
              <a:gd name="connsiteX277" fmla="*/ 4617169 w 8564608"/>
              <a:gd name="connsiteY277" fmla="*/ 5822114 h 6596467"/>
              <a:gd name="connsiteX278" fmla="*/ 4621389 w 8564608"/>
              <a:gd name="connsiteY278" fmla="*/ 5775673 h 6596467"/>
              <a:gd name="connsiteX279" fmla="*/ 4558078 w 8564608"/>
              <a:gd name="connsiteY279" fmla="*/ 5775673 h 6596467"/>
              <a:gd name="connsiteX280" fmla="*/ 4494766 w 8564608"/>
              <a:gd name="connsiteY280" fmla="*/ 5847448 h 6596467"/>
              <a:gd name="connsiteX281" fmla="*/ 4368140 w 8564608"/>
              <a:gd name="connsiteY281" fmla="*/ 5999438 h 6596467"/>
              <a:gd name="connsiteX282" fmla="*/ 4355477 w 8564608"/>
              <a:gd name="connsiteY282" fmla="*/ 6012104 h 6596467"/>
              <a:gd name="connsiteX283" fmla="*/ 4254178 w 8564608"/>
              <a:gd name="connsiteY283" fmla="*/ 6096544 h 6596467"/>
              <a:gd name="connsiteX284" fmla="*/ 3882746 w 8564608"/>
              <a:gd name="connsiteY284" fmla="*/ 6573628 h 6596467"/>
              <a:gd name="connsiteX285" fmla="*/ 3836317 w 8564608"/>
              <a:gd name="connsiteY285" fmla="*/ 6590516 h 6596467"/>
              <a:gd name="connsiteX286" fmla="*/ 3823654 w 8564608"/>
              <a:gd name="connsiteY286" fmla="*/ 6548297 h 6596467"/>
              <a:gd name="connsiteX287" fmla="*/ 3844760 w 8564608"/>
              <a:gd name="connsiteY287" fmla="*/ 6430081 h 6596467"/>
              <a:gd name="connsiteX288" fmla="*/ 3891187 w 8564608"/>
              <a:gd name="connsiteY288" fmla="*/ 6307644 h 6596467"/>
              <a:gd name="connsiteX289" fmla="*/ 3950279 w 8564608"/>
              <a:gd name="connsiteY289" fmla="*/ 6193650 h 6596467"/>
              <a:gd name="connsiteX290" fmla="*/ 3899630 w 8564608"/>
              <a:gd name="connsiteY290" fmla="*/ 6113432 h 6596467"/>
              <a:gd name="connsiteX291" fmla="*/ 3870083 w 8564608"/>
              <a:gd name="connsiteY291" fmla="*/ 6096544 h 6596467"/>
              <a:gd name="connsiteX292" fmla="*/ 3895409 w 8564608"/>
              <a:gd name="connsiteY292" fmla="*/ 6079656 h 6596467"/>
              <a:gd name="connsiteX293" fmla="*/ 3937616 w 8564608"/>
              <a:gd name="connsiteY293" fmla="*/ 6003661 h 6596467"/>
              <a:gd name="connsiteX294" fmla="*/ 3874303 w 8564608"/>
              <a:gd name="connsiteY294" fmla="*/ 5982550 h 6596467"/>
              <a:gd name="connsiteX295" fmla="*/ 3781447 w 8564608"/>
              <a:gd name="connsiteY295" fmla="*/ 6050102 h 6596467"/>
              <a:gd name="connsiteX296" fmla="*/ 3756121 w 8564608"/>
              <a:gd name="connsiteY296" fmla="*/ 6075433 h 6596467"/>
              <a:gd name="connsiteX297" fmla="*/ 3743460 w 8564608"/>
              <a:gd name="connsiteY297" fmla="*/ 6050102 h 6596467"/>
              <a:gd name="connsiteX298" fmla="*/ 3709694 w 8564608"/>
              <a:gd name="connsiteY298" fmla="*/ 6033214 h 6596467"/>
              <a:gd name="connsiteX299" fmla="*/ 3536639 w 8564608"/>
              <a:gd name="connsiteY299" fmla="*/ 6151431 h 6596467"/>
              <a:gd name="connsiteX300" fmla="*/ 3397352 w 8564608"/>
              <a:gd name="connsiteY300" fmla="*/ 6278090 h 6596467"/>
              <a:gd name="connsiteX301" fmla="*/ 3372026 w 8564608"/>
              <a:gd name="connsiteY301" fmla="*/ 6282311 h 6596467"/>
              <a:gd name="connsiteX302" fmla="*/ 3367806 w 8564608"/>
              <a:gd name="connsiteY302" fmla="*/ 6261202 h 6596467"/>
              <a:gd name="connsiteX303" fmla="*/ 3385746 w 8564608"/>
              <a:gd name="connsiteY303" fmla="*/ 6149319 h 6596467"/>
              <a:gd name="connsiteX304" fmla="*/ 3387550 w 8564608"/>
              <a:gd name="connsiteY304" fmla="*/ 6119461 h 6596467"/>
              <a:gd name="connsiteX305" fmla="*/ 3363994 w 8564608"/>
              <a:gd name="connsiteY305" fmla="*/ 6138763 h 6596467"/>
              <a:gd name="connsiteX306" fmla="*/ 3300681 w 8564608"/>
              <a:gd name="connsiteY306" fmla="*/ 6223203 h 6596467"/>
              <a:gd name="connsiteX307" fmla="*/ 3212044 w 8564608"/>
              <a:gd name="connsiteY307" fmla="*/ 6290756 h 6596467"/>
              <a:gd name="connsiteX308" fmla="*/ 3026329 w 8564608"/>
              <a:gd name="connsiteY308" fmla="*/ 6417415 h 6596467"/>
              <a:gd name="connsiteX309" fmla="*/ 2878600 w 8564608"/>
              <a:gd name="connsiteY309" fmla="*/ 6489188 h 6596467"/>
              <a:gd name="connsiteX310" fmla="*/ 2802626 w 8564608"/>
              <a:gd name="connsiteY310" fmla="*/ 6408970 h 6596467"/>
              <a:gd name="connsiteX311" fmla="*/ 2756197 w 8564608"/>
              <a:gd name="connsiteY311" fmla="*/ 6362528 h 6596467"/>
              <a:gd name="connsiteX312" fmla="*/ 2781520 w 8564608"/>
              <a:gd name="connsiteY312" fmla="*/ 6328752 h 6596467"/>
              <a:gd name="connsiteX313" fmla="*/ 2794183 w 8564608"/>
              <a:gd name="connsiteY313" fmla="*/ 6307644 h 6596467"/>
              <a:gd name="connsiteX314" fmla="*/ 2789963 w 8564608"/>
              <a:gd name="connsiteY314" fmla="*/ 6168319 h 6596467"/>
              <a:gd name="connsiteX315" fmla="*/ 2785743 w 8564608"/>
              <a:gd name="connsiteY315" fmla="*/ 6138763 h 6596467"/>
              <a:gd name="connsiteX316" fmla="*/ 2726650 w 8564608"/>
              <a:gd name="connsiteY316" fmla="*/ 6142986 h 6596467"/>
              <a:gd name="connsiteX317" fmla="*/ 2709767 w 8564608"/>
              <a:gd name="connsiteY317" fmla="*/ 6003661 h 6596467"/>
              <a:gd name="connsiteX318" fmla="*/ 2811067 w 8564608"/>
              <a:gd name="connsiteY318" fmla="*/ 5822114 h 6596467"/>
              <a:gd name="connsiteX319" fmla="*/ 2815287 w 8564608"/>
              <a:gd name="connsiteY319" fmla="*/ 5775673 h 6596467"/>
              <a:gd name="connsiteX320" fmla="*/ 2751976 w 8564608"/>
              <a:gd name="connsiteY320" fmla="*/ 5775673 h 6596467"/>
              <a:gd name="connsiteX321" fmla="*/ 2688665 w 8564608"/>
              <a:gd name="connsiteY321" fmla="*/ 5847448 h 6596467"/>
              <a:gd name="connsiteX322" fmla="*/ 2562038 w 8564608"/>
              <a:gd name="connsiteY322" fmla="*/ 5999438 h 6596467"/>
              <a:gd name="connsiteX323" fmla="*/ 2549375 w 8564608"/>
              <a:gd name="connsiteY323" fmla="*/ 6012104 h 6596467"/>
              <a:gd name="connsiteX324" fmla="*/ 2448076 w 8564608"/>
              <a:gd name="connsiteY324" fmla="*/ 6096544 h 6596467"/>
              <a:gd name="connsiteX325" fmla="*/ 2076644 w 8564608"/>
              <a:gd name="connsiteY325" fmla="*/ 6573628 h 6596467"/>
              <a:gd name="connsiteX326" fmla="*/ 2030215 w 8564608"/>
              <a:gd name="connsiteY326" fmla="*/ 6590516 h 6596467"/>
              <a:gd name="connsiteX327" fmla="*/ 2017552 w 8564608"/>
              <a:gd name="connsiteY327" fmla="*/ 6548297 h 6596467"/>
              <a:gd name="connsiteX328" fmla="*/ 2038658 w 8564608"/>
              <a:gd name="connsiteY328" fmla="*/ 6430081 h 6596467"/>
              <a:gd name="connsiteX329" fmla="*/ 2085085 w 8564608"/>
              <a:gd name="connsiteY329" fmla="*/ 6307644 h 6596467"/>
              <a:gd name="connsiteX330" fmla="*/ 2144177 w 8564608"/>
              <a:gd name="connsiteY330" fmla="*/ 6193650 h 6596467"/>
              <a:gd name="connsiteX331" fmla="*/ 2093528 w 8564608"/>
              <a:gd name="connsiteY331" fmla="*/ 6113432 h 6596467"/>
              <a:gd name="connsiteX332" fmla="*/ 2063981 w 8564608"/>
              <a:gd name="connsiteY332" fmla="*/ 6096544 h 6596467"/>
              <a:gd name="connsiteX333" fmla="*/ 2089307 w 8564608"/>
              <a:gd name="connsiteY333" fmla="*/ 6079656 h 6596467"/>
              <a:gd name="connsiteX334" fmla="*/ 2131514 w 8564608"/>
              <a:gd name="connsiteY334" fmla="*/ 6003661 h 6596467"/>
              <a:gd name="connsiteX335" fmla="*/ 2068201 w 8564608"/>
              <a:gd name="connsiteY335" fmla="*/ 5982550 h 6596467"/>
              <a:gd name="connsiteX336" fmla="*/ 1975345 w 8564608"/>
              <a:gd name="connsiteY336" fmla="*/ 6050102 h 6596467"/>
              <a:gd name="connsiteX337" fmla="*/ 1950019 w 8564608"/>
              <a:gd name="connsiteY337" fmla="*/ 6075433 h 6596467"/>
              <a:gd name="connsiteX338" fmla="*/ 1937358 w 8564608"/>
              <a:gd name="connsiteY338" fmla="*/ 6050102 h 6596467"/>
              <a:gd name="connsiteX339" fmla="*/ 1903592 w 8564608"/>
              <a:gd name="connsiteY339" fmla="*/ 6033214 h 6596467"/>
              <a:gd name="connsiteX340" fmla="*/ 1730537 w 8564608"/>
              <a:gd name="connsiteY340" fmla="*/ 6151431 h 6596467"/>
              <a:gd name="connsiteX341" fmla="*/ 1591250 w 8564608"/>
              <a:gd name="connsiteY341" fmla="*/ 6278090 h 6596467"/>
              <a:gd name="connsiteX342" fmla="*/ 1565924 w 8564608"/>
              <a:gd name="connsiteY342" fmla="*/ 6282311 h 6596467"/>
              <a:gd name="connsiteX343" fmla="*/ 1561704 w 8564608"/>
              <a:gd name="connsiteY343" fmla="*/ 6261202 h 6596467"/>
              <a:gd name="connsiteX344" fmla="*/ 1591250 w 8564608"/>
              <a:gd name="connsiteY344" fmla="*/ 6037437 h 6596467"/>
              <a:gd name="connsiteX345" fmla="*/ 1633457 w 8564608"/>
              <a:gd name="connsiteY345" fmla="*/ 5885444 h 6596467"/>
              <a:gd name="connsiteX346" fmla="*/ 1519497 w 8564608"/>
              <a:gd name="connsiteY346" fmla="*/ 5927666 h 6596467"/>
              <a:gd name="connsiteX347" fmla="*/ 1473068 w 8564608"/>
              <a:gd name="connsiteY347" fmla="*/ 5919220 h 6596467"/>
              <a:gd name="connsiteX348" fmla="*/ 1473068 w 8564608"/>
              <a:gd name="connsiteY348" fmla="*/ 5830560 h 6596467"/>
              <a:gd name="connsiteX349" fmla="*/ 1489951 w 8564608"/>
              <a:gd name="connsiteY349" fmla="*/ 5716566 h 6596467"/>
              <a:gd name="connsiteX350" fmla="*/ 1485728 w 8564608"/>
              <a:gd name="connsiteY350" fmla="*/ 5682789 h 6596467"/>
              <a:gd name="connsiteX351" fmla="*/ 1447742 w 8564608"/>
              <a:gd name="connsiteY351" fmla="*/ 5695455 h 6596467"/>
              <a:gd name="connsiteX352" fmla="*/ 1422418 w 8564608"/>
              <a:gd name="connsiteY352" fmla="*/ 5725008 h 6596467"/>
              <a:gd name="connsiteX353" fmla="*/ 1236702 w 8564608"/>
              <a:gd name="connsiteY353" fmla="*/ 5952996 h 6596467"/>
              <a:gd name="connsiteX354" fmla="*/ 1122740 w 8564608"/>
              <a:gd name="connsiteY354" fmla="*/ 5974107 h 6596467"/>
              <a:gd name="connsiteX355" fmla="*/ 1067867 w 8564608"/>
              <a:gd name="connsiteY355" fmla="*/ 5974107 h 6596467"/>
              <a:gd name="connsiteX356" fmla="*/ 1050984 w 8564608"/>
              <a:gd name="connsiteY356" fmla="*/ 5986773 h 6596467"/>
              <a:gd name="connsiteX357" fmla="*/ 966568 w 8564608"/>
              <a:gd name="connsiteY357" fmla="*/ 5965662 h 6596467"/>
              <a:gd name="connsiteX358" fmla="*/ 991894 w 8564608"/>
              <a:gd name="connsiteY358" fmla="*/ 5898112 h 6596467"/>
              <a:gd name="connsiteX359" fmla="*/ 1152284 w 8564608"/>
              <a:gd name="connsiteY359" fmla="*/ 5661679 h 6596467"/>
              <a:gd name="connsiteX360" fmla="*/ 1139623 w 8564608"/>
              <a:gd name="connsiteY360" fmla="*/ 5606794 h 6596467"/>
              <a:gd name="connsiteX361" fmla="*/ 1093193 w 8564608"/>
              <a:gd name="connsiteY361" fmla="*/ 5619460 h 6596467"/>
              <a:gd name="connsiteX362" fmla="*/ 1004557 w 8564608"/>
              <a:gd name="connsiteY362" fmla="*/ 5703900 h 6596467"/>
              <a:gd name="connsiteX363" fmla="*/ 953907 w 8564608"/>
              <a:gd name="connsiteY363" fmla="*/ 5703900 h 6596467"/>
              <a:gd name="connsiteX364" fmla="*/ 983451 w 8564608"/>
              <a:gd name="connsiteY364" fmla="*/ 5670124 h 6596467"/>
              <a:gd name="connsiteX365" fmla="*/ 1008777 w 8564608"/>
              <a:gd name="connsiteY365" fmla="*/ 5653236 h 6596467"/>
              <a:gd name="connsiteX366" fmla="*/ 987674 w 8564608"/>
              <a:gd name="connsiteY366" fmla="*/ 5568795 h 6596467"/>
              <a:gd name="connsiteX367" fmla="*/ 970790 w 8564608"/>
              <a:gd name="connsiteY367" fmla="*/ 5535019 h 6596467"/>
              <a:gd name="connsiteX368" fmla="*/ 1080530 w 8564608"/>
              <a:gd name="connsiteY368" fmla="*/ 5332365 h 6596467"/>
              <a:gd name="connsiteX369" fmla="*/ 1240922 w 8564608"/>
              <a:gd name="connsiteY369" fmla="*/ 5146598 h 6596467"/>
              <a:gd name="connsiteX370" fmla="*/ 1397092 w 8564608"/>
              <a:gd name="connsiteY370" fmla="*/ 4927055 h 6596467"/>
              <a:gd name="connsiteX371" fmla="*/ 1422418 w 8564608"/>
              <a:gd name="connsiteY371" fmla="*/ 4901722 h 6596467"/>
              <a:gd name="connsiteX372" fmla="*/ 1700990 w 8564608"/>
              <a:gd name="connsiteY372" fmla="*/ 4606184 h 6596467"/>
              <a:gd name="connsiteX373" fmla="*/ 1713654 w 8564608"/>
              <a:gd name="connsiteY373" fmla="*/ 4534412 h 6596467"/>
              <a:gd name="connsiteX374" fmla="*/ 1637680 w 8564608"/>
              <a:gd name="connsiteY374" fmla="*/ 4547077 h 6596467"/>
              <a:gd name="connsiteX375" fmla="*/ 1477288 w 8564608"/>
              <a:gd name="connsiteY375" fmla="*/ 4724401 h 6596467"/>
              <a:gd name="connsiteX376" fmla="*/ 1397092 w 8564608"/>
              <a:gd name="connsiteY376" fmla="*/ 4728621 h 6596467"/>
              <a:gd name="connsiteX377" fmla="*/ 1342222 w 8564608"/>
              <a:gd name="connsiteY377" fmla="*/ 4724401 h 6596467"/>
              <a:gd name="connsiteX378" fmla="*/ 962348 w 8564608"/>
              <a:gd name="connsiteY378" fmla="*/ 5053715 h 6596467"/>
              <a:gd name="connsiteX379" fmla="*/ 763969 w 8564608"/>
              <a:gd name="connsiteY379" fmla="*/ 5159264 h 6596467"/>
              <a:gd name="connsiteX380" fmla="*/ 717539 w 8564608"/>
              <a:gd name="connsiteY380" fmla="*/ 5184595 h 6596467"/>
              <a:gd name="connsiteX381" fmla="*/ 531824 w 8564608"/>
              <a:gd name="connsiteY381" fmla="*/ 5328142 h 6596467"/>
              <a:gd name="connsiteX382" fmla="*/ 400978 w 8564608"/>
              <a:gd name="connsiteY382" fmla="*/ 5416805 h 6596467"/>
              <a:gd name="connsiteX383" fmla="*/ 329225 w 8564608"/>
              <a:gd name="connsiteY383" fmla="*/ 5433693 h 6596467"/>
              <a:gd name="connsiteX384" fmla="*/ 308121 w 8564608"/>
              <a:gd name="connsiteY384" fmla="*/ 5370363 h 6596467"/>
              <a:gd name="connsiteX385" fmla="*/ 417861 w 8564608"/>
              <a:gd name="connsiteY385" fmla="*/ 5167709 h 6596467"/>
              <a:gd name="connsiteX386" fmla="*/ 219483 w 8564608"/>
              <a:gd name="connsiteY386" fmla="*/ 5273258 h 6596467"/>
              <a:gd name="connsiteX387" fmla="*/ 181496 w 8564608"/>
              <a:gd name="connsiteY387" fmla="*/ 5290146 h 6596467"/>
              <a:gd name="connsiteX388" fmla="*/ 177275 w 8564608"/>
              <a:gd name="connsiteY388" fmla="*/ 5256370 h 6596467"/>
              <a:gd name="connsiteX389" fmla="*/ 151949 w 8564608"/>
              <a:gd name="connsiteY389" fmla="*/ 5218371 h 6596467"/>
              <a:gd name="connsiteX390" fmla="*/ 118183 w 8564608"/>
              <a:gd name="connsiteY390" fmla="*/ 5247927 h 6596467"/>
              <a:gd name="connsiteX391" fmla="*/ 71756 w 8564608"/>
              <a:gd name="connsiteY391" fmla="*/ 5290146 h 6596467"/>
              <a:gd name="connsiteX392" fmla="*/ 0 w 8564608"/>
              <a:gd name="connsiteY392" fmla="*/ 5252147 h 6596467"/>
              <a:gd name="connsiteX393" fmla="*/ 59093 w 8564608"/>
              <a:gd name="connsiteY393" fmla="*/ 5222593 h 6596467"/>
              <a:gd name="connsiteX394" fmla="*/ 84416 w 8564608"/>
              <a:gd name="connsiteY394" fmla="*/ 5218371 h 6596467"/>
              <a:gd name="connsiteX395" fmla="*/ 42210 w 8564608"/>
              <a:gd name="connsiteY395" fmla="*/ 5197262 h 6596467"/>
              <a:gd name="connsiteX396" fmla="*/ 33767 w 8564608"/>
              <a:gd name="connsiteY396" fmla="*/ 5150821 h 6596467"/>
              <a:gd name="connsiteX397" fmla="*/ 46430 w 8564608"/>
              <a:gd name="connsiteY397" fmla="*/ 5125487 h 6596467"/>
              <a:gd name="connsiteX398" fmla="*/ 67533 w 8564608"/>
              <a:gd name="connsiteY398" fmla="*/ 4948164 h 6596467"/>
              <a:gd name="connsiteX399" fmla="*/ 109743 w 8564608"/>
              <a:gd name="connsiteY399" fmla="*/ 4766620 h 6596467"/>
              <a:gd name="connsiteX400" fmla="*/ 122406 w 8564608"/>
              <a:gd name="connsiteY400" fmla="*/ 4724401 h 6596467"/>
              <a:gd name="connsiteX401" fmla="*/ 151949 w 8564608"/>
              <a:gd name="connsiteY401" fmla="*/ 4601962 h 6596467"/>
              <a:gd name="connsiteX402" fmla="*/ 130846 w 8564608"/>
              <a:gd name="connsiteY402" fmla="*/ 4521744 h 6596467"/>
              <a:gd name="connsiteX403" fmla="*/ 135066 w 8564608"/>
              <a:gd name="connsiteY403" fmla="*/ 4458414 h 6596467"/>
              <a:gd name="connsiteX404" fmla="*/ 139289 w 8564608"/>
              <a:gd name="connsiteY404" fmla="*/ 4420418 h 6596467"/>
              <a:gd name="connsiteX405" fmla="*/ 130846 w 8564608"/>
              <a:gd name="connsiteY405" fmla="*/ 4407750 h 6596467"/>
              <a:gd name="connsiteX406" fmla="*/ 160392 w 8564608"/>
              <a:gd name="connsiteY406" fmla="*/ 4302201 h 6596467"/>
              <a:gd name="connsiteX407" fmla="*/ 156172 w 8564608"/>
              <a:gd name="connsiteY407" fmla="*/ 4251537 h 6596467"/>
              <a:gd name="connsiteX408" fmla="*/ 206822 w 8564608"/>
              <a:gd name="connsiteY408" fmla="*/ 4141765 h 6596467"/>
              <a:gd name="connsiteX409" fmla="*/ 337668 w 8564608"/>
              <a:gd name="connsiteY409" fmla="*/ 4031994 h 6596467"/>
              <a:gd name="connsiteX410" fmla="*/ 350328 w 8564608"/>
              <a:gd name="connsiteY410" fmla="*/ 4015106 h 6596467"/>
              <a:gd name="connsiteX411" fmla="*/ 493837 w 8564608"/>
              <a:gd name="connsiteY411" fmla="*/ 3778675 h 6596467"/>
              <a:gd name="connsiteX412" fmla="*/ 650006 w 8564608"/>
              <a:gd name="connsiteY412" fmla="*/ 3529579 h 6596467"/>
              <a:gd name="connsiteX413" fmla="*/ 873711 w 8564608"/>
              <a:gd name="connsiteY413" fmla="*/ 3238261 h 6596467"/>
              <a:gd name="connsiteX414" fmla="*/ 1063647 w 8564608"/>
              <a:gd name="connsiteY414" fmla="*/ 2896282 h 6596467"/>
              <a:gd name="connsiteX415" fmla="*/ 1059427 w 8564608"/>
              <a:gd name="connsiteY415" fmla="*/ 2803398 h 6596467"/>
              <a:gd name="connsiteX416" fmla="*/ 1059427 w 8564608"/>
              <a:gd name="connsiteY416" fmla="*/ 2765400 h 6596467"/>
              <a:gd name="connsiteX417" fmla="*/ 1287352 w 8564608"/>
              <a:gd name="connsiteY417" fmla="*/ 2402310 h 6596467"/>
              <a:gd name="connsiteX418" fmla="*/ 1422418 w 8564608"/>
              <a:gd name="connsiteY418" fmla="*/ 2110992 h 6596467"/>
              <a:gd name="connsiteX419" fmla="*/ 1439301 w 8564608"/>
              <a:gd name="connsiteY419" fmla="*/ 2068773 h 6596467"/>
              <a:gd name="connsiteX420" fmla="*/ 1321118 w 8564608"/>
              <a:gd name="connsiteY420" fmla="*/ 2110992 h 6596467"/>
              <a:gd name="connsiteX421" fmla="*/ 1278910 w 8564608"/>
              <a:gd name="connsiteY421" fmla="*/ 2136325 h 6596467"/>
              <a:gd name="connsiteX422" fmla="*/ 1126960 w 8564608"/>
              <a:gd name="connsiteY422" fmla="*/ 2153213 h 6596467"/>
              <a:gd name="connsiteX423" fmla="*/ 1114297 w 8564608"/>
              <a:gd name="connsiteY423" fmla="*/ 2157433 h 6596467"/>
              <a:gd name="connsiteX424" fmla="*/ 975011 w 8564608"/>
              <a:gd name="connsiteY424" fmla="*/ 2203875 h 6596467"/>
              <a:gd name="connsiteX425" fmla="*/ 493837 w 8564608"/>
              <a:gd name="connsiteY425" fmla="*/ 2334757 h 6596467"/>
              <a:gd name="connsiteX426" fmla="*/ 422084 w 8564608"/>
              <a:gd name="connsiteY426" fmla="*/ 2351645 h 6596467"/>
              <a:gd name="connsiteX427" fmla="*/ 371434 w 8564608"/>
              <a:gd name="connsiteY427" fmla="*/ 2334757 h 6596467"/>
              <a:gd name="connsiteX428" fmla="*/ 405201 w 8564608"/>
              <a:gd name="connsiteY428" fmla="*/ 2300981 h 6596467"/>
              <a:gd name="connsiteX429" fmla="*/ 721762 w 8564608"/>
              <a:gd name="connsiteY429" fmla="*/ 2174321 h 6596467"/>
              <a:gd name="connsiteX430" fmla="*/ 1181830 w 8564608"/>
              <a:gd name="connsiteY430" fmla="*/ 2030774 h 6596467"/>
              <a:gd name="connsiteX431" fmla="*/ 1219819 w 8564608"/>
              <a:gd name="connsiteY431" fmla="*/ 2022331 h 6596467"/>
              <a:gd name="connsiteX432" fmla="*/ 1232481 w 8564608"/>
              <a:gd name="connsiteY432" fmla="*/ 2001220 h 6596467"/>
              <a:gd name="connsiteX433" fmla="*/ 1211376 w 8564608"/>
              <a:gd name="connsiteY433" fmla="*/ 1988555 h 6596467"/>
              <a:gd name="connsiteX434" fmla="*/ 903258 w 8564608"/>
              <a:gd name="connsiteY434" fmla="*/ 2034997 h 6596467"/>
              <a:gd name="connsiteX435" fmla="*/ 877931 w 8564608"/>
              <a:gd name="connsiteY435" fmla="*/ 2030774 h 6596467"/>
              <a:gd name="connsiteX436" fmla="*/ 877931 w 8564608"/>
              <a:gd name="connsiteY436" fmla="*/ 2001220 h 6596467"/>
              <a:gd name="connsiteX437" fmla="*/ 970790 w 8564608"/>
              <a:gd name="connsiteY437" fmla="*/ 1937891 h 6596467"/>
              <a:gd name="connsiteX438" fmla="*/ 1034101 w 8564608"/>
              <a:gd name="connsiteY438" fmla="*/ 1878784 h 6596467"/>
              <a:gd name="connsiteX439" fmla="*/ 1097414 w 8564608"/>
              <a:gd name="connsiteY439" fmla="*/ 1832342 h 6596467"/>
              <a:gd name="connsiteX440" fmla="*/ 1283129 w 8564608"/>
              <a:gd name="connsiteY440" fmla="*/ 1790120 h 6596467"/>
              <a:gd name="connsiteX441" fmla="*/ 1608134 w 8564608"/>
              <a:gd name="connsiteY441" fmla="*/ 1714125 h 6596467"/>
              <a:gd name="connsiteX442" fmla="*/ 1409755 w 8564608"/>
              <a:gd name="connsiteY442" fmla="*/ 1684572 h 6596467"/>
              <a:gd name="connsiteX443" fmla="*/ 1228259 w 8564608"/>
              <a:gd name="connsiteY443" fmla="*/ 1735236 h 6596467"/>
              <a:gd name="connsiteX444" fmla="*/ 1181830 w 8564608"/>
              <a:gd name="connsiteY444" fmla="*/ 1726791 h 6596467"/>
              <a:gd name="connsiteX445" fmla="*/ 1359105 w 8564608"/>
              <a:gd name="connsiteY445" fmla="*/ 1659241 h 6596467"/>
              <a:gd name="connsiteX446" fmla="*/ 1283129 w 8564608"/>
              <a:gd name="connsiteY446" fmla="*/ 1646573 h 6596467"/>
              <a:gd name="connsiteX447" fmla="*/ 1232481 w 8564608"/>
              <a:gd name="connsiteY447" fmla="*/ 1667684 h 6596467"/>
              <a:gd name="connsiteX448" fmla="*/ 1194493 w 8564608"/>
              <a:gd name="connsiteY448" fmla="*/ 1663461 h 6596467"/>
              <a:gd name="connsiteX449" fmla="*/ 1207156 w 8564608"/>
              <a:gd name="connsiteY449" fmla="*/ 1629685 h 6596467"/>
              <a:gd name="connsiteX450" fmla="*/ 1240922 w 8564608"/>
              <a:gd name="connsiteY450" fmla="*/ 1591688 h 6596467"/>
              <a:gd name="connsiteX451" fmla="*/ 983451 w 8564608"/>
              <a:gd name="connsiteY451" fmla="*/ 1633907 h 6596467"/>
              <a:gd name="connsiteX452" fmla="*/ 738645 w 8564608"/>
              <a:gd name="connsiteY452" fmla="*/ 1633907 h 6596467"/>
              <a:gd name="connsiteX453" fmla="*/ 1316896 w 8564608"/>
              <a:gd name="connsiteY453" fmla="*/ 1494583 h 6596467"/>
              <a:gd name="connsiteX454" fmla="*/ 1274689 w 8564608"/>
              <a:gd name="connsiteY454" fmla="*/ 1473472 h 6596467"/>
              <a:gd name="connsiteX455" fmla="*/ 1321118 w 8564608"/>
              <a:gd name="connsiteY455" fmla="*/ 1448141 h 6596467"/>
              <a:gd name="connsiteX456" fmla="*/ 1574367 w 8564608"/>
              <a:gd name="connsiteY456" fmla="*/ 1376366 h 6596467"/>
              <a:gd name="connsiteX457" fmla="*/ 1785406 w 8564608"/>
              <a:gd name="connsiteY457" fmla="*/ 1367923 h 6596467"/>
              <a:gd name="connsiteX458" fmla="*/ 1924695 w 8564608"/>
              <a:gd name="connsiteY458" fmla="*/ 1342592 h 6596467"/>
              <a:gd name="connsiteX459" fmla="*/ 2055541 w 8564608"/>
              <a:gd name="connsiteY459" fmla="*/ 1300371 h 6596467"/>
              <a:gd name="connsiteX460" fmla="*/ 2089307 w 8564608"/>
              <a:gd name="connsiteY460" fmla="*/ 1266595 h 6596467"/>
              <a:gd name="connsiteX461" fmla="*/ 2030215 w 8564608"/>
              <a:gd name="connsiteY461" fmla="*/ 1199045 h 6596467"/>
              <a:gd name="connsiteX462" fmla="*/ 1975345 w 8564608"/>
              <a:gd name="connsiteY462" fmla="*/ 1203265 h 6596467"/>
              <a:gd name="connsiteX463" fmla="*/ 1840279 w 8564608"/>
              <a:gd name="connsiteY463" fmla="*/ 1156823 h 6596467"/>
              <a:gd name="connsiteX464" fmla="*/ 1709433 w 8564608"/>
              <a:gd name="connsiteY464" fmla="*/ 1173711 h 6596467"/>
              <a:gd name="connsiteX465" fmla="*/ 1726316 w 8564608"/>
              <a:gd name="connsiteY465" fmla="*/ 1148380 h 6596467"/>
              <a:gd name="connsiteX466" fmla="*/ 1966902 w 8564608"/>
              <a:gd name="connsiteY466" fmla="*/ 1068163 h 6596467"/>
              <a:gd name="connsiteX467" fmla="*/ 2034435 w 8564608"/>
              <a:gd name="connsiteY467" fmla="*/ 1097716 h 6596467"/>
              <a:gd name="connsiteX468" fmla="*/ 2106190 w 8564608"/>
              <a:gd name="connsiteY468" fmla="*/ 1135715 h 6596467"/>
              <a:gd name="connsiteX469" fmla="*/ 2148397 w 8564608"/>
              <a:gd name="connsiteY469" fmla="*/ 1127270 h 6596467"/>
              <a:gd name="connsiteX470" fmla="*/ 2194827 w 8564608"/>
              <a:gd name="connsiteY470" fmla="*/ 1148380 h 6596467"/>
              <a:gd name="connsiteX471" fmla="*/ 2177945 w 8564608"/>
              <a:gd name="connsiteY471" fmla="*/ 1190599 h 6596467"/>
              <a:gd name="connsiteX472" fmla="*/ 2156840 w 8564608"/>
              <a:gd name="connsiteY472" fmla="*/ 1220153 h 6596467"/>
              <a:gd name="connsiteX473" fmla="*/ 2177945 w 8564608"/>
              <a:gd name="connsiteY473" fmla="*/ 1237041 h 6596467"/>
              <a:gd name="connsiteX474" fmla="*/ 2199047 w 8564608"/>
              <a:gd name="connsiteY474" fmla="*/ 1211710 h 6596467"/>
              <a:gd name="connsiteX475" fmla="*/ 2224374 w 8564608"/>
              <a:gd name="connsiteY475" fmla="*/ 1177934 h 6596467"/>
              <a:gd name="connsiteX476" fmla="*/ 2308789 w 8564608"/>
              <a:gd name="connsiteY476" fmla="*/ 1169489 h 6596467"/>
              <a:gd name="connsiteX477" fmla="*/ 2397426 w 8564608"/>
              <a:gd name="connsiteY477" fmla="*/ 1156823 h 6596467"/>
              <a:gd name="connsiteX478" fmla="*/ 2397426 w 8564608"/>
              <a:gd name="connsiteY478" fmla="*/ 1152603 h 6596467"/>
              <a:gd name="connsiteX479" fmla="*/ 2646454 w 8564608"/>
              <a:gd name="connsiteY479" fmla="*/ 852840 h 6596467"/>
              <a:gd name="connsiteX480" fmla="*/ 2768860 w 8564608"/>
              <a:gd name="connsiteY480" fmla="*/ 755737 h 6596467"/>
              <a:gd name="connsiteX481" fmla="*/ 2794183 w 8564608"/>
              <a:gd name="connsiteY481" fmla="*/ 721960 h 6596467"/>
              <a:gd name="connsiteX482" fmla="*/ 2887042 w 8564608"/>
              <a:gd name="connsiteY482" fmla="*/ 574190 h 6596467"/>
              <a:gd name="connsiteX483" fmla="*/ 3060095 w 8564608"/>
              <a:gd name="connsiteY483" fmla="*/ 527749 h 6596467"/>
              <a:gd name="connsiteX484" fmla="*/ 3110745 w 8564608"/>
              <a:gd name="connsiteY484" fmla="*/ 599521 h 6596467"/>
              <a:gd name="connsiteX485" fmla="*/ 3064315 w 8564608"/>
              <a:gd name="connsiteY485" fmla="*/ 835952 h 6596467"/>
              <a:gd name="connsiteX486" fmla="*/ 3060095 w 8564608"/>
              <a:gd name="connsiteY486" fmla="*/ 873951 h 6596467"/>
              <a:gd name="connsiteX487" fmla="*/ 3106525 w 8564608"/>
              <a:gd name="connsiteY487" fmla="*/ 865508 h 6596467"/>
              <a:gd name="connsiteX488" fmla="*/ 3190941 w 8564608"/>
              <a:gd name="connsiteY488" fmla="*/ 755737 h 6596467"/>
              <a:gd name="connsiteX489" fmla="*/ 3515943 w 8564608"/>
              <a:gd name="connsiteY489" fmla="*/ 350425 h 6596467"/>
              <a:gd name="connsiteX490" fmla="*/ 3583476 w 8564608"/>
              <a:gd name="connsiteY490" fmla="*/ 295538 h 6596467"/>
              <a:gd name="connsiteX491" fmla="*/ 3629905 w 8564608"/>
              <a:gd name="connsiteY491" fmla="*/ 295538 h 6596467"/>
              <a:gd name="connsiteX492" fmla="*/ 3659452 w 8564608"/>
              <a:gd name="connsiteY492" fmla="*/ 295538 h 6596467"/>
              <a:gd name="connsiteX493" fmla="*/ 3748088 w 8564608"/>
              <a:gd name="connsiteY493" fmla="*/ 333537 h 6596467"/>
              <a:gd name="connsiteX494" fmla="*/ 3756531 w 8564608"/>
              <a:gd name="connsiteY494" fmla="*/ 346202 h 6596467"/>
              <a:gd name="connsiteX495" fmla="*/ 3781854 w 8564608"/>
              <a:gd name="connsiteY495" fmla="*/ 485530 h 6596467"/>
              <a:gd name="connsiteX496" fmla="*/ 3769194 w 8564608"/>
              <a:gd name="connsiteY496" fmla="*/ 510861 h 6596467"/>
              <a:gd name="connsiteX497" fmla="*/ 3828284 w 8564608"/>
              <a:gd name="connsiteY497" fmla="*/ 603744 h 6596467"/>
              <a:gd name="connsiteX498" fmla="*/ 3836727 w 8564608"/>
              <a:gd name="connsiteY498" fmla="*/ 599521 h 6596467"/>
              <a:gd name="connsiteX499" fmla="*/ 3946467 w 8564608"/>
              <a:gd name="connsiteY499" fmla="*/ 489750 h 6596467"/>
              <a:gd name="connsiteX500" fmla="*/ 4026663 w 8564608"/>
              <a:gd name="connsiteY500" fmla="*/ 413755 h 6596467"/>
              <a:gd name="connsiteX501" fmla="*/ 3988676 w 8564608"/>
              <a:gd name="connsiteY501" fmla="*/ 291318 h 6596467"/>
              <a:gd name="connsiteX502" fmla="*/ 4009779 w 8564608"/>
              <a:gd name="connsiteY502" fmla="*/ 274430 h 6596467"/>
              <a:gd name="connsiteX503" fmla="*/ 4014000 w 8564608"/>
              <a:gd name="connsiteY503" fmla="*/ 299761 h 6596467"/>
              <a:gd name="connsiteX504" fmla="*/ 4014000 w 8564608"/>
              <a:gd name="connsiteY504" fmla="*/ 341982 h 6596467"/>
              <a:gd name="connsiteX505" fmla="*/ 4039326 w 8564608"/>
              <a:gd name="connsiteY505" fmla="*/ 312429 h 6596467"/>
              <a:gd name="connsiteX506" fmla="*/ 4064649 w 8564608"/>
              <a:gd name="connsiteY506" fmla="*/ 173101 h 6596467"/>
              <a:gd name="connsiteX507" fmla="*/ 4161729 w 8564608"/>
              <a:gd name="connsiteY507" fmla="*/ 71775 h 6596467"/>
              <a:gd name="connsiteX508" fmla="*/ 4191275 w 8564608"/>
              <a:gd name="connsiteY508" fmla="*/ 50664 h 6596467"/>
              <a:gd name="connsiteX509" fmla="*/ 4271471 w 8564608"/>
              <a:gd name="connsiteY509"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Lst>
            <a:rect l="l" t="t" r="r" b="b"/>
            <a:pathLst>
              <a:path w="8564608"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lnTo>
                  <a:pt x="4659569" y="609874"/>
                </a:lnTo>
                <a:lnTo>
                  <a:pt x="4693144" y="574190"/>
                </a:lnTo>
                <a:cubicBezTo>
                  <a:pt x="4743794" y="540414"/>
                  <a:pt x="4790221" y="477084"/>
                  <a:pt x="4866197" y="527749"/>
                </a:cubicBezTo>
                <a:cubicBezTo>
                  <a:pt x="4895743" y="548859"/>
                  <a:pt x="4916847" y="561525"/>
                  <a:pt x="4916847" y="599521"/>
                </a:cubicBezTo>
                <a:cubicBezTo>
                  <a:pt x="4916847" y="679739"/>
                  <a:pt x="4895743" y="759957"/>
                  <a:pt x="4870417" y="835952"/>
                </a:cubicBezTo>
                <a:cubicBezTo>
                  <a:pt x="4866197" y="848620"/>
                  <a:pt x="4849314" y="861285"/>
                  <a:pt x="4866197" y="873951"/>
                </a:cubicBezTo>
                <a:lnTo>
                  <a:pt x="4875051" y="878031"/>
                </a:lnTo>
                <a:lnTo>
                  <a:pt x="4895097" y="861285"/>
                </a:lnTo>
                <a:lnTo>
                  <a:pt x="4942935" y="829713"/>
                </a:lnTo>
                <a:lnTo>
                  <a:pt x="4956418" y="813789"/>
                </a:lnTo>
                <a:cubicBezTo>
                  <a:pt x="4970663" y="795845"/>
                  <a:pt x="4984380" y="776847"/>
                  <a:pt x="4997043" y="755737"/>
                </a:cubicBezTo>
                <a:cubicBezTo>
                  <a:pt x="5081459" y="603744"/>
                  <a:pt x="5216525" y="485530"/>
                  <a:pt x="5322045" y="350425"/>
                </a:cubicBezTo>
                <a:cubicBezTo>
                  <a:pt x="5338928" y="329314"/>
                  <a:pt x="5368474" y="312429"/>
                  <a:pt x="5389578" y="295538"/>
                </a:cubicBezTo>
                <a:cubicBezTo>
                  <a:pt x="5406461" y="282873"/>
                  <a:pt x="5423347" y="270207"/>
                  <a:pt x="5436007" y="295538"/>
                </a:cubicBezTo>
                <a:cubicBezTo>
                  <a:pt x="5444450" y="308206"/>
                  <a:pt x="5457113" y="299761"/>
                  <a:pt x="5465554" y="295538"/>
                </a:cubicBezTo>
                <a:cubicBezTo>
                  <a:pt x="5516203" y="265984"/>
                  <a:pt x="5541529" y="278652"/>
                  <a:pt x="5554190" y="333537"/>
                </a:cubicBezTo>
                <a:cubicBezTo>
                  <a:pt x="5554190" y="337759"/>
                  <a:pt x="5558413" y="346202"/>
                  <a:pt x="5562633" y="346202"/>
                </a:cubicBezTo>
                <a:cubicBezTo>
                  <a:pt x="5638606" y="379978"/>
                  <a:pt x="5596399" y="434865"/>
                  <a:pt x="5587956" y="485530"/>
                </a:cubicBezTo>
                <a:cubicBezTo>
                  <a:pt x="5583736" y="493972"/>
                  <a:pt x="5579516" y="502415"/>
                  <a:pt x="5575296" y="510861"/>
                </a:cubicBezTo>
                <a:cubicBezTo>
                  <a:pt x="5549970" y="578413"/>
                  <a:pt x="5566853" y="603744"/>
                  <a:pt x="5634386" y="603744"/>
                </a:cubicBezTo>
                <a:cubicBezTo>
                  <a:pt x="5638606" y="603744"/>
                  <a:pt x="5642829" y="603744"/>
                  <a:pt x="5642829" y="599521"/>
                </a:cubicBezTo>
                <a:cubicBezTo>
                  <a:pt x="5659712" y="544637"/>
                  <a:pt x="5739908" y="553079"/>
                  <a:pt x="5752569" y="489750"/>
                </a:cubicBezTo>
                <a:cubicBezTo>
                  <a:pt x="5761012" y="447531"/>
                  <a:pt x="5786335" y="422200"/>
                  <a:pt x="5832765" y="413755"/>
                </a:cubicBezTo>
                <a:cubicBezTo>
                  <a:pt x="5782115" y="384201"/>
                  <a:pt x="5773675" y="350425"/>
                  <a:pt x="5794778" y="291318"/>
                </a:cubicBezTo>
                <a:cubicBezTo>
                  <a:pt x="5798998" y="282873"/>
                  <a:pt x="5803218" y="270207"/>
                  <a:pt x="5815881" y="274430"/>
                </a:cubicBezTo>
                <a:cubicBezTo>
                  <a:pt x="5828545" y="278652"/>
                  <a:pt x="5824324" y="291318"/>
                  <a:pt x="5820102" y="299761"/>
                </a:cubicBezTo>
                <a:cubicBezTo>
                  <a:pt x="5815881" y="312429"/>
                  <a:pt x="5811661" y="325094"/>
                  <a:pt x="5820102" y="341982"/>
                </a:cubicBezTo>
                <a:cubicBezTo>
                  <a:pt x="5841208" y="341982"/>
                  <a:pt x="5845428" y="325094"/>
                  <a:pt x="5845428" y="312429"/>
                </a:cubicBezTo>
                <a:cubicBezTo>
                  <a:pt x="5845428" y="265984"/>
                  <a:pt x="5862311" y="219543"/>
                  <a:pt x="5870751" y="173101"/>
                </a:cubicBezTo>
                <a:cubicBezTo>
                  <a:pt x="5883414" y="118217"/>
                  <a:pt x="5908741" y="80218"/>
                  <a:pt x="5967831" y="71775"/>
                </a:cubicBezTo>
                <a:cubicBezTo>
                  <a:pt x="5980494" y="67552"/>
                  <a:pt x="5993157" y="67552"/>
                  <a:pt x="5997377" y="50664"/>
                </a:cubicBezTo>
                <a:cubicBezTo>
                  <a:pt x="6010040" y="12666"/>
                  <a:pt x="6043807" y="4223"/>
                  <a:pt x="6077573" y="0"/>
                </a:cubicBezTo>
                <a:cubicBezTo>
                  <a:pt x="6098677" y="0"/>
                  <a:pt x="6161989" y="88663"/>
                  <a:pt x="6157769" y="113994"/>
                </a:cubicBezTo>
                <a:cubicBezTo>
                  <a:pt x="6132443" y="215323"/>
                  <a:pt x="6107119" y="316649"/>
                  <a:pt x="6081793" y="417977"/>
                </a:cubicBezTo>
                <a:cubicBezTo>
                  <a:pt x="6073353" y="443308"/>
                  <a:pt x="6056470" y="460196"/>
                  <a:pt x="6031144" y="451753"/>
                </a:cubicBezTo>
                <a:cubicBezTo>
                  <a:pt x="6001597" y="443308"/>
                  <a:pt x="6014260" y="417977"/>
                  <a:pt x="6018481" y="396867"/>
                </a:cubicBezTo>
                <a:cubicBezTo>
                  <a:pt x="6018481" y="379978"/>
                  <a:pt x="6031144" y="363090"/>
                  <a:pt x="6026923" y="337759"/>
                </a:cubicBezTo>
                <a:cubicBezTo>
                  <a:pt x="5959390" y="401089"/>
                  <a:pt x="5934064" y="472862"/>
                  <a:pt x="5912961" y="557302"/>
                </a:cubicBezTo>
                <a:cubicBezTo>
                  <a:pt x="5955168" y="540414"/>
                  <a:pt x="5959390" y="510861"/>
                  <a:pt x="5972051" y="481307"/>
                </a:cubicBezTo>
                <a:cubicBezTo>
                  <a:pt x="5976274" y="468641"/>
                  <a:pt x="5984714" y="460196"/>
                  <a:pt x="6001597" y="464419"/>
                </a:cubicBezTo>
                <a:cubicBezTo>
                  <a:pt x="6018481" y="468641"/>
                  <a:pt x="6031144" y="477084"/>
                  <a:pt x="6035364" y="493972"/>
                </a:cubicBezTo>
                <a:cubicBezTo>
                  <a:pt x="6039586" y="515083"/>
                  <a:pt x="6026923" y="515083"/>
                  <a:pt x="6014260" y="515083"/>
                </a:cubicBezTo>
                <a:cubicBezTo>
                  <a:pt x="5988934" y="523526"/>
                  <a:pt x="5988934" y="536191"/>
                  <a:pt x="5997377" y="553079"/>
                </a:cubicBezTo>
                <a:cubicBezTo>
                  <a:pt x="6022703" y="586856"/>
                  <a:pt x="6010040" y="616409"/>
                  <a:pt x="6001597" y="650185"/>
                </a:cubicBezTo>
                <a:cubicBezTo>
                  <a:pt x="5997377" y="671296"/>
                  <a:pt x="5988934" y="675519"/>
                  <a:pt x="5967831" y="667074"/>
                </a:cubicBezTo>
                <a:cubicBezTo>
                  <a:pt x="5946727" y="658631"/>
                  <a:pt x="5946727" y="688184"/>
                  <a:pt x="5946727" y="688184"/>
                </a:cubicBezTo>
                <a:cubicBezTo>
                  <a:pt x="5997377" y="709292"/>
                  <a:pt x="5976274" y="759957"/>
                  <a:pt x="5993157" y="789510"/>
                </a:cubicBezTo>
                <a:cubicBezTo>
                  <a:pt x="5997377" y="793733"/>
                  <a:pt x="5997377" y="793733"/>
                  <a:pt x="6001597" y="793733"/>
                </a:cubicBezTo>
                <a:cubicBezTo>
                  <a:pt x="6026923" y="781068"/>
                  <a:pt x="6001597" y="764179"/>
                  <a:pt x="6005820" y="747291"/>
                </a:cubicBezTo>
                <a:cubicBezTo>
                  <a:pt x="6005820" y="730403"/>
                  <a:pt x="6014260" y="721960"/>
                  <a:pt x="6026923" y="721960"/>
                </a:cubicBezTo>
                <a:cubicBezTo>
                  <a:pt x="6039586" y="721960"/>
                  <a:pt x="6043807" y="730403"/>
                  <a:pt x="6043807" y="743069"/>
                </a:cubicBezTo>
                <a:cubicBezTo>
                  <a:pt x="6052247" y="793733"/>
                  <a:pt x="6031144" y="840175"/>
                  <a:pt x="6026923" y="903504"/>
                </a:cubicBezTo>
                <a:cubicBezTo>
                  <a:pt x="6064910" y="857063"/>
                  <a:pt x="6094456" y="823286"/>
                  <a:pt x="6136663" y="810621"/>
                </a:cubicBezTo>
                <a:cubicBezTo>
                  <a:pt x="6145106" y="806398"/>
                  <a:pt x="6149326" y="793733"/>
                  <a:pt x="6145106" y="785290"/>
                </a:cubicBezTo>
                <a:cubicBezTo>
                  <a:pt x="6132443" y="734626"/>
                  <a:pt x="6170430" y="709292"/>
                  <a:pt x="6191536" y="675519"/>
                </a:cubicBezTo>
                <a:cubicBezTo>
                  <a:pt x="6229522" y="599521"/>
                  <a:pt x="6318159" y="595301"/>
                  <a:pt x="6368809" y="531971"/>
                </a:cubicBezTo>
                <a:cubicBezTo>
                  <a:pt x="6381470" y="512971"/>
                  <a:pt x="6401256" y="512972"/>
                  <a:pt x="6417480" y="528409"/>
                </a:cubicBezTo>
                <a:lnTo>
                  <a:pt x="6430413" y="546473"/>
                </a:lnTo>
                <a:lnTo>
                  <a:pt x="6438335" y="526693"/>
                </a:lnTo>
                <a:cubicBezTo>
                  <a:pt x="6446248" y="515083"/>
                  <a:pt x="6459966" y="510861"/>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lnTo>
                  <a:pt x="6517797" y="782865"/>
                </a:lnTo>
                <a:lnTo>
                  <a:pt x="6533882" y="805806"/>
                </a:lnTo>
                <a:cubicBezTo>
                  <a:pt x="6546347" y="830149"/>
                  <a:pt x="6543973" y="853897"/>
                  <a:pt x="6524980" y="882396"/>
                </a:cubicBezTo>
                <a:cubicBezTo>
                  <a:pt x="6512317" y="907727"/>
                  <a:pt x="6491213" y="941503"/>
                  <a:pt x="6516537" y="962611"/>
                </a:cubicBezTo>
                <a:lnTo>
                  <a:pt x="6532191" y="969599"/>
                </a:lnTo>
                <a:lnTo>
                  <a:pt x="6572081" y="929892"/>
                </a:lnTo>
                <a:cubicBezTo>
                  <a:pt x="6589492" y="911421"/>
                  <a:pt x="6605585" y="891894"/>
                  <a:pt x="6618247" y="869728"/>
                </a:cubicBezTo>
                <a:cubicBezTo>
                  <a:pt x="6622467" y="865508"/>
                  <a:pt x="6622467" y="861285"/>
                  <a:pt x="6626687" y="857063"/>
                </a:cubicBezTo>
                <a:cubicBezTo>
                  <a:pt x="6647793" y="844397"/>
                  <a:pt x="6660454" y="806398"/>
                  <a:pt x="6694221" y="827509"/>
                </a:cubicBezTo>
                <a:cubicBezTo>
                  <a:pt x="6702663" y="832787"/>
                  <a:pt x="6707675" y="838592"/>
                  <a:pt x="6710313" y="844727"/>
                </a:cubicBezTo>
                <a:lnTo>
                  <a:pt x="6711266" y="854641"/>
                </a:lnTo>
                <a:lnTo>
                  <a:pt x="6803553" y="793733"/>
                </a:lnTo>
                <a:cubicBezTo>
                  <a:pt x="6828879" y="781068"/>
                  <a:pt x="6845762" y="781068"/>
                  <a:pt x="6854202" y="810621"/>
                </a:cubicBezTo>
                <a:cubicBezTo>
                  <a:pt x="6854202" y="823286"/>
                  <a:pt x="6858425" y="831732"/>
                  <a:pt x="6871085" y="835952"/>
                </a:cubicBezTo>
                <a:cubicBezTo>
                  <a:pt x="6930178" y="861285"/>
                  <a:pt x="6934398" y="924615"/>
                  <a:pt x="6879529" y="954169"/>
                </a:cubicBezTo>
                <a:cubicBezTo>
                  <a:pt x="6816215" y="987945"/>
                  <a:pt x="6765566" y="1042829"/>
                  <a:pt x="6693813" y="1063940"/>
                </a:cubicBezTo>
                <a:cubicBezTo>
                  <a:pt x="6676929" y="1068163"/>
                  <a:pt x="6668487" y="1080828"/>
                  <a:pt x="6668487" y="1101939"/>
                </a:cubicBezTo>
                <a:cubicBezTo>
                  <a:pt x="6664267" y="1139935"/>
                  <a:pt x="6630500" y="1152603"/>
                  <a:pt x="6596733" y="1131492"/>
                </a:cubicBezTo>
                <a:cubicBezTo>
                  <a:pt x="6584071" y="1127270"/>
                  <a:pt x="6571407" y="1118827"/>
                  <a:pt x="6562967" y="1131492"/>
                </a:cubicBezTo>
                <a:cubicBezTo>
                  <a:pt x="6550304" y="1144158"/>
                  <a:pt x="6558747" y="1152603"/>
                  <a:pt x="6567187" y="1161046"/>
                </a:cubicBezTo>
                <a:cubicBezTo>
                  <a:pt x="6588291" y="1177934"/>
                  <a:pt x="6584071" y="1190599"/>
                  <a:pt x="6562967" y="1199045"/>
                </a:cubicBezTo>
                <a:cubicBezTo>
                  <a:pt x="6516537" y="1224376"/>
                  <a:pt x="6562967" y="1224376"/>
                  <a:pt x="6571407" y="1237041"/>
                </a:cubicBezTo>
                <a:cubicBezTo>
                  <a:pt x="6546083" y="1258152"/>
                  <a:pt x="6516537" y="1270817"/>
                  <a:pt x="6503874" y="1304593"/>
                </a:cubicBezTo>
                <a:cubicBezTo>
                  <a:pt x="6501764" y="1313037"/>
                  <a:pt x="6494378" y="1322537"/>
                  <a:pt x="6490685" y="1332037"/>
                </a:cubicBezTo>
                <a:lnTo>
                  <a:pt x="6489048" y="1346057"/>
                </a:lnTo>
                <a:lnTo>
                  <a:pt x="6498678" y="1357962"/>
                </a:lnTo>
                <a:cubicBezTo>
                  <a:pt x="6505075" y="1362382"/>
                  <a:pt x="6513781" y="1365812"/>
                  <a:pt x="6525388" y="1367923"/>
                </a:cubicBezTo>
                <a:cubicBezTo>
                  <a:pt x="6531720" y="1368979"/>
                  <a:pt x="6535940" y="1371618"/>
                  <a:pt x="6538578" y="1375312"/>
                </a:cubicBezTo>
                <a:lnTo>
                  <a:pt x="6539887" y="1380172"/>
                </a:lnTo>
                <a:lnTo>
                  <a:pt x="6559603" y="1381447"/>
                </a:lnTo>
                <a:cubicBezTo>
                  <a:pt x="6566659" y="1380325"/>
                  <a:pt x="6573519" y="1377423"/>
                  <a:pt x="6579850" y="1372146"/>
                </a:cubicBezTo>
                <a:cubicBezTo>
                  <a:pt x="6609397" y="1342592"/>
                  <a:pt x="6660046" y="1329924"/>
                  <a:pt x="6672709" y="1308816"/>
                </a:cubicBezTo>
                <a:cubicBezTo>
                  <a:pt x="6702253" y="1245486"/>
                  <a:pt x="6765566" y="1228598"/>
                  <a:pt x="6803553" y="1177934"/>
                </a:cubicBezTo>
                <a:cubicBezTo>
                  <a:pt x="6849982" y="1114604"/>
                  <a:pt x="6930178" y="1089273"/>
                  <a:pt x="6976607" y="1025944"/>
                </a:cubicBezTo>
                <a:cubicBezTo>
                  <a:pt x="6985048" y="1017498"/>
                  <a:pt x="7001931" y="1017498"/>
                  <a:pt x="7014595" y="1017498"/>
                </a:cubicBezTo>
                <a:cubicBezTo>
                  <a:pt x="7035697" y="1013276"/>
                  <a:pt x="7065244" y="1017498"/>
                  <a:pt x="7048361" y="979500"/>
                </a:cubicBezTo>
                <a:cubicBezTo>
                  <a:pt x="7044141" y="966834"/>
                  <a:pt x="7056803" y="958391"/>
                  <a:pt x="7065244" y="954169"/>
                </a:cubicBezTo>
                <a:cubicBezTo>
                  <a:pt x="7149660" y="933058"/>
                  <a:pt x="7183427" y="852840"/>
                  <a:pt x="7246739" y="810621"/>
                </a:cubicBezTo>
                <a:cubicBezTo>
                  <a:pt x="7335376" y="747291"/>
                  <a:pt x="7390249" y="637520"/>
                  <a:pt x="7499988" y="595301"/>
                </a:cubicBezTo>
                <a:cubicBezTo>
                  <a:pt x="7516871" y="591078"/>
                  <a:pt x="7529535" y="578413"/>
                  <a:pt x="7546417" y="565745"/>
                </a:cubicBezTo>
                <a:cubicBezTo>
                  <a:pt x="7563301" y="582633"/>
                  <a:pt x="7563301" y="603744"/>
                  <a:pt x="7584405" y="620632"/>
                </a:cubicBezTo>
                <a:cubicBezTo>
                  <a:pt x="7622393" y="645963"/>
                  <a:pt x="7630834" y="709292"/>
                  <a:pt x="7601287" y="751514"/>
                </a:cubicBezTo>
                <a:cubicBezTo>
                  <a:pt x="7575964" y="781068"/>
                  <a:pt x="7537975" y="802178"/>
                  <a:pt x="7537975" y="848620"/>
                </a:cubicBezTo>
                <a:cubicBezTo>
                  <a:pt x="7537975" y="865508"/>
                  <a:pt x="7516871" y="865508"/>
                  <a:pt x="7504209" y="869728"/>
                </a:cubicBezTo>
                <a:cubicBezTo>
                  <a:pt x="7466221" y="873951"/>
                  <a:pt x="7440898" y="899282"/>
                  <a:pt x="7415572" y="924615"/>
                </a:cubicBezTo>
                <a:cubicBezTo>
                  <a:pt x="7394469" y="945726"/>
                  <a:pt x="7386025" y="958391"/>
                  <a:pt x="7411351" y="979500"/>
                </a:cubicBezTo>
                <a:cubicBezTo>
                  <a:pt x="7419792" y="987945"/>
                  <a:pt x="7424015" y="1000610"/>
                  <a:pt x="7415572" y="1009055"/>
                </a:cubicBezTo>
                <a:cubicBezTo>
                  <a:pt x="7402909" y="1025944"/>
                  <a:pt x="7390249" y="1013276"/>
                  <a:pt x="7381805" y="1004833"/>
                </a:cubicBezTo>
                <a:cubicBezTo>
                  <a:pt x="7348039" y="979500"/>
                  <a:pt x="7331155" y="996388"/>
                  <a:pt x="7318493" y="1025944"/>
                </a:cubicBezTo>
                <a:cubicBezTo>
                  <a:pt x="7280506" y="1101939"/>
                  <a:pt x="7238297" y="1173711"/>
                  <a:pt x="7179207" y="1232818"/>
                </a:cubicBezTo>
                <a:cubicBezTo>
                  <a:pt x="7153881" y="1262374"/>
                  <a:pt x="7179207" y="1313036"/>
                  <a:pt x="7128557" y="1329924"/>
                </a:cubicBezTo>
                <a:cubicBezTo>
                  <a:pt x="7124337" y="1329924"/>
                  <a:pt x="7132777" y="1346812"/>
                  <a:pt x="7136997" y="1351035"/>
                </a:cubicBezTo>
                <a:cubicBezTo>
                  <a:pt x="7153881" y="1367923"/>
                  <a:pt x="7170763" y="1367923"/>
                  <a:pt x="7187647" y="1359480"/>
                </a:cubicBezTo>
                <a:cubicBezTo>
                  <a:pt x="7200310" y="1355258"/>
                  <a:pt x="7221413" y="1346812"/>
                  <a:pt x="7208753" y="1329924"/>
                </a:cubicBezTo>
                <a:cubicBezTo>
                  <a:pt x="7196089" y="1300371"/>
                  <a:pt x="7217193" y="1291928"/>
                  <a:pt x="7234077" y="1275040"/>
                </a:cubicBezTo>
                <a:cubicBezTo>
                  <a:pt x="7293169" y="1228598"/>
                  <a:pt x="7364922" y="1199045"/>
                  <a:pt x="7407131" y="1131492"/>
                </a:cubicBezTo>
                <a:cubicBezTo>
                  <a:pt x="7419792" y="1110382"/>
                  <a:pt x="7436675" y="1118827"/>
                  <a:pt x="7453559" y="1123047"/>
                </a:cubicBezTo>
                <a:cubicBezTo>
                  <a:pt x="7487325" y="1139935"/>
                  <a:pt x="7508431" y="1127270"/>
                  <a:pt x="7529535" y="1097716"/>
                </a:cubicBezTo>
                <a:cubicBezTo>
                  <a:pt x="7563301" y="1051275"/>
                  <a:pt x="7592847" y="1051275"/>
                  <a:pt x="7626613" y="1101939"/>
                </a:cubicBezTo>
                <a:cubicBezTo>
                  <a:pt x="7643497" y="1123047"/>
                  <a:pt x="7647717" y="1106159"/>
                  <a:pt x="7656160" y="1101939"/>
                </a:cubicBezTo>
                <a:cubicBezTo>
                  <a:pt x="7698367" y="1068163"/>
                  <a:pt x="7740576" y="1034386"/>
                  <a:pt x="7778563" y="996388"/>
                </a:cubicBezTo>
                <a:cubicBezTo>
                  <a:pt x="7858759" y="920392"/>
                  <a:pt x="7951615" y="857063"/>
                  <a:pt x="8019149" y="768402"/>
                </a:cubicBezTo>
                <a:cubicBezTo>
                  <a:pt x="8061358" y="705072"/>
                  <a:pt x="8133111" y="667074"/>
                  <a:pt x="8196424" y="620632"/>
                </a:cubicBezTo>
                <a:cubicBezTo>
                  <a:pt x="8217527" y="603744"/>
                  <a:pt x="8225970" y="595301"/>
                  <a:pt x="8230191" y="569968"/>
                </a:cubicBezTo>
                <a:cubicBezTo>
                  <a:pt x="8238633" y="544637"/>
                  <a:pt x="8238633" y="493972"/>
                  <a:pt x="8293503" y="527749"/>
                </a:cubicBezTo>
                <a:cubicBezTo>
                  <a:pt x="8306166" y="536191"/>
                  <a:pt x="8323049" y="523526"/>
                  <a:pt x="8318827" y="510861"/>
                </a:cubicBezTo>
                <a:cubicBezTo>
                  <a:pt x="8297723" y="451753"/>
                  <a:pt x="8348373" y="439086"/>
                  <a:pt x="8373699" y="409532"/>
                </a:cubicBezTo>
                <a:cubicBezTo>
                  <a:pt x="8394803" y="388424"/>
                  <a:pt x="8415906" y="371536"/>
                  <a:pt x="8437012" y="354648"/>
                </a:cubicBezTo>
                <a:cubicBezTo>
                  <a:pt x="8479219" y="329314"/>
                  <a:pt x="8496102" y="337759"/>
                  <a:pt x="8500323" y="384201"/>
                </a:cubicBezTo>
                <a:cubicBezTo>
                  <a:pt x="8504545" y="396867"/>
                  <a:pt x="8500323" y="405312"/>
                  <a:pt x="8512985" y="413755"/>
                </a:cubicBezTo>
                <a:cubicBezTo>
                  <a:pt x="8559415" y="434865"/>
                  <a:pt x="8580519" y="477084"/>
                  <a:pt x="8550972" y="519303"/>
                </a:cubicBezTo>
                <a:cubicBezTo>
                  <a:pt x="8504545" y="595301"/>
                  <a:pt x="8458115" y="671296"/>
                  <a:pt x="8382139" y="721960"/>
                </a:cubicBezTo>
                <a:cubicBezTo>
                  <a:pt x="8361036" y="734626"/>
                  <a:pt x="8339933" y="747291"/>
                  <a:pt x="8331490" y="768402"/>
                </a:cubicBezTo>
                <a:cubicBezTo>
                  <a:pt x="8289283" y="865508"/>
                  <a:pt x="8217527" y="945726"/>
                  <a:pt x="8149995" y="1021721"/>
                </a:cubicBezTo>
                <a:cubicBezTo>
                  <a:pt x="8112007" y="1059717"/>
                  <a:pt x="8078241" y="1101939"/>
                  <a:pt x="8099345" y="1165269"/>
                </a:cubicBezTo>
                <a:cubicBezTo>
                  <a:pt x="8103565" y="1186377"/>
                  <a:pt x="8090904" y="1207488"/>
                  <a:pt x="8074021" y="1224376"/>
                </a:cubicBezTo>
                <a:cubicBezTo>
                  <a:pt x="8065578" y="1228598"/>
                  <a:pt x="8061358" y="1237041"/>
                  <a:pt x="8069799" y="1245486"/>
                </a:cubicBezTo>
                <a:cubicBezTo>
                  <a:pt x="8078241" y="1249707"/>
                  <a:pt x="8086681" y="1249707"/>
                  <a:pt x="8090904" y="1245486"/>
                </a:cubicBezTo>
                <a:cubicBezTo>
                  <a:pt x="8137331" y="1194822"/>
                  <a:pt x="8179541" y="1144158"/>
                  <a:pt x="8242853" y="1110382"/>
                </a:cubicBezTo>
                <a:cubicBezTo>
                  <a:pt x="8268177" y="1004833"/>
                  <a:pt x="8373699" y="958391"/>
                  <a:pt x="8424349" y="869728"/>
                </a:cubicBezTo>
                <a:cubicBezTo>
                  <a:pt x="8428569" y="865508"/>
                  <a:pt x="8428569" y="861285"/>
                  <a:pt x="8432789" y="857063"/>
                </a:cubicBezTo>
                <a:cubicBezTo>
                  <a:pt x="8453895" y="844397"/>
                  <a:pt x="8466556" y="806398"/>
                  <a:pt x="8500323" y="827509"/>
                </a:cubicBezTo>
                <a:cubicBezTo>
                  <a:pt x="8534089" y="848620"/>
                  <a:pt x="8512985" y="878173"/>
                  <a:pt x="8504545" y="903504"/>
                </a:cubicBezTo>
                <a:cubicBezTo>
                  <a:pt x="8496102" y="941503"/>
                  <a:pt x="8474999" y="975279"/>
                  <a:pt x="8445453" y="1000610"/>
                </a:cubicBezTo>
                <a:cubicBezTo>
                  <a:pt x="8386360" y="1068163"/>
                  <a:pt x="8352593" y="1152603"/>
                  <a:pt x="8297723" y="1220153"/>
                </a:cubicBezTo>
                <a:cubicBezTo>
                  <a:pt x="8280840" y="1241264"/>
                  <a:pt x="8306166" y="1270817"/>
                  <a:pt x="8293503" y="1300371"/>
                </a:cubicBezTo>
                <a:cubicBezTo>
                  <a:pt x="8285061" y="1329924"/>
                  <a:pt x="8285061" y="1359480"/>
                  <a:pt x="8331490" y="1367923"/>
                </a:cubicBezTo>
                <a:cubicBezTo>
                  <a:pt x="8356816" y="1372146"/>
                  <a:pt x="8348373" y="1401699"/>
                  <a:pt x="8339933" y="1422810"/>
                </a:cubicBezTo>
                <a:cubicBezTo>
                  <a:pt x="8331490" y="1439696"/>
                  <a:pt x="8318827" y="1448141"/>
                  <a:pt x="8301943" y="1435475"/>
                </a:cubicBezTo>
                <a:cubicBezTo>
                  <a:pt x="8293503" y="1427030"/>
                  <a:pt x="8280840" y="1414365"/>
                  <a:pt x="8263957" y="1431253"/>
                </a:cubicBezTo>
                <a:cubicBezTo>
                  <a:pt x="8268177" y="1431253"/>
                  <a:pt x="8272399" y="1439696"/>
                  <a:pt x="8272399" y="1439696"/>
                </a:cubicBezTo>
                <a:cubicBezTo>
                  <a:pt x="8335710" y="1490360"/>
                  <a:pt x="8331490" y="1524136"/>
                  <a:pt x="8263957" y="1557912"/>
                </a:cubicBezTo>
                <a:cubicBezTo>
                  <a:pt x="8242853" y="1570578"/>
                  <a:pt x="8204867" y="1562135"/>
                  <a:pt x="8200644" y="1587466"/>
                </a:cubicBezTo>
                <a:cubicBezTo>
                  <a:pt x="8192203" y="1638130"/>
                  <a:pt x="8166877" y="1688794"/>
                  <a:pt x="8175321" y="1739458"/>
                </a:cubicBezTo>
                <a:cubicBezTo>
                  <a:pt x="8179541" y="1760567"/>
                  <a:pt x="8187983" y="1777455"/>
                  <a:pt x="8171100" y="1794343"/>
                </a:cubicBezTo>
                <a:cubicBezTo>
                  <a:pt x="8145774" y="1823897"/>
                  <a:pt x="8175321" y="1832342"/>
                  <a:pt x="8192203" y="1836562"/>
                </a:cubicBezTo>
                <a:cubicBezTo>
                  <a:pt x="8221750" y="1845007"/>
                  <a:pt x="8263957" y="1790120"/>
                  <a:pt x="8255517" y="1760567"/>
                </a:cubicBezTo>
                <a:cubicBezTo>
                  <a:pt x="8247073" y="1739458"/>
                  <a:pt x="8247073" y="1726791"/>
                  <a:pt x="8263957" y="1709903"/>
                </a:cubicBezTo>
                <a:cubicBezTo>
                  <a:pt x="8280840" y="1693015"/>
                  <a:pt x="8318827" y="1671906"/>
                  <a:pt x="8268177" y="1650796"/>
                </a:cubicBezTo>
                <a:cubicBezTo>
                  <a:pt x="8259737" y="1646573"/>
                  <a:pt x="8263957" y="1638130"/>
                  <a:pt x="8268177" y="1629685"/>
                </a:cubicBezTo>
                <a:cubicBezTo>
                  <a:pt x="8301943" y="1608577"/>
                  <a:pt x="8323049" y="1650796"/>
                  <a:pt x="8356816" y="1646573"/>
                </a:cubicBezTo>
                <a:cubicBezTo>
                  <a:pt x="8373699" y="1646573"/>
                  <a:pt x="8361036" y="1667684"/>
                  <a:pt x="8356816" y="1684572"/>
                </a:cubicBezTo>
                <a:cubicBezTo>
                  <a:pt x="8348373" y="1718348"/>
                  <a:pt x="8314607" y="1747901"/>
                  <a:pt x="8335710" y="1785900"/>
                </a:cubicBezTo>
                <a:cubicBezTo>
                  <a:pt x="8339933" y="1790120"/>
                  <a:pt x="8335710" y="1798566"/>
                  <a:pt x="8331490" y="1802788"/>
                </a:cubicBezTo>
                <a:cubicBezTo>
                  <a:pt x="8259737" y="1849230"/>
                  <a:pt x="8285061" y="1946336"/>
                  <a:pt x="8234411" y="2001220"/>
                </a:cubicBezTo>
                <a:cubicBezTo>
                  <a:pt x="8221750" y="2013886"/>
                  <a:pt x="8217527" y="2030774"/>
                  <a:pt x="8204867" y="2043439"/>
                </a:cubicBezTo>
                <a:cubicBezTo>
                  <a:pt x="8162657" y="2077216"/>
                  <a:pt x="8141554" y="2119437"/>
                  <a:pt x="8120448" y="2165879"/>
                </a:cubicBezTo>
                <a:cubicBezTo>
                  <a:pt x="8116228" y="2178544"/>
                  <a:pt x="8107787" y="2186987"/>
                  <a:pt x="8103565" y="2199655"/>
                </a:cubicBezTo>
                <a:cubicBezTo>
                  <a:pt x="8103565" y="2229208"/>
                  <a:pt x="8014929" y="2216543"/>
                  <a:pt x="8069799" y="2275650"/>
                </a:cubicBezTo>
                <a:cubicBezTo>
                  <a:pt x="8090904" y="2300981"/>
                  <a:pt x="8086681" y="2338980"/>
                  <a:pt x="8120448" y="2368533"/>
                </a:cubicBezTo>
                <a:cubicBezTo>
                  <a:pt x="8158437" y="2402310"/>
                  <a:pt x="8166877" y="2452974"/>
                  <a:pt x="8137331" y="2499415"/>
                </a:cubicBezTo>
                <a:cubicBezTo>
                  <a:pt x="8057137" y="2626075"/>
                  <a:pt x="7981162" y="2756954"/>
                  <a:pt x="7879863" y="2870948"/>
                </a:cubicBezTo>
                <a:cubicBezTo>
                  <a:pt x="7846096" y="2908947"/>
                  <a:pt x="7808109" y="2946946"/>
                  <a:pt x="7778563" y="2989165"/>
                </a:cubicBezTo>
                <a:cubicBezTo>
                  <a:pt x="7757459" y="3022941"/>
                  <a:pt x="7711030" y="3039829"/>
                  <a:pt x="7677263" y="3060938"/>
                </a:cubicBezTo>
                <a:cubicBezTo>
                  <a:pt x="7660380" y="3069383"/>
                  <a:pt x="7647717" y="3082048"/>
                  <a:pt x="7643497" y="3103159"/>
                </a:cubicBezTo>
                <a:cubicBezTo>
                  <a:pt x="7613951" y="3179154"/>
                  <a:pt x="7575964" y="3246707"/>
                  <a:pt x="7525315" y="3322702"/>
                </a:cubicBezTo>
                <a:cubicBezTo>
                  <a:pt x="7559081" y="3326924"/>
                  <a:pt x="7588627" y="3335367"/>
                  <a:pt x="7618171" y="3339590"/>
                </a:cubicBezTo>
                <a:cubicBezTo>
                  <a:pt x="7635054" y="3343812"/>
                  <a:pt x="7651937" y="3339590"/>
                  <a:pt x="7656160" y="3326924"/>
                </a:cubicBezTo>
                <a:cubicBezTo>
                  <a:pt x="7673043" y="3259372"/>
                  <a:pt x="7765900" y="3229818"/>
                  <a:pt x="7753237" y="3145378"/>
                </a:cubicBezTo>
                <a:cubicBezTo>
                  <a:pt x="7795446" y="3124267"/>
                  <a:pt x="7770120" y="3031384"/>
                  <a:pt x="7858759" y="3044049"/>
                </a:cubicBezTo>
                <a:cubicBezTo>
                  <a:pt x="7884083" y="3048272"/>
                  <a:pt x="7888305" y="3006053"/>
                  <a:pt x="7909409" y="2989165"/>
                </a:cubicBezTo>
                <a:cubicBezTo>
                  <a:pt x="7993825" y="2921613"/>
                  <a:pt x="8036032" y="2828730"/>
                  <a:pt x="8052915" y="2723181"/>
                </a:cubicBezTo>
                <a:cubicBezTo>
                  <a:pt x="8061358" y="2689405"/>
                  <a:pt x="8078241" y="2672516"/>
                  <a:pt x="8112007" y="2672516"/>
                </a:cubicBezTo>
                <a:cubicBezTo>
                  <a:pt x="8137331" y="2723181"/>
                  <a:pt x="8124671" y="2769622"/>
                  <a:pt x="8095125" y="2820287"/>
                </a:cubicBezTo>
                <a:cubicBezTo>
                  <a:pt x="8057137" y="2879394"/>
                  <a:pt x="8048695" y="2955389"/>
                  <a:pt x="8027591" y="3022941"/>
                </a:cubicBezTo>
                <a:cubicBezTo>
                  <a:pt x="8014929" y="3073605"/>
                  <a:pt x="7993825" y="3111602"/>
                  <a:pt x="7947395" y="3141155"/>
                </a:cubicBezTo>
                <a:cubicBezTo>
                  <a:pt x="7888305" y="3179154"/>
                  <a:pt x="7867199" y="3255149"/>
                  <a:pt x="7812329" y="3301591"/>
                </a:cubicBezTo>
                <a:cubicBezTo>
                  <a:pt x="7808109" y="3310036"/>
                  <a:pt x="7803887" y="3322702"/>
                  <a:pt x="7795446" y="3322702"/>
                </a:cubicBezTo>
                <a:cubicBezTo>
                  <a:pt x="7732133" y="3326924"/>
                  <a:pt x="7732133" y="3386031"/>
                  <a:pt x="7711030" y="3424028"/>
                </a:cubicBezTo>
                <a:cubicBezTo>
                  <a:pt x="7685704" y="3466249"/>
                  <a:pt x="7647717" y="3495803"/>
                  <a:pt x="7609731" y="3525356"/>
                </a:cubicBezTo>
                <a:cubicBezTo>
                  <a:pt x="7601287" y="3529579"/>
                  <a:pt x="7601287" y="3538022"/>
                  <a:pt x="7605511" y="3546467"/>
                </a:cubicBezTo>
                <a:cubicBezTo>
                  <a:pt x="7605511" y="3576020"/>
                  <a:pt x="7575964" y="3580243"/>
                  <a:pt x="7571744" y="3567575"/>
                </a:cubicBezTo>
                <a:cubicBezTo>
                  <a:pt x="7550638" y="3529579"/>
                  <a:pt x="7533755" y="3554910"/>
                  <a:pt x="7516871" y="3567575"/>
                </a:cubicBezTo>
                <a:cubicBezTo>
                  <a:pt x="7487325" y="3592909"/>
                  <a:pt x="7470442" y="3635128"/>
                  <a:pt x="7428235" y="3647793"/>
                </a:cubicBezTo>
                <a:cubicBezTo>
                  <a:pt x="7415572" y="3652016"/>
                  <a:pt x="7411351" y="3668904"/>
                  <a:pt x="7415572" y="3681569"/>
                </a:cubicBezTo>
                <a:cubicBezTo>
                  <a:pt x="7428235" y="3715345"/>
                  <a:pt x="7407131" y="3728011"/>
                  <a:pt x="7377585" y="3740679"/>
                </a:cubicBezTo>
                <a:cubicBezTo>
                  <a:pt x="7360702" y="3753344"/>
                  <a:pt x="7314273" y="3732233"/>
                  <a:pt x="7322715" y="3787120"/>
                </a:cubicBezTo>
                <a:cubicBezTo>
                  <a:pt x="7326935" y="3808229"/>
                  <a:pt x="7284726" y="3833562"/>
                  <a:pt x="7322715" y="3863116"/>
                </a:cubicBezTo>
                <a:cubicBezTo>
                  <a:pt x="7335376" y="3871558"/>
                  <a:pt x="7318493" y="3888446"/>
                  <a:pt x="7310053" y="3896892"/>
                </a:cubicBezTo>
                <a:cubicBezTo>
                  <a:pt x="7284726" y="3918000"/>
                  <a:pt x="7250959" y="3926445"/>
                  <a:pt x="7242519" y="3968664"/>
                </a:cubicBezTo>
                <a:cubicBezTo>
                  <a:pt x="7238297" y="3985552"/>
                  <a:pt x="7221413" y="3977110"/>
                  <a:pt x="7208753" y="3968664"/>
                </a:cubicBezTo>
                <a:cubicBezTo>
                  <a:pt x="7179207" y="3947554"/>
                  <a:pt x="7145440" y="3926445"/>
                  <a:pt x="7115893" y="3905335"/>
                </a:cubicBezTo>
                <a:cubicBezTo>
                  <a:pt x="7099011" y="3892669"/>
                  <a:pt x="7082127" y="3880004"/>
                  <a:pt x="7065244" y="3888446"/>
                </a:cubicBezTo>
                <a:cubicBezTo>
                  <a:pt x="7044141" y="3896892"/>
                  <a:pt x="7048361" y="3913780"/>
                  <a:pt x="7048361" y="3930668"/>
                </a:cubicBezTo>
                <a:cubicBezTo>
                  <a:pt x="7052581" y="3960221"/>
                  <a:pt x="7039921" y="3968664"/>
                  <a:pt x="7014595" y="3981330"/>
                </a:cubicBezTo>
                <a:cubicBezTo>
                  <a:pt x="6934398" y="4019329"/>
                  <a:pt x="6871085" y="4082658"/>
                  <a:pt x="6833099" y="4162876"/>
                </a:cubicBezTo>
                <a:cubicBezTo>
                  <a:pt x="6816215" y="4196652"/>
                  <a:pt x="6790892" y="4221983"/>
                  <a:pt x="6761345" y="4243094"/>
                </a:cubicBezTo>
                <a:cubicBezTo>
                  <a:pt x="6723359" y="4272648"/>
                  <a:pt x="6689593" y="4314867"/>
                  <a:pt x="6651603" y="4331755"/>
                </a:cubicBezTo>
                <a:cubicBezTo>
                  <a:pt x="6588291" y="4357088"/>
                  <a:pt x="6558747" y="4416195"/>
                  <a:pt x="6508097" y="4449971"/>
                </a:cubicBezTo>
                <a:cubicBezTo>
                  <a:pt x="6482771" y="4466859"/>
                  <a:pt x="6465887" y="4487968"/>
                  <a:pt x="6449005" y="4513301"/>
                </a:cubicBezTo>
                <a:cubicBezTo>
                  <a:pt x="6385691" y="4606184"/>
                  <a:pt x="6305498" y="4682179"/>
                  <a:pt x="6204196" y="4737066"/>
                </a:cubicBezTo>
                <a:cubicBezTo>
                  <a:pt x="6195756" y="4741286"/>
                  <a:pt x="6183093" y="4745509"/>
                  <a:pt x="6191536" y="4758175"/>
                </a:cubicBezTo>
                <a:cubicBezTo>
                  <a:pt x="6216859" y="4796173"/>
                  <a:pt x="6187313" y="4817284"/>
                  <a:pt x="6166210" y="4838392"/>
                </a:cubicBezTo>
                <a:cubicBezTo>
                  <a:pt x="6115560" y="4884834"/>
                  <a:pt x="6098677" y="4952386"/>
                  <a:pt x="6052247" y="5007273"/>
                </a:cubicBezTo>
                <a:cubicBezTo>
                  <a:pt x="6081793" y="5087491"/>
                  <a:pt x="6026923" y="5074823"/>
                  <a:pt x="5980494" y="5074823"/>
                </a:cubicBezTo>
                <a:cubicBezTo>
                  <a:pt x="5967831" y="5074823"/>
                  <a:pt x="5950947" y="5083268"/>
                  <a:pt x="5955168" y="5104379"/>
                </a:cubicBezTo>
                <a:cubicBezTo>
                  <a:pt x="5959390" y="5167709"/>
                  <a:pt x="5925624" y="5197262"/>
                  <a:pt x="5858091" y="5188817"/>
                </a:cubicBezTo>
                <a:cubicBezTo>
                  <a:pt x="5849648" y="5188817"/>
                  <a:pt x="5841208" y="5188817"/>
                  <a:pt x="5832765" y="5197262"/>
                </a:cubicBezTo>
                <a:cubicBezTo>
                  <a:pt x="5828545" y="5201483"/>
                  <a:pt x="5828545" y="5209928"/>
                  <a:pt x="5832765" y="5218371"/>
                </a:cubicBezTo>
                <a:cubicBezTo>
                  <a:pt x="5845428" y="5239481"/>
                  <a:pt x="5921401" y="5252147"/>
                  <a:pt x="5845428" y="5290146"/>
                </a:cubicBezTo>
                <a:cubicBezTo>
                  <a:pt x="5870751" y="5349253"/>
                  <a:pt x="5811661" y="5383029"/>
                  <a:pt x="5807441" y="5437916"/>
                </a:cubicBezTo>
                <a:cubicBezTo>
                  <a:pt x="5803218" y="5463247"/>
                  <a:pt x="5790558" y="5484357"/>
                  <a:pt x="5752569" y="5497023"/>
                </a:cubicBezTo>
                <a:cubicBezTo>
                  <a:pt x="5723025" y="5505466"/>
                  <a:pt x="5697699" y="5543465"/>
                  <a:pt x="5672373" y="5573018"/>
                </a:cubicBezTo>
                <a:cubicBezTo>
                  <a:pt x="5655489" y="5585684"/>
                  <a:pt x="5642829" y="5598349"/>
                  <a:pt x="5621723" y="5602572"/>
                </a:cubicBezTo>
                <a:cubicBezTo>
                  <a:pt x="5600620" y="5606794"/>
                  <a:pt x="5549970" y="5602572"/>
                  <a:pt x="5592179" y="5653236"/>
                </a:cubicBezTo>
                <a:cubicBezTo>
                  <a:pt x="5558413" y="5653236"/>
                  <a:pt x="5604840" y="5729231"/>
                  <a:pt x="5541529" y="5699678"/>
                </a:cubicBezTo>
                <a:cubicBezTo>
                  <a:pt x="5541529" y="5699678"/>
                  <a:pt x="5537307" y="5699678"/>
                  <a:pt x="5537307" y="5703900"/>
                </a:cubicBezTo>
                <a:cubicBezTo>
                  <a:pt x="5495100" y="5767230"/>
                  <a:pt x="5389578" y="5741897"/>
                  <a:pt x="5360034" y="5830560"/>
                </a:cubicBezTo>
                <a:cubicBezTo>
                  <a:pt x="5351591" y="5864336"/>
                  <a:pt x="5326267" y="5893889"/>
                  <a:pt x="5334708" y="5931886"/>
                </a:cubicBezTo>
                <a:cubicBezTo>
                  <a:pt x="5338928" y="5957219"/>
                  <a:pt x="5326267" y="5974107"/>
                  <a:pt x="5313604" y="5990995"/>
                </a:cubicBezTo>
                <a:cubicBezTo>
                  <a:pt x="5267175" y="6041660"/>
                  <a:pt x="5224968" y="6100767"/>
                  <a:pt x="5170096" y="6138763"/>
                </a:cubicBezTo>
                <a:cubicBezTo>
                  <a:pt x="5136329" y="6159874"/>
                  <a:pt x="5123668" y="6193650"/>
                  <a:pt x="5106783" y="6223203"/>
                </a:cubicBezTo>
                <a:cubicBezTo>
                  <a:pt x="5089900" y="6261202"/>
                  <a:pt x="5060356" y="6286533"/>
                  <a:pt x="5018146" y="6290756"/>
                </a:cubicBezTo>
                <a:cubicBezTo>
                  <a:pt x="4933730" y="6299199"/>
                  <a:pt x="4874640" y="6345640"/>
                  <a:pt x="4832431" y="6417415"/>
                </a:cubicBezTo>
                <a:cubicBezTo>
                  <a:pt x="4798664" y="6480745"/>
                  <a:pt x="4743794" y="6489188"/>
                  <a:pt x="4684702" y="6489188"/>
                </a:cubicBezTo>
                <a:cubicBezTo>
                  <a:pt x="4650935" y="6489188"/>
                  <a:pt x="4604506" y="6434303"/>
                  <a:pt x="4608728" y="6408970"/>
                </a:cubicBezTo>
                <a:cubicBezTo>
                  <a:pt x="4612948" y="6358308"/>
                  <a:pt x="4612948" y="6358308"/>
                  <a:pt x="4562299" y="6362528"/>
                </a:cubicBezTo>
                <a:cubicBezTo>
                  <a:pt x="4558078" y="6341420"/>
                  <a:pt x="4574962" y="6337197"/>
                  <a:pt x="4587622" y="6328752"/>
                </a:cubicBezTo>
                <a:cubicBezTo>
                  <a:pt x="4591845" y="6324532"/>
                  <a:pt x="4608728" y="6316087"/>
                  <a:pt x="4600285" y="6307644"/>
                </a:cubicBezTo>
                <a:cubicBezTo>
                  <a:pt x="4553856" y="6265422"/>
                  <a:pt x="4604506" y="6214761"/>
                  <a:pt x="4596065" y="6168319"/>
                </a:cubicBezTo>
                <a:cubicBezTo>
                  <a:pt x="4596065" y="6159874"/>
                  <a:pt x="4591845" y="6147208"/>
                  <a:pt x="4591845" y="6138763"/>
                </a:cubicBezTo>
                <a:cubicBezTo>
                  <a:pt x="4570739" y="6134543"/>
                  <a:pt x="4532752" y="6164096"/>
                  <a:pt x="4532752" y="6142986"/>
                </a:cubicBezTo>
                <a:cubicBezTo>
                  <a:pt x="4528532" y="6096544"/>
                  <a:pt x="4477882" y="6054325"/>
                  <a:pt x="4515869" y="6003661"/>
                </a:cubicBezTo>
                <a:cubicBezTo>
                  <a:pt x="4558078" y="5948774"/>
                  <a:pt x="4596065" y="5889667"/>
                  <a:pt x="4617169" y="5822114"/>
                </a:cubicBezTo>
                <a:cubicBezTo>
                  <a:pt x="4621389" y="5805226"/>
                  <a:pt x="4638272" y="5792561"/>
                  <a:pt x="4621389" y="5775673"/>
                </a:cubicBezTo>
                <a:cubicBezTo>
                  <a:pt x="4604506" y="5763007"/>
                  <a:pt x="4579182" y="5763007"/>
                  <a:pt x="4558078" y="5775673"/>
                </a:cubicBezTo>
                <a:cubicBezTo>
                  <a:pt x="4532752" y="5796783"/>
                  <a:pt x="4511649" y="5817894"/>
                  <a:pt x="4494766" y="5847448"/>
                </a:cubicBezTo>
                <a:cubicBezTo>
                  <a:pt x="4465219" y="5906555"/>
                  <a:pt x="4418790" y="5952996"/>
                  <a:pt x="4368140" y="5999438"/>
                </a:cubicBezTo>
                <a:cubicBezTo>
                  <a:pt x="4363920" y="6003661"/>
                  <a:pt x="4359700" y="6016326"/>
                  <a:pt x="4355477" y="6012104"/>
                </a:cubicBezTo>
                <a:cubicBezTo>
                  <a:pt x="4292167" y="6007883"/>
                  <a:pt x="4279504" y="6062768"/>
                  <a:pt x="4254178" y="6096544"/>
                </a:cubicBezTo>
                <a:cubicBezTo>
                  <a:pt x="4135995" y="6261202"/>
                  <a:pt x="3984046" y="6400527"/>
                  <a:pt x="3882746" y="6573628"/>
                </a:cubicBezTo>
                <a:cubicBezTo>
                  <a:pt x="3870083" y="6594739"/>
                  <a:pt x="3857420" y="6603182"/>
                  <a:pt x="3836317" y="6590516"/>
                </a:cubicBezTo>
                <a:cubicBezTo>
                  <a:pt x="3819433" y="6577851"/>
                  <a:pt x="3815213" y="6565185"/>
                  <a:pt x="3823654" y="6548297"/>
                </a:cubicBezTo>
                <a:cubicBezTo>
                  <a:pt x="3844760" y="6510298"/>
                  <a:pt x="3844760" y="6468079"/>
                  <a:pt x="3844760" y="6430081"/>
                </a:cubicBezTo>
                <a:cubicBezTo>
                  <a:pt x="3844760" y="6379416"/>
                  <a:pt x="3861643" y="6341420"/>
                  <a:pt x="3891187" y="6307644"/>
                </a:cubicBezTo>
                <a:cubicBezTo>
                  <a:pt x="3916513" y="6273868"/>
                  <a:pt x="3933396" y="6231649"/>
                  <a:pt x="3950279" y="6193650"/>
                </a:cubicBezTo>
                <a:cubicBezTo>
                  <a:pt x="3971383" y="6138763"/>
                  <a:pt x="3941839" y="6126098"/>
                  <a:pt x="3899630" y="6113432"/>
                </a:cubicBezTo>
                <a:cubicBezTo>
                  <a:pt x="3886966" y="6113432"/>
                  <a:pt x="3870083" y="6113432"/>
                  <a:pt x="3870083" y="6096544"/>
                </a:cubicBezTo>
                <a:cubicBezTo>
                  <a:pt x="3870083" y="6079656"/>
                  <a:pt x="3886966" y="6083879"/>
                  <a:pt x="3895409" y="6079656"/>
                </a:cubicBezTo>
                <a:cubicBezTo>
                  <a:pt x="3924956" y="6062768"/>
                  <a:pt x="3937616" y="6028992"/>
                  <a:pt x="3937616" y="6003661"/>
                </a:cubicBezTo>
                <a:cubicBezTo>
                  <a:pt x="3933396" y="5969885"/>
                  <a:pt x="3895409" y="5978327"/>
                  <a:pt x="3874303" y="5982550"/>
                </a:cubicBezTo>
                <a:cubicBezTo>
                  <a:pt x="3832097" y="5990995"/>
                  <a:pt x="3798330" y="6007883"/>
                  <a:pt x="3781447" y="6050102"/>
                </a:cubicBezTo>
                <a:cubicBezTo>
                  <a:pt x="3777227" y="6058545"/>
                  <a:pt x="3773004" y="6075433"/>
                  <a:pt x="3756121" y="6075433"/>
                </a:cubicBezTo>
                <a:cubicBezTo>
                  <a:pt x="3743460" y="6075433"/>
                  <a:pt x="3743460" y="6058545"/>
                  <a:pt x="3743460" y="6050102"/>
                </a:cubicBezTo>
                <a:cubicBezTo>
                  <a:pt x="3739237" y="6028992"/>
                  <a:pt x="3726577" y="6028992"/>
                  <a:pt x="3709694" y="6033214"/>
                </a:cubicBezTo>
                <a:cubicBezTo>
                  <a:pt x="3642161" y="6058545"/>
                  <a:pt x="3578848" y="6083879"/>
                  <a:pt x="3536639" y="6151431"/>
                </a:cubicBezTo>
                <a:cubicBezTo>
                  <a:pt x="3502872" y="6202093"/>
                  <a:pt x="3443782" y="6235869"/>
                  <a:pt x="3397352" y="6278090"/>
                </a:cubicBezTo>
                <a:cubicBezTo>
                  <a:pt x="3393132" y="6286533"/>
                  <a:pt x="3380469" y="6286533"/>
                  <a:pt x="3372026" y="6282311"/>
                </a:cubicBezTo>
                <a:cubicBezTo>
                  <a:pt x="3367806" y="6278090"/>
                  <a:pt x="3367806" y="6265422"/>
                  <a:pt x="3367806" y="6261202"/>
                </a:cubicBezTo>
                <a:cubicBezTo>
                  <a:pt x="3380469" y="6225315"/>
                  <a:pt x="3383635" y="6187317"/>
                  <a:pt x="3385746" y="6149319"/>
                </a:cubicBezTo>
                <a:lnTo>
                  <a:pt x="3387550" y="6119461"/>
                </a:lnTo>
                <a:lnTo>
                  <a:pt x="3363994" y="6138763"/>
                </a:ln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5"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5"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4" y="4534412"/>
                </a:cubicBezTo>
                <a:cubicBezTo>
                  <a:pt x="1688331"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10" y="2136325"/>
                </a:cubicBezTo>
                <a:cubicBezTo>
                  <a:pt x="1228259" y="2123657"/>
                  <a:pt x="1177611"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1" y="2001220"/>
                </a:cubicBezTo>
                <a:cubicBezTo>
                  <a:pt x="1232481"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1"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4"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4"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4" y="1123047"/>
                  <a:pt x="2186387" y="1131492"/>
                  <a:pt x="2194827" y="1148380"/>
                </a:cubicBezTo>
                <a:cubicBezTo>
                  <a:pt x="2207490" y="1169489"/>
                  <a:pt x="2190607" y="1182156"/>
                  <a:pt x="2177945" y="1190599"/>
                </a:cubicBezTo>
                <a:cubicBezTo>
                  <a:pt x="2165281" y="1199045"/>
                  <a:pt x="2152620" y="1207488"/>
                  <a:pt x="2156840" y="1220153"/>
                </a:cubicBezTo>
                <a:cubicBezTo>
                  <a:pt x="2161060" y="1228598"/>
                  <a:pt x="2169504" y="1237041"/>
                  <a:pt x="2177945" y="1237041"/>
                </a:cubicBezTo>
                <a:cubicBezTo>
                  <a:pt x="2194827" y="1241264"/>
                  <a:pt x="2190607" y="1220153"/>
                  <a:pt x="2199047" y="1211710"/>
                </a:cubicBezTo>
                <a:cubicBezTo>
                  <a:pt x="2207490" y="1199045"/>
                  <a:pt x="2215930" y="1190599"/>
                  <a:pt x="2224374"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98488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6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EBBCD9AC-6DC7-4CF0-B75A-514911F66754}"/>
              </a:ext>
            </a:extLst>
          </p:cNvPr>
          <p:cNvSpPr>
            <a:spLocks noGrp="1"/>
          </p:cNvSpPr>
          <p:nvPr>
            <p:ph type="pic" idx="1"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80374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ICON LAYOUT</a:t>
            </a:r>
          </a:p>
        </p:txBody>
      </p:sp>
      <p:sp>
        <p:nvSpPr>
          <p:cNvPr id="3" name="Rounded Rectangle 2"/>
          <p:cNvSpPr/>
          <p:nvPr userDrawn="1"/>
        </p:nvSpPr>
        <p:spPr>
          <a:xfrm>
            <a:off x="354009" y="1131590"/>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0851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6" name="Rectangle 5"/>
          <p:cNvSpPr/>
          <p:nvPr userDrawn="1"/>
        </p:nvSpPr>
        <p:spPr>
          <a:xfrm>
            <a:off x="0" y="1762125"/>
            <a:ext cx="2952750"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2743200" y="1762125"/>
            <a:ext cx="9448800"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5953125" y="2847975"/>
            <a:ext cx="6238875" cy="715516"/>
          </a:xfrm>
          <a:prstGeom prst="rect">
            <a:avLst/>
          </a:prstGeom>
        </p:spPr>
        <p:txBody>
          <a:bodyPr anchor="ctr"/>
          <a:lstStyle>
            <a:lvl1pPr marL="0" indent="0" algn="l">
              <a:buNone/>
              <a:defRPr sz="5400" b="0" baseline="0">
                <a:solidFill>
                  <a:schemeClr val="bg2"/>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53125" y="3563491"/>
            <a:ext cx="6238875" cy="288032"/>
          </a:xfrm>
          <a:prstGeom prst="rect">
            <a:avLst/>
          </a:prstGeom>
        </p:spPr>
        <p:txBody>
          <a:bodyPr anchor="ctr"/>
          <a:lstStyle>
            <a:lvl1pPr marL="0" indent="0" algn="l">
              <a:buNone/>
              <a:defRPr sz="1800" b="0" baseline="0">
                <a:solidFill>
                  <a:schemeClr val="bg2"/>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687066"/>
            <a:ext cx="3810000" cy="3752850"/>
          </a:xfrm>
          <a:prstGeom prst="rect">
            <a:avLst/>
          </a:prstGeom>
        </p:spPr>
      </p:pic>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8" name="Rectangle 7"/>
          <p:cNvSpPr/>
          <p:nvPr userDrawn="1"/>
        </p:nvSpPr>
        <p:spPr>
          <a:xfrm>
            <a:off x="3524250" y="0"/>
            <a:ext cx="514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4772024" y="0"/>
            <a:ext cx="2647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9"/>
          <p:cNvSpPr>
            <a:spLocks noGrp="1"/>
          </p:cNvSpPr>
          <p:nvPr>
            <p:ph type="body" sz="quarter" idx="10" hasCustomPrompt="1"/>
          </p:nvPr>
        </p:nvSpPr>
        <p:spPr>
          <a:xfrm>
            <a:off x="0" y="476401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34007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2458" y="644576"/>
            <a:ext cx="5079430" cy="4002926"/>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00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95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3" name="Rectangle 2"/>
          <p:cNvSpPr/>
          <p:nvPr userDrawn="1"/>
        </p:nvSpPr>
        <p:spPr>
          <a:xfrm>
            <a:off x="0" y="0"/>
            <a:ext cx="5654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444"/>
            <a:ext cx="2081463" cy="1977390"/>
          </a:xfrm>
          <a:prstGeom prst="rect">
            <a:avLst/>
          </a:prstGeom>
        </p:spPr>
      </p:pic>
      <p:sp>
        <p:nvSpPr>
          <p:cNvPr id="4" name="Text Placeholder 9"/>
          <p:cNvSpPr>
            <a:spLocks noGrp="1"/>
          </p:cNvSpPr>
          <p:nvPr>
            <p:ph type="body" sz="quarter" idx="10" hasCustomPrompt="1"/>
          </p:nvPr>
        </p:nvSpPr>
        <p:spPr>
          <a:xfrm>
            <a:off x="2322095" y="556614"/>
            <a:ext cx="9574630"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912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4B73D-5D87-4FC0-921D-C5CB8EFDA74D}"/>
              </a:ext>
            </a:extLst>
          </p:cNvPr>
          <p:cNvSpPr/>
          <p:nvPr userDrawn="1"/>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130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44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40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그림 개체 틀 2">
            <a:extLst>
              <a:ext uri="{FF2B5EF4-FFF2-40B4-BE49-F238E27FC236}">
                <a16:creationId xmlns:a16="http://schemas.microsoft.com/office/drawing/2014/main" id="{2575F0E1-023F-41BE-A027-0C561590555C}"/>
              </a:ext>
            </a:extLst>
          </p:cNvPr>
          <p:cNvSpPr>
            <a:spLocks noGrp="1"/>
          </p:cNvSpPr>
          <p:nvPr>
            <p:ph type="pic" sz="quarter" idx="59" hasCustomPrompt="1"/>
          </p:nvPr>
        </p:nvSpPr>
        <p:spPr>
          <a:xfrm>
            <a:off x="8402315" y="168934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Rectangle 37">
            <a:extLst>
              <a:ext uri="{FF2B5EF4-FFF2-40B4-BE49-F238E27FC236}">
                <a16:creationId xmlns:a16="http://schemas.microsoft.com/office/drawing/2014/main" id="{4BD8B274-E0F1-4987-BE56-88EFDABA4180}"/>
              </a:ext>
            </a:extLst>
          </p:cNvPr>
          <p:cNvSpPr/>
          <p:nvPr userDrawn="1"/>
        </p:nvSpPr>
        <p:spPr>
          <a:xfrm>
            <a:off x="8400258" y="5201452"/>
            <a:ext cx="3087849" cy="1056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9" name="그림 개체 틀 2">
            <a:extLst>
              <a:ext uri="{FF2B5EF4-FFF2-40B4-BE49-F238E27FC236}">
                <a16:creationId xmlns:a16="http://schemas.microsoft.com/office/drawing/2014/main" id="{11AEA1F3-8D3E-40F0-BA2D-BB28AC8C05D3}"/>
              </a:ext>
            </a:extLst>
          </p:cNvPr>
          <p:cNvSpPr>
            <a:spLocks noGrp="1"/>
          </p:cNvSpPr>
          <p:nvPr>
            <p:ph type="pic" sz="quarter" idx="62" hasCustomPrompt="1"/>
          </p:nvPr>
        </p:nvSpPr>
        <p:spPr>
          <a:xfrm>
            <a:off x="4561888" y="1698785"/>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Rectangle 41">
            <a:extLst>
              <a:ext uri="{FF2B5EF4-FFF2-40B4-BE49-F238E27FC236}">
                <a16:creationId xmlns:a16="http://schemas.microsoft.com/office/drawing/2014/main" id="{947EB0C1-2E67-4F3B-B6B4-FF9FDFAC5352}"/>
              </a:ext>
            </a:extLst>
          </p:cNvPr>
          <p:cNvSpPr/>
          <p:nvPr userDrawn="1"/>
        </p:nvSpPr>
        <p:spPr>
          <a:xfrm>
            <a:off x="4559832" y="5210897"/>
            <a:ext cx="3087849" cy="105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1" name="그림 개체 틀 2">
            <a:extLst>
              <a:ext uri="{FF2B5EF4-FFF2-40B4-BE49-F238E27FC236}">
                <a16:creationId xmlns:a16="http://schemas.microsoft.com/office/drawing/2014/main" id="{F6B072A9-4C30-483E-AD56-17094660D9F8}"/>
              </a:ext>
            </a:extLst>
          </p:cNvPr>
          <p:cNvSpPr>
            <a:spLocks noGrp="1"/>
          </p:cNvSpPr>
          <p:nvPr>
            <p:ph type="pic" sz="quarter" idx="65" hasCustomPrompt="1"/>
          </p:nvPr>
        </p:nvSpPr>
        <p:spPr>
          <a:xfrm>
            <a:off x="721462" y="170823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45">
            <a:extLst>
              <a:ext uri="{FF2B5EF4-FFF2-40B4-BE49-F238E27FC236}">
                <a16:creationId xmlns:a16="http://schemas.microsoft.com/office/drawing/2014/main" id="{F5D1422D-7597-4465-9FFA-E916548111D3}"/>
              </a:ext>
            </a:extLst>
          </p:cNvPr>
          <p:cNvSpPr/>
          <p:nvPr userDrawn="1"/>
        </p:nvSpPr>
        <p:spPr>
          <a:xfrm>
            <a:off x="719405" y="5220342"/>
            <a:ext cx="3087849" cy="10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451614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54" r:id="rId1"/>
    <p:sldLayoutId id="2147483686" r:id="rId2"/>
    <p:sldLayoutId id="2147483691" r:id="rId3"/>
    <p:sldLayoutId id="2147483687" r:id="rId4"/>
    <p:sldLayoutId id="2147483689" r:id="rId5"/>
    <p:sldLayoutId id="2147483688" r:id="rId6"/>
    <p:sldLayoutId id="2147483703" r:id="rId7"/>
    <p:sldLayoutId id="2147483692" r:id="rId8"/>
    <p:sldLayoutId id="2147483706" r:id="rId9"/>
    <p:sldLayoutId id="2147483705" r:id="rId10"/>
    <p:sldLayoutId id="2147483656" r:id="rId11"/>
    <p:sldLayoutId id="214748369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Python"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hyperlink" Target="https://commons.wikimedia.org/wiki/File:PyCharm_Logo.svg" TargetMode="External"/><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1668806" y="4295931"/>
            <a:ext cx="8610600" cy="1609725"/>
          </a:xfrm>
        </p:spPr>
        <p:txBody>
          <a:bodyPr/>
          <a:lstStyle/>
          <a:p>
            <a:r>
              <a:rPr lang="en-US" b="1" dirty="0" err="1"/>
              <a:t>Litcoin</a:t>
            </a:r>
            <a:endParaRPr lang="en-US" b="1" dirty="0"/>
          </a:p>
        </p:txBody>
      </p:sp>
      <p:sp>
        <p:nvSpPr>
          <p:cNvPr id="5" name="Text Placeholder 4"/>
          <p:cNvSpPr>
            <a:spLocks noGrp="1"/>
          </p:cNvSpPr>
          <p:nvPr>
            <p:ph type="body" sz="quarter" idx="12"/>
          </p:nvPr>
        </p:nvSpPr>
        <p:spPr>
          <a:xfrm>
            <a:off x="2995805" y="5713347"/>
            <a:ext cx="4807666" cy="432048"/>
          </a:xfrm>
        </p:spPr>
        <p:txBody>
          <a:bodyPr/>
          <a:lstStyle/>
          <a:p>
            <a:pPr fontAlgn="auto">
              <a:spcBef>
                <a:spcPts val="0"/>
              </a:spcBef>
              <a:spcAft>
                <a:spcPts val="0"/>
              </a:spcAft>
              <a:defRPr/>
            </a:pPr>
            <a:r>
              <a:rPr lang="en-IN" sz="2400" dirty="0"/>
              <a:t>Making our own Cryptocurrency</a:t>
            </a:r>
            <a:endParaRPr lang="en-US" altLang="ko-KR" sz="2400" dirty="0"/>
          </a:p>
        </p:txBody>
      </p:sp>
      <p:grpSp>
        <p:nvGrpSpPr>
          <p:cNvPr id="8" name="그룹 54">
            <a:extLst>
              <a:ext uri="{FF2B5EF4-FFF2-40B4-BE49-F238E27FC236}">
                <a16:creationId xmlns:a16="http://schemas.microsoft.com/office/drawing/2014/main" id="{7DAE72B3-AA5F-4913-80C4-D9590508F8E6}"/>
              </a:ext>
            </a:extLst>
          </p:cNvPr>
          <p:cNvGrpSpPr>
            <a:grpSpLocks noChangeAspect="1"/>
          </p:cNvGrpSpPr>
          <p:nvPr/>
        </p:nvGrpSpPr>
        <p:grpSpPr>
          <a:xfrm>
            <a:off x="172636" y="4218950"/>
            <a:ext cx="1363005" cy="1363005"/>
            <a:chOff x="2674820" y="0"/>
            <a:chExt cx="6842360" cy="6842360"/>
          </a:xfrm>
        </p:grpSpPr>
        <p:sp>
          <p:nvSpPr>
            <p:cNvPr id="9" name="타원 50">
              <a:extLst>
                <a:ext uri="{FF2B5EF4-FFF2-40B4-BE49-F238E27FC236}">
                  <a16:creationId xmlns:a16="http://schemas.microsoft.com/office/drawing/2014/main" id="{032D344B-D48F-4BA0-9F18-19ED5F67FA7D}"/>
                </a:ext>
              </a:extLst>
            </p:cNvPr>
            <p:cNvSpPr/>
            <p:nvPr/>
          </p:nvSpPr>
          <p:spPr>
            <a:xfrm>
              <a:off x="2674820" y="0"/>
              <a:ext cx="6842360" cy="6842360"/>
            </a:xfrm>
            <a:prstGeom prst="ellipse">
              <a:avLst/>
            </a:prstGeom>
            <a:solidFill>
              <a:schemeClr val="bg1">
                <a:lumMod val="7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자유형 53">
              <a:extLst>
                <a:ext uri="{FF2B5EF4-FFF2-40B4-BE49-F238E27FC236}">
                  <a16:creationId xmlns:a16="http://schemas.microsoft.com/office/drawing/2014/main" id="{8347CD2A-1F23-41DD-8BCC-82AD339449B8}"/>
                </a:ext>
              </a:extLst>
            </p:cNvPr>
            <p:cNvSpPr/>
            <p:nvPr/>
          </p:nvSpPr>
          <p:spPr>
            <a:xfrm>
              <a:off x="4555180" y="1556425"/>
              <a:ext cx="3110214" cy="3415802"/>
            </a:xfrm>
            <a:custGeom>
              <a:avLst/>
              <a:gdLst>
                <a:gd name="connsiteX0" fmla="*/ 1024464 w 3110214"/>
                <a:gd name="connsiteY0" fmla="*/ 0 h 3415802"/>
                <a:gd name="connsiteX1" fmla="*/ 2071717 w 3110214"/>
                <a:gd name="connsiteY1" fmla="*/ 24667 h 3415802"/>
                <a:gd name="connsiteX2" fmla="*/ 1705002 w 3110214"/>
                <a:gd name="connsiteY2" fmla="*/ 1411927 h 3415802"/>
                <a:gd name="connsiteX3" fmla="*/ 2220271 w 3110214"/>
                <a:gd name="connsiteY3" fmla="*/ 1222836 h 3415802"/>
                <a:gd name="connsiteX4" fmla="*/ 2099720 w 3110214"/>
                <a:gd name="connsiteY4" fmla="*/ 1723189 h 3415802"/>
                <a:gd name="connsiteX5" fmla="*/ 1571138 w 3110214"/>
                <a:gd name="connsiteY5" fmla="*/ 1918326 h 3415802"/>
                <a:gd name="connsiteX6" fmla="*/ 1354720 w 3110214"/>
                <a:gd name="connsiteY6" fmla="*/ 2737017 h 3415802"/>
                <a:gd name="connsiteX7" fmla="*/ 3110214 w 3110214"/>
                <a:gd name="connsiteY7" fmla="*/ 2743200 h 3415802"/>
                <a:gd name="connsiteX8" fmla="*/ 2911630 w 3110214"/>
                <a:gd name="connsiteY8" fmla="*/ 3415802 h 3415802"/>
                <a:gd name="connsiteX9" fmla="*/ 117641 w 3110214"/>
                <a:gd name="connsiteY9" fmla="*/ 3413922 h 3415802"/>
                <a:gd name="connsiteX10" fmla="*/ 400074 w 3110214"/>
                <a:gd name="connsiteY10" fmla="*/ 2350646 h 3415802"/>
                <a:gd name="connsiteX11" fmla="*/ 0 w 3110214"/>
                <a:gd name="connsiteY11" fmla="*/ 2498341 h 3415802"/>
                <a:gd name="connsiteX12" fmla="*/ 130702 w 3110214"/>
                <a:gd name="connsiteY12" fmla="*/ 1989654 h 3415802"/>
                <a:gd name="connsiteX13" fmla="*/ 535413 w 3110214"/>
                <a:gd name="connsiteY13" fmla="*/ 1841136 h 341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10214" h="3415802">
                  <a:moveTo>
                    <a:pt x="1024464" y="0"/>
                  </a:moveTo>
                  <a:lnTo>
                    <a:pt x="2071717" y="24667"/>
                  </a:lnTo>
                  <a:lnTo>
                    <a:pt x="1705002" y="1411927"/>
                  </a:lnTo>
                  <a:lnTo>
                    <a:pt x="2220271" y="1222836"/>
                  </a:lnTo>
                  <a:lnTo>
                    <a:pt x="2099720" y="1723189"/>
                  </a:lnTo>
                  <a:lnTo>
                    <a:pt x="1571138" y="1918326"/>
                  </a:lnTo>
                  <a:lnTo>
                    <a:pt x="1354720" y="2737017"/>
                  </a:lnTo>
                  <a:lnTo>
                    <a:pt x="3110214" y="2743200"/>
                  </a:lnTo>
                  <a:lnTo>
                    <a:pt x="2911630" y="3415802"/>
                  </a:lnTo>
                  <a:lnTo>
                    <a:pt x="117641" y="3413922"/>
                  </a:lnTo>
                  <a:lnTo>
                    <a:pt x="400074" y="2350646"/>
                  </a:lnTo>
                  <a:lnTo>
                    <a:pt x="0" y="2498341"/>
                  </a:lnTo>
                  <a:lnTo>
                    <a:pt x="130702" y="1989654"/>
                  </a:lnTo>
                  <a:lnTo>
                    <a:pt x="535413" y="1841136"/>
                  </a:lnTo>
                  <a:close/>
                </a:path>
              </a:pathLst>
            </a:cu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DFA8D4-0A39-4A1B-9B1B-45CA0339A13F}"/>
              </a:ext>
            </a:extLst>
          </p:cNvPr>
          <p:cNvSpPr>
            <a:spLocks noGrp="1"/>
          </p:cNvSpPr>
          <p:nvPr>
            <p:ph type="body" sz="quarter" idx="10"/>
          </p:nvPr>
        </p:nvSpPr>
        <p:spPr/>
        <p:txBody>
          <a:bodyPr/>
          <a:lstStyle/>
          <a:p>
            <a:r>
              <a:rPr lang="en-US" sz="4000" dirty="0"/>
              <a:t>Blockchain Class</a:t>
            </a:r>
            <a:r>
              <a:rPr lang="en-US" sz="2000" dirty="0"/>
              <a:t>(Continued)</a:t>
            </a:r>
            <a:endParaRPr lang="en-IN" sz="2000" dirty="0"/>
          </a:p>
        </p:txBody>
      </p:sp>
      <p:pic>
        <p:nvPicPr>
          <p:cNvPr id="4" name="Picture 3">
            <a:extLst>
              <a:ext uri="{FF2B5EF4-FFF2-40B4-BE49-F238E27FC236}">
                <a16:creationId xmlns:a16="http://schemas.microsoft.com/office/drawing/2014/main" id="{FEACF4CA-4C5A-44A5-828C-911D129B8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457" y="1287674"/>
            <a:ext cx="6325148" cy="4229467"/>
          </a:xfrm>
          <a:prstGeom prst="rect">
            <a:avLst/>
          </a:prstGeom>
        </p:spPr>
      </p:pic>
      <p:cxnSp>
        <p:nvCxnSpPr>
          <p:cNvPr id="8" name="Straight Arrow Connector 7">
            <a:extLst>
              <a:ext uri="{FF2B5EF4-FFF2-40B4-BE49-F238E27FC236}">
                <a16:creationId xmlns:a16="http://schemas.microsoft.com/office/drawing/2014/main" id="{F564A49B-BB0A-4BD8-9493-EB317513F51F}"/>
              </a:ext>
            </a:extLst>
          </p:cNvPr>
          <p:cNvCxnSpPr>
            <a:cxnSpLocks/>
          </p:cNvCxnSpPr>
          <p:nvPr/>
        </p:nvCxnSpPr>
        <p:spPr>
          <a:xfrm>
            <a:off x="4225771" y="1653465"/>
            <a:ext cx="134940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EB0F277-2D4E-4DA2-9F2E-3677FBB969BC}"/>
              </a:ext>
            </a:extLst>
          </p:cNvPr>
          <p:cNvSpPr/>
          <p:nvPr/>
        </p:nvSpPr>
        <p:spPr>
          <a:xfrm>
            <a:off x="542492" y="2280038"/>
            <a:ext cx="5030385" cy="34365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2" name="Picture 11">
            <a:extLst>
              <a:ext uri="{FF2B5EF4-FFF2-40B4-BE49-F238E27FC236}">
                <a16:creationId xmlns:a16="http://schemas.microsoft.com/office/drawing/2014/main" id="{19F6B5A2-35A7-4100-9672-48390FE36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4" y="1181544"/>
            <a:ext cx="3856054" cy="807790"/>
          </a:xfrm>
          <a:prstGeom prst="rect">
            <a:avLst/>
          </a:prstGeom>
        </p:spPr>
      </p:pic>
      <p:sp>
        <p:nvSpPr>
          <p:cNvPr id="13" name="TextBox 12">
            <a:extLst>
              <a:ext uri="{FF2B5EF4-FFF2-40B4-BE49-F238E27FC236}">
                <a16:creationId xmlns:a16="http://schemas.microsoft.com/office/drawing/2014/main" id="{6EDCE847-1B1D-432F-B589-4275901708C0}"/>
              </a:ext>
            </a:extLst>
          </p:cNvPr>
          <p:cNvSpPr txBox="1"/>
          <p:nvPr/>
        </p:nvSpPr>
        <p:spPr>
          <a:xfrm>
            <a:off x="2058276" y="2303515"/>
            <a:ext cx="3311371" cy="477054"/>
          </a:xfrm>
          <a:prstGeom prst="rect">
            <a:avLst/>
          </a:prstGeom>
          <a:noFill/>
        </p:spPr>
        <p:txBody>
          <a:bodyPr wrap="square" rtlCol="0">
            <a:spAutoFit/>
          </a:bodyPr>
          <a:lstStyle/>
          <a:p>
            <a:r>
              <a:rPr lang="en-US" sz="2500" b="1" dirty="0"/>
              <a:t>View User</a:t>
            </a:r>
            <a:endParaRPr lang="en-IN" sz="2500" b="1" dirty="0"/>
          </a:p>
        </p:txBody>
      </p:sp>
      <p:sp>
        <p:nvSpPr>
          <p:cNvPr id="14" name="TextBox 13">
            <a:extLst>
              <a:ext uri="{FF2B5EF4-FFF2-40B4-BE49-F238E27FC236}">
                <a16:creationId xmlns:a16="http://schemas.microsoft.com/office/drawing/2014/main" id="{B4868715-D492-4B99-8A65-00A83019644D}"/>
              </a:ext>
            </a:extLst>
          </p:cNvPr>
          <p:cNvSpPr txBox="1"/>
          <p:nvPr/>
        </p:nvSpPr>
        <p:spPr>
          <a:xfrm>
            <a:off x="745722" y="2923270"/>
            <a:ext cx="4623923" cy="2031325"/>
          </a:xfrm>
          <a:prstGeom prst="rect">
            <a:avLst/>
          </a:prstGeom>
          <a:noFill/>
        </p:spPr>
        <p:txBody>
          <a:bodyPr wrap="square" rtlCol="0">
            <a:spAutoFit/>
          </a:bodyPr>
          <a:lstStyle/>
          <a:p>
            <a:r>
              <a:rPr lang="en-US" dirty="0"/>
              <a:t>We have implemented the View User function in Java Script as it relies heavily on requests and calls. In java script we use the jsonify response to get/post all the details regarding the transactions like public key of both sender and recipient, amount, Timestamp, Block no. in blockchain.</a:t>
            </a:r>
            <a:endParaRPr lang="en-IN" dirty="0"/>
          </a:p>
        </p:txBody>
      </p:sp>
    </p:spTree>
    <p:extLst>
      <p:ext uri="{BB962C8B-B14F-4D97-AF65-F5344CB8AC3E}">
        <p14:creationId xmlns:p14="http://schemas.microsoft.com/office/powerpoint/2010/main" val="389688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38208A1-0576-43BB-AEC5-4129EE11BCE9}"/>
              </a:ext>
            </a:extLst>
          </p:cNvPr>
          <p:cNvSpPr>
            <a:spLocks noGrp="1"/>
          </p:cNvSpPr>
          <p:nvPr>
            <p:ph type="body" sz="quarter" idx="10"/>
          </p:nvPr>
        </p:nvSpPr>
        <p:spPr/>
        <p:txBody>
          <a:bodyPr/>
          <a:lstStyle/>
          <a:p>
            <a:r>
              <a:rPr lang="en-US" sz="4000" dirty="0"/>
              <a:t>Blockchain Class</a:t>
            </a:r>
            <a:r>
              <a:rPr lang="en-US" sz="2000" dirty="0"/>
              <a:t>(Continued)</a:t>
            </a:r>
            <a:endParaRPr lang="en-IN" sz="2000" dirty="0"/>
          </a:p>
        </p:txBody>
      </p:sp>
      <p:pic>
        <p:nvPicPr>
          <p:cNvPr id="6" name="Picture 5">
            <a:extLst>
              <a:ext uri="{FF2B5EF4-FFF2-40B4-BE49-F238E27FC236}">
                <a16:creationId xmlns:a16="http://schemas.microsoft.com/office/drawing/2014/main" id="{8B8B0367-A8B2-47D3-B3FE-9CAE51650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6349"/>
            <a:ext cx="4820575" cy="3398815"/>
          </a:xfrm>
          <a:prstGeom prst="rect">
            <a:avLst/>
          </a:prstGeom>
        </p:spPr>
      </p:pic>
      <p:pic>
        <p:nvPicPr>
          <p:cNvPr id="8" name="Picture 7">
            <a:extLst>
              <a:ext uri="{FF2B5EF4-FFF2-40B4-BE49-F238E27FC236}">
                <a16:creationId xmlns:a16="http://schemas.microsoft.com/office/drawing/2014/main" id="{DF2260F0-0551-46C9-94D0-A184895C8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366" y="1330641"/>
            <a:ext cx="6873836" cy="3330229"/>
          </a:xfrm>
          <a:prstGeom prst="rect">
            <a:avLst/>
          </a:prstGeom>
        </p:spPr>
      </p:pic>
      <p:sp>
        <p:nvSpPr>
          <p:cNvPr id="9" name="Rectangle 8">
            <a:extLst>
              <a:ext uri="{FF2B5EF4-FFF2-40B4-BE49-F238E27FC236}">
                <a16:creationId xmlns:a16="http://schemas.microsoft.com/office/drawing/2014/main" id="{AABF54E4-70D3-4D58-92FB-62E8E517357D}"/>
              </a:ext>
            </a:extLst>
          </p:cNvPr>
          <p:cNvSpPr/>
          <p:nvPr/>
        </p:nvSpPr>
        <p:spPr>
          <a:xfrm>
            <a:off x="0" y="4695164"/>
            <a:ext cx="4820574" cy="20237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102D068-C02C-4762-80E5-A8ABCD809517}"/>
              </a:ext>
            </a:extLst>
          </p:cNvPr>
          <p:cNvSpPr/>
          <p:nvPr/>
        </p:nvSpPr>
        <p:spPr>
          <a:xfrm>
            <a:off x="5158366" y="4649098"/>
            <a:ext cx="6873836" cy="16007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B2FE370-47A7-4903-AD55-6D95E8B3EB99}"/>
              </a:ext>
            </a:extLst>
          </p:cNvPr>
          <p:cNvSpPr txBox="1"/>
          <p:nvPr/>
        </p:nvSpPr>
        <p:spPr>
          <a:xfrm>
            <a:off x="612559" y="4829452"/>
            <a:ext cx="3524435" cy="477054"/>
          </a:xfrm>
          <a:prstGeom prst="rect">
            <a:avLst/>
          </a:prstGeom>
          <a:noFill/>
        </p:spPr>
        <p:txBody>
          <a:bodyPr wrap="square" rtlCol="0">
            <a:spAutoFit/>
          </a:bodyPr>
          <a:lstStyle/>
          <a:p>
            <a:r>
              <a:rPr lang="en-US" sz="2500" b="1" dirty="0"/>
              <a:t>Consensus Protocol</a:t>
            </a:r>
            <a:endParaRPr lang="en-IN" sz="2500" b="1" dirty="0"/>
          </a:p>
        </p:txBody>
      </p:sp>
      <p:sp>
        <p:nvSpPr>
          <p:cNvPr id="12" name="TextBox 11">
            <a:extLst>
              <a:ext uri="{FF2B5EF4-FFF2-40B4-BE49-F238E27FC236}">
                <a16:creationId xmlns:a16="http://schemas.microsoft.com/office/drawing/2014/main" id="{7CF5FD39-DD6F-44AA-B78D-9D754395CC68}"/>
              </a:ext>
            </a:extLst>
          </p:cNvPr>
          <p:cNvSpPr txBox="1"/>
          <p:nvPr/>
        </p:nvSpPr>
        <p:spPr>
          <a:xfrm>
            <a:off x="612559" y="5241618"/>
            <a:ext cx="3968318" cy="1477328"/>
          </a:xfrm>
          <a:prstGeom prst="rect">
            <a:avLst/>
          </a:prstGeom>
          <a:noFill/>
        </p:spPr>
        <p:txBody>
          <a:bodyPr wrap="square" rtlCol="0">
            <a:spAutoFit/>
          </a:bodyPr>
          <a:lstStyle/>
          <a:p>
            <a:r>
              <a:rPr lang="en-US" dirty="0"/>
              <a:t>The above function checks the consensus protocol by checking the longest valid chain and replaces all smaller sub-chains present on other nodes by the longest chain.</a:t>
            </a:r>
            <a:endParaRPr lang="en-IN" dirty="0"/>
          </a:p>
        </p:txBody>
      </p:sp>
      <p:sp>
        <p:nvSpPr>
          <p:cNvPr id="13" name="TextBox 12">
            <a:extLst>
              <a:ext uri="{FF2B5EF4-FFF2-40B4-BE49-F238E27FC236}">
                <a16:creationId xmlns:a16="http://schemas.microsoft.com/office/drawing/2014/main" id="{813BC90F-3DCA-42B2-A9BD-D9BC1AB3C36C}"/>
              </a:ext>
            </a:extLst>
          </p:cNvPr>
          <p:cNvSpPr txBox="1"/>
          <p:nvPr/>
        </p:nvSpPr>
        <p:spPr>
          <a:xfrm>
            <a:off x="7464017" y="4697509"/>
            <a:ext cx="3524435" cy="477054"/>
          </a:xfrm>
          <a:prstGeom prst="rect">
            <a:avLst/>
          </a:prstGeom>
          <a:noFill/>
        </p:spPr>
        <p:txBody>
          <a:bodyPr wrap="square" rtlCol="0">
            <a:spAutoFit/>
          </a:bodyPr>
          <a:lstStyle/>
          <a:p>
            <a:r>
              <a:rPr lang="en-US" sz="2500" b="1" dirty="0"/>
              <a:t>Valid Chain</a:t>
            </a:r>
            <a:endParaRPr lang="en-IN" sz="2500" b="1" dirty="0"/>
          </a:p>
        </p:txBody>
      </p:sp>
      <p:sp>
        <p:nvSpPr>
          <p:cNvPr id="15" name="TextBox 14">
            <a:extLst>
              <a:ext uri="{FF2B5EF4-FFF2-40B4-BE49-F238E27FC236}">
                <a16:creationId xmlns:a16="http://schemas.microsoft.com/office/drawing/2014/main" id="{54ABCAA2-4A8D-4083-99EB-59E6C79FEAB3}"/>
              </a:ext>
            </a:extLst>
          </p:cNvPr>
          <p:cNvSpPr txBox="1"/>
          <p:nvPr/>
        </p:nvSpPr>
        <p:spPr>
          <a:xfrm>
            <a:off x="5255581" y="5131293"/>
            <a:ext cx="6684885" cy="923330"/>
          </a:xfrm>
          <a:prstGeom prst="rect">
            <a:avLst/>
          </a:prstGeom>
          <a:noFill/>
        </p:spPr>
        <p:txBody>
          <a:bodyPr wrap="square" rtlCol="0">
            <a:spAutoFit/>
          </a:bodyPr>
          <a:lstStyle/>
          <a:p>
            <a:r>
              <a:rPr lang="en-US" dirty="0"/>
              <a:t>The above chain checks the validity of the chain by cross-checking the </a:t>
            </a:r>
            <a:r>
              <a:rPr lang="en-US" dirty="0" err="1"/>
              <a:t>previous_hash</a:t>
            </a:r>
            <a:r>
              <a:rPr lang="en-US" dirty="0"/>
              <a:t> and </a:t>
            </a:r>
            <a:r>
              <a:rPr lang="en-US" dirty="0" err="1"/>
              <a:t>last_block</a:t>
            </a:r>
            <a:r>
              <a:rPr lang="en-US" dirty="0"/>
              <a:t> hash. It also changes the index of the </a:t>
            </a:r>
            <a:r>
              <a:rPr lang="en-US" dirty="0" err="1"/>
              <a:t>current_block</a:t>
            </a:r>
            <a:r>
              <a:rPr lang="en-US" dirty="0"/>
              <a:t> according to the validity.</a:t>
            </a:r>
            <a:endParaRPr lang="en-IN" dirty="0"/>
          </a:p>
        </p:txBody>
      </p:sp>
    </p:spTree>
    <p:extLst>
      <p:ext uri="{BB962C8B-B14F-4D97-AF65-F5344CB8AC3E}">
        <p14:creationId xmlns:p14="http://schemas.microsoft.com/office/powerpoint/2010/main" val="335038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FA138A-CC3F-43EB-A04B-929904C08606}"/>
              </a:ext>
            </a:extLst>
          </p:cNvPr>
          <p:cNvSpPr>
            <a:spLocks noGrp="1"/>
          </p:cNvSpPr>
          <p:nvPr>
            <p:ph type="body" sz="quarter" idx="10"/>
          </p:nvPr>
        </p:nvSpPr>
        <p:spPr/>
        <p:txBody>
          <a:bodyPr/>
          <a:lstStyle/>
          <a:p>
            <a:r>
              <a:rPr lang="en-US" sz="4000" dirty="0"/>
              <a:t>Dependencies</a:t>
            </a:r>
            <a:endParaRPr lang="en-IN" sz="4000" dirty="0"/>
          </a:p>
        </p:txBody>
      </p:sp>
      <p:sp>
        <p:nvSpPr>
          <p:cNvPr id="3" name="TextBox 2">
            <a:extLst>
              <a:ext uri="{FF2B5EF4-FFF2-40B4-BE49-F238E27FC236}">
                <a16:creationId xmlns:a16="http://schemas.microsoft.com/office/drawing/2014/main" id="{7E5AD3CE-302D-4045-A2B2-CB10633EF106}"/>
              </a:ext>
            </a:extLst>
          </p:cNvPr>
          <p:cNvSpPr txBox="1"/>
          <p:nvPr/>
        </p:nvSpPr>
        <p:spPr>
          <a:xfrm>
            <a:off x="274176" y="1669002"/>
            <a:ext cx="11430584" cy="4339650"/>
          </a:xfrm>
          <a:prstGeom prst="rect">
            <a:avLst/>
          </a:prstGeom>
          <a:noFill/>
        </p:spPr>
        <p:txBody>
          <a:bodyPr wrap="square" rtlCol="0">
            <a:spAutoFit/>
          </a:bodyPr>
          <a:lstStyle/>
          <a:p>
            <a:r>
              <a:rPr lang="en-US" sz="2800" dirty="0"/>
              <a:t>Our Project works on the following dependencies:</a:t>
            </a:r>
          </a:p>
          <a:p>
            <a:endParaRPr lang="en-US" sz="2800" dirty="0"/>
          </a:p>
          <a:p>
            <a:r>
              <a:rPr lang="en-IN" sz="2000" dirty="0"/>
              <a:t>Python libraries –</a:t>
            </a:r>
          </a:p>
          <a:p>
            <a:endParaRPr lang="en-IN" sz="2000" dirty="0"/>
          </a:p>
          <a:p>
            <a:pPr marL="285750" indent="-285750">
              <a:buFont typeface="Arial" panose="020B0604020202020204" pitchFamily="34" charset="0"/>
              <a:buChar char="•"/>
            </a:pPr>
            <a:r>
              <a:rPr lang="en-IN" sz="2000" dirty="0"/>
              <a:t>flask ( Web Framework ), </a:t>
            </a:r>
          </a:p>
          <a:p>
            <a:pPr marL="342900" indent="-342900">
              <a:buFont typeface="Arial" panose="020B0604020202020204" pitchFamily="34" charset="0"/>
              <a:buChar char="•"/>
            </a:pPr>
            <a:r>
              <a:rPr lang="en-IN" sz="2000" dirty="0" err="1"/>
              <a:t>pycrypto</a:t>
            </a:r>
            <a:r>
              <a:rPr lang="en-IN" sz="2000" dirty="0"/>
              <a:t> (used to implement RSA, creating Signatures, other crypto functions), </a:t>
            </a:r>
            <a:r>
              <a:rPr lang="en-IN" sz="2000" dirty="0" err="1"/>
              <a:t>hashlib</a:t>
            </a:r>
            <a:endParaRPr lang="en-IN" sz="2000" dirty="0"/>
          </a:p>
          <a:p>
            <a:pPr marL="342900" indent="-342900">
              <a:buFont typeface="Arial" panose="020B0604020202020204" pitchFamily="34" charset="0"/>
              <a:buChar char="•"/>
            </a:pPr>
            <a:r>
              <a:rPr lang="en-IN" sz="2000" dirty="0"/>
              <a:t>requests</a:t>
            </a:r>
          </a:p>
          <a:p>
            <a:pPr marL="342900" indent="-342900">
              <a:buFont typeface="Arial" panose="020B0604020202020204" pitchFamily="34" charset="0"/>
              <a:buChar char="•"/>
            </a:pPr>
            <a:r>
              <a:rPr lang="en-IN" sz="2000" dirty="0" err="1"/>
              <a:t>urllib</a:t>
            </a:r>
            <a:endParaRPr lang="en-IN" sz="2000" dirty="0"/>
          </a:p>
          <a:p>
            <a:pPr marL="342900" indent="-342900">
              <a:buFont typeface="Arial" panose="020B0604020202020204" pitchFamily="34" charset="0"/>
              <a:buChar char="•"/>
            </a:pPr>
            <a:r>
              <a:rPr lang="en-IN" sz="2000" dirty="0"/>
              <a:t>json , other python packages for UI</a:t>
            </a:r>
          </a:p>
          <a:p>
            <a:pPr marL="342900" indent="-342900">
              <a:buFont typeface="Arial" panose="020B0604020202020204" pitchFamily="34" charset="0"/>
              <a:buChar char="•"/>
            </a:pPr>
            <a:endParaRPr lang="en-IN" sz="2000" dirty="0"/>
          </a:p>
          <a:p>
            <a:pPr marL="342900" indent="-342900">
              <a:buAutoNum type="arabicParenR"/>
            </a:pPr>
            <a:endParaRPr lang="en-IN" sz="2000" dirty="0"/>
          </a:p>
          <a:p>
            <a:r>
              <a:rPr lang="en-IN" sz="2000" dirty="0"/>
              <a:t>Our project runs with the python compiler (version 3.7). PyCharm IDE was very useful to manage all the files and various bunch of functions easily.</a:t>
            </a:r>
          </a:p>
        </p:txBody>
      </p:sp>
    </p:spTree>
    <p:extLst>
      <p:ext uri="{BB962C8B-B14F-4D97-AF65-F5344CB8AC3E}">
        <p14:creationId xmlns:p14="http://schemas.microsoft.com/office/powerpoint/2010/main" val="274114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5476265" y="0"/>
            <a:ext cx="5705351" cy="923330"/>
          </a:xfrm>
          <a:prstGeom prst="rect">
            <a:avLst/>
          </a:prstGeom>
          <a:noFill/>
        </p:spPr>
        <p:txBody>
          <a:bodyPr wrap="square" rtlCol="0" anchor="ctr">
            <a:spAutoFit/>
          </a:bodyPr>
          <a:lstStyle/>
          <a:p>
            <a:r>
              <a:rPr lang="en-US" altLang="ko-KR" sz="5400" dirty="0">
                <a:solidFill>
                  <a:schemeClr val="accent2"/>
                </a:solidFill>
                <a:cs typeface="Arial" pitchFamily="34" charset="0"/>
              </a:rPr>
              <a:t>Agenda</a:t>
            </a:r>
            <a:endParaRPr lang="ko-KR" altLang="en-US" sz="5400" dirty="0">
              <a:solidFill>
                <a:schemeClr val="accent2"/>
              </a:solidFill>
              <a:cs typeface="Arial" pitchFamily="34" charset="0"/>
            </a:endParaRPr>
          </a:p>
        </p:txBody>
      </p:sp>
      <p:grpSp>
        <p:nvGrpSpPr>
          <p:cNvPr id="35" name="Group 34"/>
          <p:cNvGrpSpPr/>
          <p:nvPr/>
        </p:nvGrpSpPr>
        <p:grpSpPr>
          <a:xfrm>
            <a:off x="99128" y="1063728"/>
            <a:ext cx="5798375" cy="780795"/>
            <a:chOff x="4745820" y="1491808"/>
            <a:chExt cx="5798375" cy="780795"/>
          </a:xfrm>
        </p:grpSpPr>
        <p:sp>
          <p:nvSpPr>
            <p:cNvPr id="6" name="TextBox 5"/>
            <p:cNvSpPr txBox="1"/>
            <p:nvPr/>
          </p:nvSpPr>
          <p:spPr>
            <a:xfrm>
              <a:off x="5703914" y="1491808"/>
              <a:ext cx="4840281" cy="646331"/>
            </a:xfrm>
            <a:prstGeom prst="rect">
              <a:avLst/>
            </a:prstGeom>
            <a:noFill/>
          </p:spPr>
          <p:txBody>
            <a:bodyPr wrap="square" rtlCol="0">
              <a:spAutoFit/>
            </a:bodyPr>
            <a:lstStyle/>
            <a:p>
              <a:pPr algn="just"/>
              <a:r>
                <a:rPr lang="en-IN" dirty="0">
                  <a:solidFill>
                    <a:schemeClr val="bg1"/>
                  </a:solidFill>
                </a:rPr>
                <a:t>The problem of illegal transactions can be easily solved by the Blockchain technology.</a:t>
              </a:r>
            </a:p>
          </p:txBody>
        </p:sp>
        <p:grpSp>
          <p:nvGrpSpPr>
            <p:cNvPr id="12" name="Group 11"/>
            <p:cNvGrpSpPr/>
            <p:nvPr/>
          </p:nvGrpSpPr>
          <p:grpSpPr>
            <a:xfrm>
              <a:off x="4745820" y="1491808"/>
              <a:ext cx="958096" cy="780795"/>
              <a:chOff x="5324331" y="1449052"/>
              <a:chExt cx="958096" cy="780795"/>
            </a:xfrm>
          </p:grpSpPr>
          <p:sp>
            <p:nvSpPr>
              <p:cNvPr id="2" name="Oval 1"/>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grpSp>
      <p:grpSp>
        <p:nvGrpSpPr>
          <p:cNvPr id="65" name="Group 64">
            <a:extLst>
              <a:ext uri="{FF2B5EF4-FFF2-40B4-BE49-F238E27FC236}">
                <a16:creationId xmlns:a16="http://schemas.microsoft.com/office/drawing/2014/main" id="{85F2F287-40F5-4078-8A19-8CA0A973D19E}"/>
              </a:ext>
            </a:extLst>
          </p:cNvPr>
          <p:cNvGrpSpPr/>
          <p:nvPr/>
        </p:nvGrpSpPr>
        <p:grpSpPr>
          <a:xfrm>
            <a:off x="6203887" y="1063027"/>
            <a:ext cx="5328206" cy="2031325"/>
            <a:chOff x="4745820" y="1491808"/>
            <a:chExt cx="5328206" cy="2031325"/>
          </a:xfrm>
        </p:grpSpPr>
        <p:sp>
          <p:nvSpPr>
            <p:cNvPr id="66" name="TextBox 65">
              <a:extLst>
                <a:ext uri="{FF2B5EF4-FFF2-40B4-BE49-F238E27FC236}">
                  <a16:creationId xmlns:a16="http://schemas.microsoft.com/office/drawing/2014/main" id="{7539799C-218A-4B34-BE56-DD9BBB71F95D}"/>
                </a:ext>
              </a:extLst>
            </p:cNvPr>
            <p:cNvSpPr txBox="1"/>
            <p:nvPr/>
          </p:nvSpPr>
          <p:spPr>
            <a:xfrm>
              <a:off x="5703915" y="1491808"/>
              <a:ext cx="4370111" cy="2031325"/>
            </a:xfrm>
            <a:prstGeom prst="rect">
              <a:avLst/>
            </a:prstGeom>
            <a:noFill/>
          </p:spPr>
          <p:txBody>
            <a:bodyPr wrap="square" rtlCol="0">
              <a:spAutoFit/>
            </a:bodyPr>
            <a:lstStyle/>
            <a:p>
              <a:pPr algn="just"/>
              <a:r>
                <a:rPr lang="en-IN" dirty="0">
                  <a:solidFill>
                    <a:schemeClr val="bg1"/>
                  </a:solidFill>
                </a:rPr>
                <a:t>We have two layers of defence enabled by</a:t>
              </a:r>
            </a:p>
            <a:p>
              <a:pPr algn="just"/>
              <a:r>
                <a:rPr lang="en-IN" dirty="0">
                  <a:solidFill>
                    <a:schemeClr val="bg1"/>
                  </a:solidFill>
                </a:rPr>
                <a:t>-&gt;Linking of the blocks to form the blockchain (by verifying transactions).</a:t>
              </a:r>
            </a:p>
            <a:p>
              <a:pPr algn="just"/>
              <a:r>
                <a:rPr lang="en-IN" dirty="0">
                  <a:solidFill>
                    <a:schemeClr val="bg1"/>
                  </a:solidFill>
                </a:rPr>
                <a:t>-&gt; Broadcasting the blockchain to various nodes to form a Distributed P2P network driven by the Consensus Protocol.</a:t>
              </a:r>
            </a:p>
          </p:txBody>
        </p:sp>
        <p:grpSp>
          <p:nvGrpSpPr>
            <p:cNvPr id="67" name="Group 66">
              <a:extLst>
                <a:ext uri="{FF2B5EF4-FFF2-40B4-BE49-F238E27FC236}">
                  <a16:creationId xmlns:a16="http://schemas.microsoft.com/office/drawing/2014/main" id="{077552B9-D615-4263-AC8E-7E18A5A573EC}"/>
                </a:ext>
              </a:extLst>
            </p:cNvPr>
            <p:cNvGrpSpPr/>
            <p:nvPr/>
          </p:nvGrpSpPr>
          <p:grpSpPr>
            <a:xfrm>
              <a:off x="4745820" y="1491808"/>
              <a:ext cx="958096" cy="780795"/>
              <a:chOff x="5324331" y="1449052"/>
              <a:chExt cx="958096" cy="780795"/>
            </a:xfrm>
          </p:grpSpPr>
          <p:sp>
            <p:nvSpPr>
              <p:cNvPr id="68" name="Oval 67">
                <a:extLst>
                  <a:ext uri="{FF2B5EF4-FFF2-40B4-BE49-F238E27FC236}">
                    <a16:creationId xmlns:a16="http://schemas.microsoft.com/office/drawing/2014/main" id="{392CD69C-A3F6-4EFF-9A69-FD1D96180ED7}"/>
                  </a:ext>
                </a:extLst>
              </p:cNvPr>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1F04693A-187B-4225-93EC-B21CF1FEB310}"/>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02</a:t>
                </a:r>
                <a:endParaRPr lang="ko-KR" altLang="en-US" sz="3600" b="1" dirty="0">
                  <a:solidFill>
                    <a:schemeClr val="accent1"/>
                  </a:solidFill>
                  <a:cs typeface="Arial" pitchFamily="34" charset="0"/>
                </a:endParaRPr>
              </a:p>
            </p:txBody>
          </p:sp>
        </p:grpSp>
      </p:grpSp>
      <p:grpSp>
        <p:nvGrpSpPr>
          <p:cNvPr id="70" name="Group 69">
            <a:extLst>
              <a:ext uri="{FF2B5EF4-FFF2-40B4-BE49-F238E27FC236}">
                <a16:creationId xmlns:a16="http://schemas.microsoft.com/office/drawing/2014/main" id="{334B6B4F-0ECC-4A78-9D68-92B48C56A674}"/>
              </a:ext>
            </a:extLst>
          </p:cNvPr>
          <p:cNvGrpSpPr/>
          <p:nvPr/>
        </p:nvGrpSpPr>
        <p:grpSpPr>
          <a:xfrm>
            <a:off x="11257" y="4731554"/>
            <a:ext cx="5465787" cy="1754326"/>
            <a:chOff x="4745820" y="1491808"/>
            <a:chExt cx="5465787" cy="1754326"/>
          </a:xfrm>
        </p:grpSpPr>
        <p:sp>
          <p:nvSpPr>
            <p:cNvPr id="71" name="TextBox 70">
              <a:extLst>
                <a:ext uri="{FF2B5EF4-FFF2-40B4-BE49-F238E27FC236}">
                  <a16:creationId xmlns:a16="http://schemas.microsoft.com/office/drawing/2014/main" id="{1C48BACC-49E8-4A89-A203-43722E2BE67B}"/>
                </a:ext>
              </a:extLst>
            </p:cNvPr>
            <p:cNvSpPr txBox="1"/>
            <p:nvPr/>
          </p:nvSpPr>
          <p:spPr>
            <a:xfrm>
              <a:off x="5703915" y="1491808"/>
              <a:ext cx="4507692" cy="1754326"/>
            </a:xfrm>
            <a:prstGeom prst="rect">
              <a:avLst/>
            </a:prstGeom>
            <a:noFill/>
          </p:spPr>
          <p:txBody>
            <a:bodyPr wrap="square" rtlCol="0">
              <a:spAutoFit/>
            </a:bodyPr>
            <a:lstStyle/>
            <a:p>
              <a:pPr algn="just"/>
              <a:r>
                <a:rPr lang="en-IN" dirty="0">
                  <a:solidFill>
                    <a:schemeClr val="bg1"/>
                  </a:solidFill>
                </a:rPr>
                <a:t>Even if he is somehow able to make the transaction, either by cheating the consensus algorithm or by his large computational power, he will still fail in the verification of the transaction by the other nodes.</a:t>
              </a:r>
            </a:p>
          </p:txBody>
        </p:sp>
        <p:grpSp>
          <p:nvGrpSpPr>
            <p:cNvPr id="72" name="Group 71">
              <a:extLst>
                <a:ext uri="{FF2B5EF4-FFF2-40B4-BE49-F238E27FC236}">
                  <a16:creationId xmlns:a16="http://schemas.microsoft.com/office/drawing/2014/main" id="{46AE67C0-31EE-4C49-8F09-372C50EBFA2F}"/>
                </a:ext>
              </a:extLst>
            </p:cNvPr>
            <p:cNvGrpSpPr/>
            <p:nvPr/>
          </p:nvGrpSpPr>
          <p:grpSpPr>
            <a:xfrm>
              <a:off x="4745820" y="1491808"/>
              <a:ext cx="958096" cy="780795"/>
              <a:chOff x="5324331" y="1449052"/>
              <a:chExt cx="958096" cy="780795"/>
            </a:xfrm>
          </p:grpSpPr>
          <p:sp>
            <p:nvSpPr>
              <p:cNvPr id="73" name="Oval 72">
                <a:extLst>
                  <a:ext uri="{FF2B5EF4-FFF2-40B4-BE49-F238E27FC236}">
                    <a16:creationId xmlns:a16="http://schemas.microsoft.com/office/drawing/2014/main" id="{AAFAF9C8-2892-487E-A70F-AB8B347BAB34}"/>
                  </a:ext>
                </a:extLst>
              </p:cNvPr>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F6996727-E054-4275-8127-88F92575556F}"/>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03</a:t>
                </a:r>
                <a:endParaRPr lang="ko-KR" altLang="en-US" sz="3600" b="1" dirty="0">
                  <a:solidFill>
                    <a:schemeClr val="accent1"/>
                  </a:solidFill>
                  <a:cs typeface="Arial" pitchFamily="34" charset="0"/>
                </a:endParaRPr>
              </a:p>
            </p:txBody>
          </p:sp>
        </p:grpSp>
      </p:grpSp>
      <p:grpSp>
        <p:nvGrpSpPr>
          <p:cNvPr id="75" name="Group 74">
            <a:extLst>
              <a:ext uri="{FF2B5EF4-FFF2-40B4-BE49-F238E27FC236}">
                <a16:creationId xmlns:a16="http://schemas.microsoft.com/office/drawing/2014/main" id="{F3835635-551A-4C6F-98C6-77B5726AD85A}"/>
              </a:ext>
            </a:extLst>
          </p:cNvPr>
          <p:cNvGrpSpPr/>
          <p:nvPr/>
        </p:nvGrpSpPr>
        <p:grpSpPr>
          <a:xfrm>
            <a:off x="5973111" y="4711376"/>
            <a:ext cx="5465787" cy="2031325"/>
            <a:chOff x="4745820" y="1491808"/>
            <a:chExt cx="5465787" cy="2031325"/>
          </a:xfrm>
        </p:grpSpPr>
        <p:sp>
          <p:nvSpPr>
            <p:cNvPr id="76" name="TextBox 75">
              <a:extLst>
                <a:ext uri="{FF2B5EF4-FFF2-40B4-BE49-F238E27FC236}">
                  <a16:creationId xmlns:a16="http://schemas.microsoft.com/office/drawing/2014/main" id="{3FDDD16C-23A7-444D-B0D2-DE8FEB50AFC0}"/>
                </a:ext>
              </a:extLst>
            </p:cNvPr>
            <p:cNvSpPr txBox="1"/>
            <p:nvPr/>
          </p:nvSpPr>
          <p:spPr>
            <a:xfrm>
              <a:off x="5703915" y="1491808"/>
              <a:ext cx="4507692" cy="2031325"/>
            </a:xfrm>
            <a:prstGeom prst="rect">
              <a:avLst/>
            </a:prstGeom>
            <a:noFill/>
          </p:spPr>
          <p:txBody>
            <a:bodyPr wrap="square" rtlCol="0">
              <a:spAutoFit/>
            </a:bodyPr>
            <a:lstStyle/>
            <a:p>
              <a:pPr algn="just"/>
              <a:r>
                <a:rPr lang="en-US" dirty="0">
                  <a:solidFill>
                    <a:schemeClr val="bg1"/>
                  </a:solidFill>
                </a:rPr>
                <a:t>To accomplish the tasks we need to implement 4 functions</a:t>
              </a:r>
              <a:r>
                <a:rPr lang="en-IN" dirty="0">
                  <a:solidFill>
                    <a:schemeClr val="bg1"/>
                  </a:solidFill>
                </a:rPr>
                <a:t>:</a:t>
              </a:r>
            </a:p>
            <a:p>
              <a:pPr algn="just"/>
              <a:r>
                <a:rPr lang="en-US" dirty="0">
                  <a:solidFill>
                    <a:schemeClr val="bg1"/>
                  </a:solidFill>
                </a:rPr>
                <a:t>-- </a:t>
              </a:r>
              <a:r>
                <a:rPr lang="en-US" dirty="0" err="1">
                  <a:solidFill>
                    <a:schemeClr val="bg1"/>
                  </a:solidFill>
                </a:rPr>
                <a:t>createBlock</a:t>
              </a:r>
              <a:r>
                <a:rPr lang="en-US" dirty="0">
                  <a:solidFill>
                    <a:schemeClr val="bg1"/>
                  </a:solidFill>
                </a:rPr>
                <a:t>() </a:t>
              </a:r>
            </a:p>
            <a:p>
              <a:pPr algn="just"/>
              <a:r>
                <a:rPr lang="en-US" dirty="0">
                  <a:solidFill>
                    <a:schemeClr val="bg1"/>
                  </a:solidFill>
                </a:rPr>
                <a:t>-- </a:t>
              </a:r>
              <a:r>
                <a:rPr lang="en-US" dirty="0" err="1">
                  <a:solidFill>
                    <a:schemeClr val="bg1"/>
                  </a:solidFill>
                </a:rPr>
                <a:t>verifyTransaction</a:t>
              </a:r>
              <a:r>
                <a:rPr lang="en-US" dirty="0">
                  <a:solidFill>
                    <a:schemeClr val="bg1"/>
                  </a:solidFill>
                </a:rPr>
                <a:t>() </a:t>
              </a:r>
            </a:p>
            <a:p>
              <a:pPr algn="just"/>
              <a:r>
                <a:rPr lang="en-US" dirty="0">
                  <a:solidFill>
                    <a:schemeClr val="bg1"/>
                  </a:solidFill>
                </a:rPr>
                <a:t>-- </a:t>
              </a:r>
              <a:r>
                <a:rPr lang="en-US" dirty="0" err="1">
                  <a:solidFill>
                    <a:schemeClr val="bg1"/>
                  </a:solidFill>
                </a:rPr>
                <a:t>mineBlock</a:t>
              </a:r>
              <a:r>
                <a:rPr lang="en-US" dirty="0">
                  <a:solidFill>
                    <a:schemeClr val="bg1"/>
                  </a:solidFill>
                </a:rPr>
                <a:t>() or something equivalent for proof of work </a:t>
              </a:r>
            </a:p>
            <a:p>
              <a:pPr algn="just"/>
              <a:r>
                <a:rPr lang="en-US" dirty="0">
                  <a:solidFill>
                    <a:schemeClr val="bg1"/>
                  </a:solidFill>
                </a:rPr>
                <a:t>-- </a:t>
              </a:r>
              <a:r>
                <a:rPr lang="en-US" dirty="0" err="1">
                  <a:solidFill>
                    <a:schemeClr val="bg1"/>
                  </a:solidFill>
                </a:rPr>
                <a:t>viewUser</a:t>
              </a:r>
              <a:r>
                <a:rPr lang="en-US" dirty="0">
                  <a:solidFill>
                    <a:schemeClr val="bg1"/>
                  </a:solidFill>
                </a:rPr>
                <a:t>()</a:t>
              </a:r>
            </a:p>
          </p:txBody>
        </p:sp>
        <p:grpSp>
          <p:nvGrpSpPr>
            <p:cNvPr id="77" name="Group 76">
              <a:extLst>
                <a:ext uri="{FF2B5EF4-FFF2-40B4-BE49-F238E27FC236}">
                  <a16:creationId xmlns:a16="http://schemas.microsoft.com/office/drawing/2014/main" id="{1C932B67-67D5-4BAA-AA7F-F1C31CFB0D9C}"/>
                </a:ext>
              </a:extLst>
            </p:cNvPr>
            <p:cNvGrpSpPr/>
            <p:nvPr/>
          </p:nvGrpSpPr>
          <p:grpSpPr>
            <a:xfrm>
              <a:off x="4745820" y="1491808"/>
              <a:ext cx="958096" cy="780795"/>
              <a:chOff x="5324331" y="1449052"/>
              <a:chExt cx="958096" cy="780795"/>
            </a:xfrm>
          </p:grpSpPr>
          <p:sp>
            <p:nvSpPr>
              <p:cNvPr id="78" name="Oval 77">
                <a:extLst>
                  <a:ext uri="{FF2B5EF4-FFF2-40B4-BE49-F238E27FC236}">
                    <a16:creationId xmlns:a16="http://schemas.microsoft.com/office/drawing/2014/main" id="{8D459509-29AA-4EA0-9BA9-0E3D2533733E}"/>
                  </a:ext>
                </a:extLst>
              </p:cNvPr>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A37A3285-524D-4C3E-877C-778698EDEAB2}"/>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04</a:t>
                </a:r>
                <a:endParaRPr lang="ko-KR" altLang="en-US" sz="3600" b="1" dirty="0">
                  <a:solidFill>
                    <a:schemeClr val="accent1"/>
                  </a:solidFill>
                  <a:cs typeface="Arial" pitchFamily="34" charset="0"/>
                </a:endParaRPr>
              </a:p>
            </p:txBody>
          </p:sp>
        </p:grpSp>
      </p:grpSp>
    </p:spTree>
    <p:extLst>
      <p:ext uri="{BB962C8B-B14F-4D97-AF65-F5344CB8AC3E}">
        <p14:creationId xmlns:p14="http://schemas.microsoft.com/office/powerpoint/2010/main" val="107098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AF1AB7-8A30-4610-8AFB-C3B44781F4E7}"/>
              </a:ext>
            </a:extLst>
          </p:cNvPr>
          <p:cNvSpPr txBox="1">
            <a:spLocks/>
          </p:cNvSpPr>
          <p:nvPr/>
        </p:nvSpPr>
        <p:spPr>
          <a:xfrm>
            <a:off x="173854" y="322438"/>
            <a:ext cx="9797831" cy="707886"/>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Team Members</a:t>
            </a:r>
          </a:p>
        </p:txBody>
      </p:sp>
      <p:sp>
        <p:nvSpPr>
          <p:cNvPr id="5" name="Rectangle 4">
            <a:extLst>
              <a:ext uri="{FF2B5EF4-FFF2-40B4-BE49-F238E27FC236}">
                <a16:creationId xmlns:a16="http://schemas.microsoft.com/office/drawing/2014/main" id="{2CDB4BAE-008F-4E6C-A708-7E38C99143DA}"/>
              </a:ext>
            </a:extLst>
          </p:cNvPr>
          <p:cNvSpPr/>
          <p:nvPr/>
        </p:nvSpPr>
        <p:spPr>
          <a:xfrm>
            <a:off x="577274" y="1915151"/>
            <a:ext cx="2447777" cy="49428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FCC6C0-A0C7-4460-A7B4-027EFDFF7036}"/>
              </a:ext>
            </a:extLst>
          </p:cNvPr>
          <p:cNvSpPr/>
          <p:nvPr/>
        </p:nvSpPr>
        <p:spPr>
          <a:xfrm>
            <a:off x="3445604" y="1915152"/>
            <a:ext cx="2447777" cy="49428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0BDD64-DE7A-4719-888E-095BA0773F8D}"/>
              </a:ext>
            </a:extLst>
          </p:cNvPr>
          <p:cNvSpPr/>
          <p:nvPr/>
        </p:nvSpPr>
        <p:spPr>
          <a:xfrm>
            <a:off x="6288185" y="1918110"/>
            <a:ext cx="2447777" cy="49428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DFA8A7-6A26-419D-891D-AD8406A43830}"/>
              </a:ext>
            </a:extLst>
          </p:cNvPr>
          <p:cNvSpPr/>
          <p:nvPr/>
        </p:nvSpPr>
        <p:spPr>
          <a:xfrm>
            <a:off x="9120335" y="1915153"/>
            <a:ext cx="2447777" cy="49428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D410E-5666-4702-B721-22DCCEBAE91C}"/>
              </a:ext>
            </a:extLst>
          </p:cNvPr>
          <p:cNvSpPr/>
          <p:nvPr/>
        </p:nvSpPr>
        <p:spPr>
          <a:xfrm>
            <a:off x="623886" y="1915154"/>
            <a:ext cx="2447777" cy="52322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Rishab Nahar</a:t>
            </a:r>
          </a:p>
        </p:txBody>
      </p:sp>
      <p:sp>
        <p:nvSpPr>
          <p:cNvPr id="10" name="Rectangle 9">
            <a:extLst>
              <a:ext uri="{FF2B5EF4-FFF2-40B4-BE49-F238E27FC236}">
                <a16:creationId xmlns:a16="http://schemas.microsoft.com/office/drawing/2014/main" id="{0FD6E50C-2808-4945-A049-E937C95A1282}"/>
              </a:ext>
            </a:extLst>
          </p:cNvPr>
          <p:cNvSpPr/>
          <p:nvPr/>
        </p:nvSpPr>
        <p:spPr>
          <a:xfrm>
            <a:off x="3456036" y="1915154"/>
            <a:ext cx="2447777" cy="52322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Rohan Sinha</a:t>
            </a:r>
          </a:p>
        </p:txBody>
      </p:sp>
      <p:sp>
        <p:nvSpPr>
          <p:cNvPr id="11" name="Rectangle 10">
            <a:extLst>
              <a:ext uri="{FF2B5EF4-FFF2-40B4-BE49-F238E27FC236}">
                <a16:creationId xmlns:a16="http://schemas.microsoft.com/office/drawing/2014/main" id="{76896A59-5963-47C5-B324-38698A8CB8B3}"/>
              </a:ext>
            </a:extLst>
          </p:cNvPr>
          <p:cNvSpPr/>
          <p:nvPr/>
        </p:nvSpPr>
        <p:spPr>
          <a:xfrm>
            <a:off x="6288186" y="1915154"/>
            <a:ext cx="2447777" cy="52322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Thakur </a:t>
            </a:r>
            <a:r>
              <a:rPr lang="en-US" dirty="0" err="1"/>
              <a:t>Shivank</a:t>
            </a:r>
            <a:r>
              <a:rPr lang="en-US" dirty="0"/>
              <a:t> Singh</a:t>
            </a:r>
          </a:p>
        </p:txBody>
      </p:sp>
      <p:sp>
        <p:nvSpPr>
          <p:cNvPr id="12" name="Rectangle 11">
            <a:extLst>
              <a:ext uri="{FF2B5EF4-FFF2-40B4-BE49-F238E27FC236}">
                <a16:creationId xmlns:a16="http://schemas.microsoft.com/office/drawing/2014/main" id="{0538C60B-58DD-42DB-AF40-369092A54381}"/>
              </a:ext>
            </a:extLst>
          </p:cNvPr>
          <p:cNvSpPr/>
          <p:nvPr/>
        </p:nvSpPr>
        <p:spPr>
          <a:xfrm>
            <a:off x="9120336" y="1915154"/>
            <a:ext cx="2447777" cy="52322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Vamsi Krishna</a:t>
            </a:r>
          </a:p>
        </p:txBody>
      </p:sp>
      <p:sp>
        <p:nvSpPr>
          <p:cNvPr id="13" name="Rectangle 12">
            <a:extLst>
              <a:ext uri="{FF2B5EF4-FFF2-40B4-BE49-F238E27FC236}">
                <a16:creationId xmlns:a16="http://schemas.microsoft.com/office/drawing/2014/main" id="{AACAAE1D-FB44-4FC7-9967-B7959BA54FD7}"/>
              </a:ext>
            </a:extLst>
          </p:cNvPr>
          <p:cNvSpPr/>
          <p:nvPr/>
        </p:nvSpPr>
        <p:spPr>
          <a:xfrm>
            <a:off x="623732" y="4874352"/>
            <a:ext cx="2447777" cy="276999"/>
          </a:xfrm>
          <a:prstGeom prst="rect">
            <a:avLst/>
          </a:prstGeom>
        </p:spPr>
        <p:txBody>
          <a:bodyPr wrap="square" lIns="182880" rIns="182880">
            <a:spAutoFit/>
          </a:bodyPr>
          <a:lstStyle/>
          <a:p>
            <a:pPr algn="just">
              <a:spcAft>
                <a:spcPts val="1200"/>
              </a:spcAft>
            </a:pPr>
            <a:r>
              <a:rPr lang="en-US" sz="1200" dirty="0">
                <a:solidFill>
                  <a:schemeClr val="bg1"/>
                </a:solidFill>
              </a:rPr>
              <a:t>Id No-2018A7PS0173H</a:t>
            </a:r>
          </a:p>
        </p:txBody>
      </p:sp>
      <p:sp>
        <p:nvSpPr>
          <p:cNvPr id="15" name="Rectangle 14">
            <a:extLst>
              <a:ext uri="{FF2B5EF4-FFF2-40B4-BE49-F238E27FC236}">
                <a16:creationId xmlns:a16="http://schemas.microsoft.com/office/drawing/2014/main" id="{B6B7A070-73DE-469B-A849-F3EDA677057F}"/>
              </a:ext>
            </a:extLst>
          </p:cNvPr>
          <p:cNvSpPr/>
          <p:nvPr/>
        </p:nvSpPr>
        <p:spPr>
          <a:xfrm>
            <a:off x="6288185" y="4874352"/>
            <a:ext cx="2447777" cy="276999"/>
          </a:xfrm>
          <a:prstGeom prst="rect">
            <a:avLst/>
          </a:prstGeom>
        </p:spPr>
        <p:txBody>
          <a:bodyPr wrap="square" lIns="182880" rIns="182880">
            <a:spAutoFit/>
          </a:bodyPr>
          <a:lstStyle/>
          <a:p>
            <a:pPr algn="just">
              <a:spcAft>
                <a:spcPts val="1200"/>
              </a:spcAft>
            </a:pPr>
            <a:r>
              <a:rPr lang="en-US" sz="1200" dirty="0"/>
              <a:t>Id No-2018A7PS0439H</a:t>
            </a:r>
          </a:p>
        </p:txBody>
      </p:sp>
      <p:sp>
        <p:nvSpPr>
          <p:cNvPr id="16" name="Rectangle 15">
            <a:extLst>
              <a:ext uri="{FF2B5EF4-FFF2-40B4-BE49-F238E27FC236}">
                <a16:creationId xmlns:a16="http://schemas.microsoft.com/office/drawing/2014/main" id="{68AF1FE6-CE0C-41C5-AAB6-8D08BA938FD8}"/>
              </a:ext>
            </a:extLst>
          </p:cNvPr>
          <p:cNvSpPr/>
          <p:nvPr/>
        </p:nvSpPr>
        <p:spPr>
          <a:xfrm>
            <a:off x="9120335" y="4874352"/>
            <a:ext cx="2447777" cy="276999"/>
          </a:xfrm>
          <a:prstGeom prst="rect">
            <a:avLst/>
          </a:prstGeom>
        </p:spPr>
        <p:txBody>
          <a:bodyPr wrap="square" lIns="182880" rIns="182880">
            <a:spAutoFit/>
          </a:bodyPr>
          <a:lstStyle/>
          <a:p>
            <a:pPr algn="just">
              <a:spcAft>
                <a:spcPts val="1200"/>
              </a:spcAft>
            </a:pPr>
            <a:r>
              <a:rPr lang="en-US" sz="1200" dirty="0">
                <a:solidFill>
                  <a:schemeClr val="bg1"/>
                </a:solidFill>
              </a:rPr>
              <a:t>Id No-2018A8PS0929H</a:t>
            </a:r>
          </a:p>
        </p:txBody>
      </p:sp>
      <p:sp>
        <p:nvSpPr>
          <p:cNvPr id="17" name="Oval 16">
            <a:extLst>
              <a:ext uri="{FF2B5EF4-FFF2-40B4-BE49-F238E27FC236}">
                <a16:creationId xmlns:a16="http://schemas.microsoft.com/office/drawing/2014/main" id="{93194E40-1F77-436B-BEDD-FE15421FB27A}"/>
              </a:ext>
            </a:extLst>
          </p:cNvPr>
          <p:cNvSpPr/>
          <p:nvPr/>
        </p:nvSpPr>
        <p:spPr>
          <a:xfrm>
            <a:off x="841627" y="2621293"/>
            <a:ext cx="2011986" cy="201198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0667A5A-1035-43C4-8BDA-E85E26400EC0}"/>
              </a:ext>
            </a:extLst>
          </p:cNvPr>
          <p:cNvSpPr/>
          <p:nvPr/>
        </p:nvSpPr>
        <p:spPr>
          <a:xfrm>
            <a:off x="3673932" y="2621293"/>
            <a:ext cx="2011986" cy="201198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A253CBA-3D31-45EC-9C32-33B79D1F74F4}"/>
              </a:ext>
            </a:extLst>
          </p:cNvPr>
          <p:cNvSpPr/>
          <p:nvPr/>
        </p:nvSpPr>
        <p:spPr>
          <a:xfrm>
            <a:off x="6506082" y="2621293"/>
            <a:ext cx="2011986" cy="201198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349310-EAF4-4F29-959D-99E4F3D7DE47}"/>
              </a:ext>
            </a:extLst>
          </p:cNvPr>
          <p:cNvSpPr/>
          <p:nvPr/>
        </p:nvSpPr>
        <p:spPr>
          <a:xfrm>
            <a:off x="9338231" y="2621293"/>
            <a:ext cx="2011986" cy="201198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0DAEEE7-38CB-4B78-9069-6E427C466DBD}"/>
              </a:ext>
            </a:extLst>
          </p:cNvPr>
          <p:cNvSpPr/>
          <p:nvPr/>
        </p:nvSpPr>
        <p:spPr>
          <a:xfrm>
            <a:off x="858852" y="4458977"/>
            <a:ext cx="1800200" cy="4063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cap="all" dirty="0">
                <a:solidFill>
                  <a:schemeClr val="bg1"/>
                </a:solidFill>
              </a:rPr>
              <a:t>Team Member</a:t>
            </a:r>
          </a:p>
        </p:txBody>
      </p:sp>
      <p:sp>
        <p:nvSpPr>
          <p:cNvPr id="22" name="Rectangle 21">
            <a:extLst>
              <a:ext uri="{FF2B5EF4-FFF2-40B4-BE49-F238E27FC236}">
                <a16:creationId xmlns:a16="http://schemas.microsoft.com/office/drawing/2014/main" id="{5B271D44-D651-410C-9A36-7243B358A6D7}"/>
              </a:ext>
            </a:extLst>
          </p:cNvPr>
          <p:cNvSpPr/>
          <p:nvPr/>
        </p:nvSpPr>
        <p:spPr>
          <a:xfrm>
            <a:off x="3779823" y="4307529"/>
            <a:ext cx="1800200" cy="4063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cap="all" dirty="0">
                <a:solidFill>
                  <a:schemeClr val="bg1"/>
                </a:solidFill>
              </a:rPr>
              <a:t>Team Member</a:t>
            </a:r>
          </a:p>
        </p:txBody>
      </p:sp>
      <p:sp>
        <p:nvSpPr>
          <p:cNvPr id="23" name="Rectangle 22">
            <a:extLst>
              <a:ext uri="{FF2B5EF4-FFF2-40B4-BE49-F238E27FC236}">
                <a16:creationId xmlns:a16="http://schemas.microsoft.com/office/drawing/2014/main" id="{AB654D1E-C152-4202-81C2-AEF33EABD36B}"/>
              </a:ext>
            </a:extLst>
          </p:cNvPr>
          <p:cNvSpPr/>
          <p:nvPr/>
        </p:nvSpPr>
        <p:spPr>
          <a:xfrm>
            <a:off x="6611975" y="4307529"/>
            <a:ext cx="1800200" cy="40632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cap="all" dirty="0">
                <a:solidFill>
                  <a:schemeClr val="bg1"/>
                </a:solidFill>
              </a:rPr>
              <a:t>Team Member</a:t>
            </a:r>
          </a:p>
        </p:txBody>
      </p:sp>
      <p:sp>
        <p:nvSpPr>
          <p:cNvPr id="24" name="Rectangle 23">
            <a:extLst>
              <a:ext uri="{FF2B5EF4-FFF2-40B4-BE49-F238E27FC236}">
                <a16:creationId xmlns:a16="http://schemas.microsoft.com/office/drawing/2014/main" id="{B21267BF-BADF-405B-96EF-1B14694878F6}"/>
              </a:ext>
            </a:extLst>
          </p:cNvPr>
          <p:cNvSpPr/>
          <p:nvPr/>
        </p:nvSpPr>
        <p:spPr>
          <a:xfrm>
            <a:off x="9444124" y="4307529"/>
            <a:ext cx="1800200" cy="40632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cap="all" dirty="0">
                <a:solidFill>
                  <a:schemeClr val="bg1"/>
                </a:solidFill>
              </a:rPr>
              <a:t>Team Member</a:t>
            </a:r>
          </a:p>
        </p:txBody>
      </p:sp>
      <p:sp>
        <p:nvSpPr>
          <p:cNvPr id="25" name="Freeform: Shape 24">
            <a:extLst>
              <a:ext uri="{FF2B5EF4-FFF2-40B4-BE49-F238E27FC236}">
                <a16:creationId xmlns:a16="http://schemas.microsoft.com/office/drawing/2014/main" id="{2518D4C3-8184-4DE3-938C-3352C72FF111}"/>
              </a:ext>
            </a:extLst>
          </p:cNvPr>
          <p:cNvSpPr/>
          <p:nvPr/>
        </p:nvSpPr>
        <p:spPr>
          <a:xfrm>
            <a:off x="867862" y="5894236"/>
            <a:ext cx="354755" cy="275801"/>
          </a:xfrm>
          <a:custGeom>
            <a:avLst/>
            <a:gdLst/>
            <a:ahLst/>
            <a:cxnLst/>
            <a:rect l="l" t="t" r="r" b="b"/>
            <a:pathLst>
              <a:path w="632497" h="491729">
                <a:moveTo>
                  <a:pt x="228304" y="0"/>
                </a:moveTo>
                <a:cubicBezTo>
                  <a:pt x="275135" y="0"/>
                  <a:pt x="317576" y="9879"/>
                  <a:pt x="355626" y="29636"/>
                </a:cubicBezTo>
                <a:cubicBezTo>
                  <a:pt x="393676" y="49393"/>
                  <a:pt x="421482" y="75369"/>
                  <a:pt x="439044" y="107566"/>
                </a:cubicBezTo>
                <a:cubicBezTo>
                  <a:pt x="474899" y="111956"/>
                  <a:pt x="507645" y="122384"/>
                  <a:pt x="537280" y="138848"/>
                </a:cubicBezTo>
                <a:cubicBezTo>
                  <a:pt x="566915" y="155312"/>
                  <a:pt x="590148" y="175983"/>
                  <a:pt x="606978" y="200863"/>
                </a:cubicBezTo>
                <a:cubicBezTo>
                  <a:pt x="623808" y="225742"/>
                  <a:pt x="632223" y="252450"/>
                  <a:pt x="632223" y="280988"/>
                </a:cubicBezTo>
                <a:cubicBezTo>
                  <a:pt x="632223" y="321234"/>
                  <a:pt x="616125" y="357089"/>
                  <a:pt x="583928" y="388554"/>
                </a:cubicBezTo>
                <a:cubicBezTo>
                  <a:pt x="591246" y="402457"/>
                  <a:pt x="600026" y="416725"/>
                  <a:pt x="610271" y="431360"/>
                </a:cubicBezTo>
                <a:cubicBezTo>
                  <a:pt x="618320" y="441605"/>
                  <a:pt x="623442" y="447458"/>
                  <a:pt x="625637" y="448922"/>
                </a:cubicBezTo>
                <a:cubicBezTo>
                  <a:pt x="629296" y="452581"/>
                  <a:pt x="631491" y="456971"/>
                  <a:pt x="632223" y="462093"/>
                </a:cubicBezTo>
                <a:cubicBezTo>
                  <a:pt x="632955" y="467215"/>
                  <a:pt x="632223" y="471972"/>
                  <a:pt x="630028" y="476362"/>
                </a:cubicBezTo>
                <a:cubicBezTo>
                  <a:pt x="627833" y="480753"/>
                  <a:pt x="624723" y="484411"/>
                  <a:pt x="620698" y="487338"/>
                </a:cubicBezTo>
                <a:cubicBezTo>
                  <a:pt x="616673" y="490265"/>
                  <a:pt x="612100" y="491729"/>
                  <a:pt x="606978" y="491729"/>
                </a:cubicBezTo>
                <a:cubicBezTo>
                  <a:pt x="559415" y="491729"/>
                  <a:pt x="513681" y="477460"/>
                  <a:pt x="469777" y="448922"/>
                </a:cubicBezTo>
                <a:cubicBezTo>
                  <a:pt x="447825" y="454044"/>
                  <a:pt x="425873" y="456605"/>
                  <a:pt x="403921" y="456605"/>
                </a:cubicBezTo>
                <a:cubicBezTo>
                  <a:pt x="357089" y="456605"/>
                  <a:pt x="314831" y="446727"/>
                  <a:pt x="277147" y="426970"/>
                </a:cubicBezTo>
                <a:cubicBezTo>
                  <a:pt x="239462" y="407213"/>
                  <a:pt x="211839" y="381236"/>
                  <a:pt x="194278" y="349040"/>
                </a:cubicBezTo>
                <a:cubicBezTo>
                  <a:pt x="183302" y="347576"/>
                  <a:pt x="172691" y="345747"/>
                  <a:pt x="162447" y="343552"/>
                </a:cubicBezTo>
                <a:cubicBezTo>
                  <a:pt x="119274" y="372089"/>
                  <a:pt x="73541" y="386358"/>
                  <a:pt x="25246" y="386358"/>
                </a:cubicBezTo>
                <a:cubicBezTo>
                  <a:pt x="20124" y="386358"/>
                  <a:pt x="15551" y="384895"/>
                  <a:pt x="11526" y="381968"/>
                </a:cubicBezTo>
                <a:cubicBezTo>
                  <a:pt x="7501" y="379041"/>
                  <a:pt x="4392" y="375382"/>
                  <a:pt x="2196" y="370992"/>
                </a:cubicBezTo>
                <a:cubicBezTo>
                  <a:pt x="1" y="366601"/>
                  <a:pt x="-548" y="361845"/>
                  <a:pt x="550" y="356723"/>
                </a:cubicBezTo>
                <a:cubicBezTo>
                  <a:pt x="1648" y="351601"/>
                  <a:pt x="3843" y="347393"/>
                  <a:pt x="7136" y="344100"/>
                </a:cubicBezTo>
                <a:cubicBezTo>
                  <a:pt x="10428" y="340808"/>
                  <a:pt x="15368" y="334771"/>
                  <a:pt x="21953" y="325990"/>
                </a:cubicBezTo>
                <a:cubicBezTo>
                  <a:pt x="32197" y="311355"/>
                  <a:pt x="40978" y="297086"/>
                  <a:pt x="48296" y="283183"/>
                </a:cubicBezTo>
                <a:cubicBezTo>
                  <a:pt x="16099" y="251718"/>
                  <a:pt x="1" y="215863"/>
                  <a:pt x="1" y="175618"/>
                </a:cubicBezTo>
                <a:cubicBezTo>
                  <a:pt x="1" y="144153"/>
                  <a:pt x="10245" y="114883"/>
                  <a:pt x="30734" y="87809"/>
                </a:cubicBezTo>
                <a:cubicBezTo>
                  <a:pt x="51223" y="60735"/>
                  <a:pt x="78846" y="39331"/>
                  <a:pt x="113604" y="23599"/>
                </a:cubicBezTo>
                <a:cubicBezTo>
                  <a:pt x="148361" y="7867"/>
                  <a:pt x="186594" y="0"/>
                  <a:pt x="228304" y="0"/>
                </a:cubicBezTo>
                <a:close/>
                <a:moveTo>
                  <a:pt x="228304" y="52686"/>
                </a:moveTo>
                <a:cubicBezTo>
                  <a:pt x="196839" y="52686"/>
                  <a:pt x="167752" y="58357"/>
                  <a:pt x="141044" y="69699"/>
                </a:cubicBezTo>
                <a:cubicBezTo>
                  <a:pt x="114335" y="81040"/>
                  <a:pt x="92932" y="96041"/>
                  <a:pt x="76834" y="114700"/>
                </a:cubicBezTo>
                <a:cubicBezTo>
                  <a:pt x="60735" y="133360"/>
                  <a:pt x="52686" y="153665"/>
                  <a:pt x="52686" y="175618"/>
                </a:cubicBezTo>
                <a:cubicBezTo>
                  <a:pt x="52686" y="201228"/>
                  <a:pt x="63662" y="224644"/>
                  <a:pt x="85615" y="245865"/>
                </a:cubicBezTo>
                <a:lnTo>
                  <a:pt x="113055" y="272207"/>
                </a:lnTo>
                <a:lnTo>
                  <a:pt x="95493" y="307331"/>
                </a:lnTo>
                <a:lnTo>
                  <a:pt x="86712" y="322697"/>
                </a:lnTo>
                <a:cubicBezTo>
                  <a:pt x="102810" y="317575"/>
                  <a:pt x="118543" y="309892"/>
                  <a:pt x="133909" y="299647"/>
                </a:cubicBezTo>
                <a:lnTo>
                  <a:pt x="152569" y="287574"/>
                </a:lnTo>
                <a:lnTo>
                  <a:pt x="174521" y="291964"/>
                </a:lnTo>
                <a:cubicBezTo>
                  <a:pt x="192082" y="296355"/>
                  <a:pt x="210010" y="298550"/>
                  <a:pt x="228304" y="298550"/>
                </a:cubicBezTo>
                <a:cubicBezTo>
                  <a:pt x="259768" y="298550"/>
                  <a:pt x="288855" y="292879"/>
                  <a:pt x="315563" y="281537"/>
                </a:cubicBezTo>
                <a:cubicBezTo>
                  <a:pt x="342272" y="270195"/>
                  <a:pt x="363675" y="255194"/>
                  <a:pt x="379773" y="236535"/>
                </a:cubicBezTo>
                <a:cubicBezTo>
                  <a:pt x="395871" y="217876"/>
                  <a:pt x="403921" y="197570"/>
                  <a:pt x="403921" y="175618"/>
                </a:cubicBezTo>
                <a:cubicBezTo>
                  <a:pt x="403921" y="153665"/>
                  <a:pt x="395871" y="133360"/>
                  <a:pt x="379773" y="114700"/>
                </a:cubicBezTo>
                <a:cubicBezTo>
                  <a:pt x="363675" y="96041"/>
                  <a:pt x="342272" y="81040"/>
                  <a:pt x="315563" y="69699"/>
                </a:cubicBezTo>
                <a:cubicBezTo>
                  <a:pt x="288855" y="58357"/>
                  <a:pt x="259768" y="52686"/>
                  <a:pt x="228304" y="52686"/>
                </a:cubicBezTo>
                <a:close/>
                <a:moveTo>
                  <a:pt x="455508" y="164642"/>
                </a:moveTo>
                <a:lnTo>
                  <a:pt x="456606" y="175618"/>
                </a:lnTo>
                <a:cubicBezTo>
                  <a:pt x="456606" y="204887"/>
                  <a:pt x="448008" y="231961"/>
                  <a:pt x="430812" y="256841"/>
                </a:cubicBezTo>
                <a:cubicBezTo>
                  <a:pt x="413616" y="281720"/>
                  <a:pt x="390017" y="302391"/>
                  <a:pt x="360016" y="318855"/>
                </a:cubicBezTo>
                <a:cubicBezTo>
                  <a:pt x="330015" y="335320"/>
                  <a:pt x="296721" y="345381"/>
                  <a:pt x="260134" y="349040"/>
                </a:cubicBezTo>
                <a:cubicBezTo>
                  <a:pt x="276232" y="365870"/>
                  <a:pt x="296904" y="379224"/>
                  <a:pt x="322149" y="389102"/>
                </a:cubicBezTo>
                <a:cubicBezTo>
                  <a:pt x="347394" y="398981"/>
                  <a:pt x="374651" y="403920"/>
                  <a:pt x="403921" y="403920"/>
                </a:cubicBezTo>
                <a:cubicBezTo>
                  <a:pt x="422214" y="403920"/>
                  <a:pt x="440142" y="401725"/>
                  <a:pt x="457703" y="397334"/>
                </a:cubicBezTo>
                <a:lnTo>
                  <a:pt x="479656" y="392944"/>
                </a:lnTo>
                <a:lnTo>
                  <a:pt x="498315" y="405018"/>
                </a:lnTo>
                <a:cubicBezTo>
                  <a:pt x="513681" y="415262"/>
                  <a:pt x="529414" y="422945"/>
                  <a:pt x="545512" y="428067"/>
                </a:cubicBezTo>
                <a:lnTo>
                  <a:pt x="536731" y="411603"/>
                </a:lnTo>
                <a:lnTo>
                  <a:pt x="520267" y="377577"/>
                </a:lnTo>
                <a:lnTo>
                  <a:pt x="546610" y="351235"/>
                </a:lnTo>
                <a:cubicBezTo>
                  <a:pt x="568562" y="330015"/>
                  <a:pt x="579538" y="306416"/>
                  <a:pt x="579538" y="280439"/>
                </a:cubicBezTo>
                <a:cubicBezTo>
                  <a:pt x="579538" y="254462"/>
                  <a:pt x="567830" y="230681"/>
                  <a:pt x="544414" y="209095"/>
                </a:cubicBezTo>
                <a:cubicBezTo>
                  <a:pt x="520999" y="187508"/>
                  <a:pt x="491363" y="172691"/>
                  <a:pt x="455508" y="1646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26" name="Freeform: Shape 25">
            <a:extLst>
              <a:ext uri="{FF2B5EF4-FFF2-40B4-BE49-F238E27FC236}">
                <a16:creationId xmlns:a16="http://schemas.microsoft.com/office/drawing/2014/main" id="{D9E349FF-64CA-4B80-9CBE-3AC2F94CE48B}"/>
              </a:ext>
            </a:extLst>
          </p:cNvPr>
          <p:cNvSpPr/>
          <p:nvPr/>
        </p:nvSpPr>
        <p:spPr>
          <a:xfrm>
            <a:off x="868016" y="5392424"/>
            <a:ext cx="354601" cy="315200"/>
          </a:xfrm>
          <a:custGeom>
            <a:avLst/>
            <a:gdLst>
              <a:gd name="connsiteX0" fmla="*/ 441238 w 632222"/>
              <a:gd name="connsiteY0" fmla="*/ 127322 h 561974"/>
              <a:gd name="connsiteX1" fmla="*/ 237083 w 632222"/>
              <a:gd name="connsiteY1" fmla="*/ 331478 h 561974"/>
              <a:gd name="connsiteX2" fmla="*/ 229400 w 632222"/>
              <a:gd name="connsiteY2" fmla="*/ 402822 h 561974"/>
              <a:gd name="connsiteX3" fmla="*/ 300745 w 632222"/>
              <a:gd name="connsiteY3" fmla="*/ 395139 h 561974"/>
              <a:gd name="connsiteX4" fmla="*/ 504900 w 632222"/>
              <a:gd name="connsiteY4" fmla="*/ 190984 h 561974"/>
              <a:gd name="connsiteX5" fmla="*/ 52685 w 632222"/>
              <a:gd name="connsiteY5" fmla="*/ 70246 h 561974"/>
              <a:gd name="connsiteX6" fmla="*/ 353430 w 632222"/>
              <a:gd name="connsiteY6" fmla="*/ 70246 h 561974"/>
              <a:gd name="connsiteX7" fmla="*/ 361113 w 632222"/>
              <a:gd name="connsiteY7" fmla="*/ 75734 h 561974"/>
              <a:gd name="connsiteX8" fmla="*/ 358918 w 632222"/>
              <a:gd name="connsiteY8" fmla="*/ 85612 h 561974"/>
              <a:gd name="connsiteX9" fmla="*/ 323794 w 632222"/>
              <a:gd name="connsiteY9" fmla="*/ 120736 h 561974"/>
              <a:gd name="connsiteX10" fmla="*/ 318306 w 632222"/>
              <a:gd name="connsiteY10" fmla="*/ 122931 h 561974"/>
              <a:gd name="connsiteX11" fmla="*/ 52685 w 632222"/>
              <a:gd name="connsiteY11" fmla="*/ 122931 h 561974"/>
              <a:gd name="connsiteX12" fmla="*/ 52685 w 632222"/>
              <a:gd name="connsiteY12" fmla="*/ 509289 h 561974"/>
              <a:gd name="connsiteX13" fmla="*/ 439043 w 632222"/>
              <a:gd name="connsiteY13" fmla="*/ 509289 h 561974"/>
              <a:gd name="connsiteX14" fmla="*/ 439043 w 632222"/>
              <a:gd name="connsiteY14" fmla="*/ 384162 h 561974"/>
              <a:gd name="connsiteX15" fmla="*/ 441238 w 632222"/>
              <a:gd name="connsiteY15" fmla="*/ 378674 h 561974"/>
              <a:gd name="connsiteX16" fmla="*/ 476362 w 632222"/>
              <a:gd name="connsiteY16" fmla="*/ 343550 h 561974"/>
              <a:gd name="connsiteX17" fmla="*/ 486240 w 632222"/>
              <a:gd name="connsiteY17" fmla="*/ 341355 h 561974"/>
              <a:gd name="connsiteX18" fmla="*/ 491728 w 632222"/>
              <a:gd name="connsiteY18" fmla="*/ 350136 h 561974"/>
              <a:gd name="connsiteX19" fmla="*/ 491728 w 632222"/>
              <a:gd name="connsiteY19" fmla="*/ 509289 h 561974"/>
              <a:gd name="connsiteX20" fmla="*/ 476362 w 632222"/>
              <a:gd name="connsiteY20" fmla="*/ 546608 h 561974"/>
              <a:gd name="connsiteX21" fmla="*/ 439043 w 632222"/>
              <a:gd name="connsiteY21" fmla="*/ 561974 h 561974"/>
              <a:gd name="connsiteX22" fmla="*/ 52685 w 632222"/>
              <a:gd name="connsiteY22" fmla="*/ 561974 h 561974"/>
              <a:gd name="connsiteX23" fmla="*/ 15367 w 632222"/>
              <a:gd name="connsiteY23" fmla="*/ 546608 h 561974"/>
              <a:gd name="connsiteX24" fmla="*/ 0 w 632222"/>
              <a:gd name="connsiteY24" fmla="*/ 509289 h 561974"/>
              <a:gd name="connsiteX25" fmla="*/ 0 w 632222"/>
              <a:gd name="connsiteY25" fmla="*/ 122931 h 561974"/>
              <a:gd name="connsiteX26" fmla="*/ 15367 w 632222"/>
              <a:gd name="connsiteY26" fmla="*/ 85612 h 561974"/>
              <a:gd name="connsiteX27" fmla="*/ 52685 w 632222"/>
              <a:gd name="connsiteY27" fmla="*/ 70246 h 561974"/>
              <a:gd name="connsiteX28" fmla="*/ 520815 w 632222"/>
              <a:gd name="connsiteY28" fmla="*/ 52685 h 561974"/>
              <a:gd name="connsiteX29" fmla="*/ 512583 w 632222"/>
              <a:gd name="connsiteY29" fmla="*/ 55978 h 561974"/>
              <a:gd name="connsiteX30" fmla="*/ 478557 w 632222"/>
              <a:gd name="connsiteY30" fmla="*/ 90004 h 561974"/>
              <a:gd name="connsiteX31" fmla="*/ 542218 w 632222"/>
              <a:gd name="connsiteY31" fmla="*/ 153665 h 561974"/>
              <a:gd name="connsiteX32" fmla="*/ 576244 w 632222"/>
              <a:gd name="connsiteY32" fmla="*/ 119639 h 561974"/>
              <a:gd name="connsiteX33" fmla="*/ 579537 w 632222"/>
              <a:gd name="connsiteY33" fmla="*/ 111407 h 561974"/>
              <a:gd name="connsiteX34" fmla="*/ 576244 w 632222"/>
              <a:gd name="connsiteY34" fmla="*/ 103175 h 561974"/>
              <a:gd name="connsiteX35" fmla="*/ 529047 w 632222"/>
              <a:gd name="connsiteY35" fmla="*/ 55978 h 561974"/>
              <a:gd name="connsiteX36" fmla="*/ 520815 w 632222"/>
              <a:gd name="connsiteY36" fmla="*/ 52685 h 561974"/>
              <a:gd name="connsiteX37" fmla="*/ 520815 w 632222"/>
              <a:gd name="connsiteY37" fmla="*/ 0 h 561974"/>
              <a:gd name="connsiteX38" fmla="*/ 566366 w 632222"/>
              <a:gd name="connsiteY38" fmla="*/ 18659 h 561974"/>
              <a:gd name="connsiteX39" fmla="*/ 613563 w 632222"/>
              <a:gd name="connsiteY39" fmla="*/ 65856 h 561974"/>
              <a:gd name="connsiteX40" fmla="*/ 632222 w 632222"/>
              <a:gd name="connsiteY40" fmla="*/ 111407 h 561974"/>
              <a:gd name="connsiteX41" fmla="*/ 613563 w 632222"/>
              <a:gd name="connsiteY41" fmla="*/ 156958 h 561974"/>
              <a:gd name="connsiteX42" fmla="*/ 324892 w 632222"/>
              <a:gd name="connsiteY42" fmla="*/ 445629 h 561974"/>
              <a:gd name="connsiteX43" fmla="*/ 226107 w 632222"/>
              <a:gd name="connsiteY43" fmla="*/ 456605 h 561974"/>
              <a:gd name="connsiteX44" fmla="*/ 188789 w 632222"/>
              <a:gd name="connsiteY44" fmla="*/ 443433 h 561974"/>
              <a:gd name="connsiteX45" fmla="*/ 175617 w 632222"/>
              <a:gd name="connsiteY45" fmla="*/ 406115 h 561974"/>
              <a:gd name="connsiteX46" fmla="*/ 186593 w 632222"/>
              <a:gd name="connsiteY46" fmla="*/ 307330 h 561974"/>
              <a:gd name="connsiteX47" fmla="*/ 475264 w 632222"/>
              <a:gd name="connsiteY47" fmla="*/ 18659 h 561974"/>
              <a:gd name="connsiteX48" fmla="*/ 520815 w 632222"/>
              <a:gd name="connsiteY48" fmla="*/ 0 h 561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32222" h="561974">
                <a:moveTo>
                  <a:pt x="441238" y="127322"/>
                </a:moveTo>
                <a:lnTo>
                  <a:pt x="237083" y="331478"/>
                </a:lnTo>
                <a:lnTo>
                  <a:pt x="229400" y="402822"/>
                </a:lnTo>
                <a:lnTo>
                  <a:pt x="300745" y="395139"/>
                </a:lnTo>
                <a:lnTo>
                  <a:pt x="504900" y="190984"/>
                </a:lnTo>
                <a:close/>
                <a:moveTo>
                  <a:pt x="52685" y="70246"/>
                </a:moveTo>
                <a:lnTo>
                  <a:pt x="353430" y="70246"/>
                </a:lnTo>
                <a:cubicBezTo>
                  <a:pt x="357089" y="70246"/>
                  <a:pt x="359649" y="72075"/>
                  <a:pt x="361113" y="75734"/>
                </a:cubicBezTo>
                <a:cubicBezTo>
                  <a:pt x="362577" y="79393"/>
                  <a:pt x="361845" y="82685"/>
                  <a:pt x="358918" y="85612"/>
                </a:cubicBezTo>
                <a:lnTo>
                  <a:pt x="323794" y="120736"/>
                </a:lnTo>
                <a:cubicBezTo>
                  <a:pt x="322331" y="122199"/>
                  <a:pt x="320502" y="122931"/>
                  <a:pt x="318306" y="122931"/>
                </a:cubicBezTo>
                <a:lnTo>
                  <a:pt x="52685" y="122931"/>
                </a:lnTo>
                <a:lnTo>
                  <a:pt x="52685" y="509289"/>
                </a:lnTo>
                <a:lnTo>
                  <a:pt x="439043" y="509289"/>
                </a:lnTo>
                <a:lnTo>
                  <a:pt x="439043" y="384162"/>
                </a:lnTo>
                <a:cubicBezTo>
                  <a:pt x="439043" y="381966"/>
                  <a:pt x="439775" y="380137"/>
                  <a:pt x="441238" y="378674"/>
                </a:cubicBezTo>
                <a:lnTo>
                  <a:pt x="476362" y="343550"/>
                </a:lnTo>
                <a:cubicBezTo>
                  <a:pt x="479289" y="340623"/>
                  <a:pt x="482581" y="339892"/>
                  <a:pt x="486240" y="341355"/>
                </a:cubicBezTo>
                <a:cubicBezTo>
                  <a:pt x="489899" y="342818"/>
                  <a:pt x="491728" y="345745"/>
                  <a:pt x="491728" y="350136"/>
                </a:cubicBezTo>
                <a:lnTo>
                  <a:pt x="491728" y="509289"/>
                </a:lnTo>
                <a:cubicBezTo>
                  <a:pt x="491728" y="523924"/>
                  <a:pt x="486606" y="536363"/>
                  <a:pt x="476362" y="546608"/>
                </a:cubicBezTo>
                <a:cubicBezTo>
                  <a:pt x="466117" y="556852"/>
                  <a:pt x="453678" y="561974"/>
                  <a:pt x="439043" y="561974"/>
                </a:cubicBezTo>
                <a:lnTo>
                  <a:pt x="52685" y="561974"/>
                </a:lnTo>
                <a:cubicBezTo>
                  <a:pt x="38050" y="561974"/>
                  <a:pt x="25611" y="556852"/>
                  <a:pt x="15367" y="546608"/>
                </a:cubicBezTo>
                <a:cubicBezTo>
                  <a:pt x="5122" y="536363"/>
                  <a:pt x="0" y="523924"/>
                  <a:pt x="0" y="509289"/>
                </a:cubicBezTo>
                <a:lnTo>
                  <a:pt x="0" y="122931"/>
                </a:lnTo>
                <a:cubicBezTo>
                  <a:pt x="0" y="108296"/>
                  <a:pt x="5122" y="95857"/>
                  <a:pt x="15367" y="85612"/>
                </a:cubicBezTo>
                <a:cubicBezTo>
                  <a:pt x="25611" y="75368"/>
                  <a:pt x="38050" y="70246"/>
                  <a:pt x="52685" y="70246"/>
                </a:cubicBezTo>
                <a:close/>
                <a:moveTo>
                  <a:pt x="520815" y="52685"/>
                </a:moveTo>
                <a:cubicBezTo>
                  <a:pt x="517522" y="52685"/>
                  <a:pt x="514778" y="53783"/>
                  <a:pt x="512583" y="55978"/>
                </a:cubicBezTo>
                <a:lnTo>
                  <a:pt x="478557" y="90004"/>
                </a:lnTo>
                <a:lnTo>
                  <a:pt x="542218" y="153665"/>
                </a:lnTo>
                <a:lnTo>
                  <a:pt x="576244" y="119639"/>
                </a:lnTo>
                <a:cubicBezTo>
                  <a:pt x="578439" y="117444"/>
                  <a:pt x="579537" y="114700"/>
                  <a:pt x="579537" y="111407"/>
                </a:cubicBezTo>
                <a:cubicBezTo>
                  <a:pt x="579537" y="108114"/>
                  <a:pt x="578439" y="105370"/>
                  <a:pt x="576244" y="103175"/>
                </a:cubicBezTo>
                <a:lnTo>
                  <a:pt x="529047" y="55978"/>
                </a:lnTo>
                <a:cubicBezTo>
                  <a:pt x="526852" y="53783"/>
                  <a:pt x="524108" y="52685"/>
                  <a:pt x="520815" y="52685"/>
                </a:cubicBezTo>
                <a:close/>
                <a:moveTo>
                  <a:pt x="520815" y="0"/>
                </a:moveTo>
                <a:cubicBezTo>
                  <a:pt x="538743" y="0"/>
                  <a:pt x="553926" y="6220"/>
                  <a:pt x="566366" y="18659"/>
                </a:cubicBezTo>
                <a:lnTo>
                  <a:pt x="613563" y="65856"/>
                </a:lnTo>
                <a:cubicBezTo>
                  <a:pt x="626002" y="78296"/>
                  <a:pt x="632222" y="93480"/>
                  <a:pt x="632222" y="111407"/>
                </a:cubicBezTo>
                <a:cubicBezTo>
                  <a:pt x="632222" y="129335"/>
                  <a:pt x="626002" y="144518"/>
                  <a:pt x="613563" y="156958"/>
                </a:cubicBezTo>
                <a:lnTo>
                  <a:pt x="324892" y="445629"/>
                </a:lnTo>
                <a:lnTo>
                  <a:pt x="226107" y="456605"/>
                </a:lnTo>
                <a:cubicBezTo>
                  <a:pt x="211472" y="458068"/>
                  <a:pt x="199033" y="453678"/>
                  <a:pt x="188789" y="443433"/>
                </a:cubicBezTo>
                <a:cubicBezTo>
                  <a:pt x="178544" y="433189"/>
                  <a:pt x="174154" y="420750"/>
                  <a:pt x="175617" y="406115"/>
                </a:cubicBezTo>
                <a:lnTo>
                  <a:pt x="186593" y="307330"/>
                </a:lnTo>
                <a:lnTo>
                  <a:pt x="475264" y="18659"/>
                </a:lnTo>
                <a:cubicBezTo>
                  <a:pt x="487704" y="6220"/>
                  <a:pt x="502887" y="0"/>
                  <a:pt x="5208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27" name="TextBox 26">
            <a:extLst>
              <a:ext uri="{FF2B5EF4-FFF2-40B4-BE49-F238E27FC236}">
                <a16:creationId xmlns:a16="http://schemas.microsoft.com/office/drawing/2014/main" id="{63A06710-AD1A-4A86-A257-AF1F0FF5F504}"/>
              </a:ext>
            </a:extLst>
          </p:cNvPr>
          <p:cNvSpPr txBox="1"/>
          <p:nvPr/>
        </p:nvSpPr>
        <p:spPr>
          <a:xfrm>
            <a:off x="1199946" y="5366374"/>
            <a:ext cx="1404552" cy="600164"/>
          </a:xfrm>
          <a:prstGeom prst="rect">
            <a:avLst/>
          </a:prstGeom>
          <a:noFill/>
        </p:spPr>
        <p:txBody>
          <a:bodyPr wrap="square" rtlCol="0">
            <a:spAutoFit/>
          </a:bodyPr>
          <a:lstStyle/>
          <a:p>
            <a:r>
              <a:rPr lang="en-US" sz="1100" dirty="0">
                <a:solidFill>
                  <a:schemeClr val="bg1"/>
                </a:solidFill>
              </a:rPr>
              <a:t>f20180173@Hyderabad.bits-pilani.ac.in</a:t>
            </a:r>
          </a:p>
        </p:txBody>
      </p:sp>
      <p:sp>
        <p:nvSpPr>
          <p:cNvPr id="28" name="TextBox 27">
            <a:extLst>
              <a:ext uri="{FF2B5EF4-FFF2-40B4-BE49-F238E27FC236}">
                <a16:creationId xmlns:a16="http://schemas.microsoft.com/office/drawing/2014/main" id="{6FE109EE-DB58-4248-AC6E-055F0DBBE3A6}"/>
              </a:ext>
            </a:extLst>
          </p:cNvPr>
          <p:cNvSpPr txBox="1"/>
          <p:nvPr/>
        </p:nvSpPr>
        <p:spPr>
          <a:xfrm>
            <a:off x="1267216" y="5875775"/>
            <a:ext cx="1067921" cy="261610"/>
          </a:xfrm>
          <a:prstGeom prst="rect">
            <a:avLst/>
          </a:prstGeom>
          <a:noFill/>
        </p:spPr>
        <p:txBody>
          <a:bodyPr wrap="square" rtlCol="0">
            <a:spAutoFit/>
          </a:bodyPr>
          <a:lstStyle/>
          <a:p>
            <a:r>
              <a:rPr lang="en-US" sz="1100" dirty="0">
                <a:solidFill>
                  <a:schemeClr val="bg1"/>
                </a:solidFill>
              </a:rPr>
              <a:t>9780953106</a:t>
            </a:r>
          </a:p>
        </p:txBody>
      </p:sp>
      <p:sp>
        <p:nvSpPr>
          <p:cNvPr id="29" name="Freeform: Shape 28">
            <a:extLst>
              <a:ext uri="{FF2B5EF4-FFF2-40B4-BE49-F238E27FC236}">
                <a16:creationId xmlns:a16="http://schemas.microsoft.com/office/drawing/2014/main" id="{FC7D178C-5F3A-4405-A309-41838B1CEE9D}"/>
              </a:ext>
            </a:extLst>
          </p:cNvPr>
          <p:cNvSpPr/>
          <p:nvPr/>
        </p:nvSpPr>
        <p:spPr>
          <a:xfrm>
            <a:off x="3679886" y="6007497"/>
            <a:ext cx="354755" cy="275801"/>
          </a:xfrm>
          <a:custGeom>
            <a:avLst/>
            <a:gdLst/>
            <a:ahLst/>
            <a:cxnLst/>
            <a:rect l="l" t="t" r="r" b="b"/>
            <a:pathLst>
              <a:path w="632497" h="491729">
                <a:moveTo>
                  <a:pt x="228304" y="0"/>
                </a:moveTo>
                <a:cubicBezTo>
                  <a:pt x="275135" y="0"/>
                  <a:pt x="317576" y="9879"/>
                  <a:pt x="355626" y="29636"/>
                </a:cubicBezTo>
                <a:cubicBezTo>
                  <a:pt x="393676" y="49393"/>
                  <a:pt x="421482" y="75369"/>
                  <a:pt x="439044" y="107566"/>
                </a:cubicBezTo>
                <a:cubicBezTo>
                  <a:pt x="474899" y="111956"/>
                  <a:pt x="507645" y="122384"/>
                  <a:pt x="537280" y="138848"/>
                </a:cubicBezTo>
                <a:cubicBezTo>
                  <a:pt x="566915" y="155312"/>
                  <a:pt x="590148" y="175983"/>
                  <a:pt x="606978" y="200863"/>
                </a:cubicBezTo>
                <a:cubicBezTo>
                  <a:pt x="623808" y="225742"/>
                  <a:pt x="632223" y="252450"/>
                  <a:pt x="632223" y="280988"/>
                </a:cubicBezTo>
                <a:cubicBezTo>
                  <a:pt x="632223" y="321234"/>
                  <a:pt x="616125" y="357089"/>
                  <a:pt x="583928" y="388554"/>
                </a:cubicBezTo>
                <a:cubicBezTo>
                  <a:pt x="591246" y="402457"/>
                  <a:pt x="600026" y="416725"/>
                  <a:pt x="610271" y="431360"/>
                </a:cubicBezTo>
                <a:cubicBezTo>
                  <a:pt x="618320" y="441605"/>
                  <a:pt x="623442" y="447458"/>
                  <a:pt x="625637" y="448922"/>
                </a:cubicBezTo>
                <a:cubicBezTo>
                  <a:pt x="629296" y="452581"/>
                  <a:pt x="631491" y="456971"/>
                  <a:pt x="632223" y="462093"/>
                </a:cubicBezTo>
                <a:cubicBezTo>
                  <a:pt x="632955" y="467215"/>
                  <a:pt x="632223" y="471972"/>
                  <a:pt x="630028" y="476362"/>
                </a:cubicBezTo>
                <a:cubicBezTo>
                  <a:pt x="627833" y="480753"/>
                  <a:pt x="624723" y="484411"/>
                  <a:pt x="620698" y="487338"/>
                </a:cubicBezTo>
                <a:cubicBezTo>
                  <a:pt x="616673" y="490265"/>
                  <a:pt x="612100" y="491729"/>
                  <a:pt x="606978" y="491729"/>
                </a:cubicBezTo>
                <a:cubicBezTo>
                  <a:pt x="559415" y="491729"/>
                  <a:pt x="513681" y="477460"/>
                  <a:pt x="469777" y="448922"/>
                </a:cubicBezTo>
                <a:cubicBezTo>
                  <a:pt x="447825" y="454044"/>
                  <a:pt x="425873" y="456605"/>
                  <a:pt x="403921" y="456605"/>
                </a:cubicBezTo>
                <a:cubicBezTo>
                  <a:pt x="357089" y="456605"/>
                  <a:pt x="314831" y="446727"/>
                  <a:pt x="277147" y="426970"/>
                </a:cubicBezTo>
                <a:cubicBezTo>
                  <a:pt x="239462" y="407213"/>
                  <a:pt x="211839" y="381236"/>
                  <a:pt x="194278" y="349040"/>
                </a:cubicBezTo>
                <a:cubicBezTo>
                  <a:pt x="183302" y="347576"/>
                  <a:pt x="172691" y="345747"/>
                  <a:pt x="162447" y="343552"/>
                </a:cubicBezTo>
                <a:cubicBezTo>
                  <a:pt x="119274" y="372089"/>
                  <a:pt x="73541" y="386358"/>
                  <a:pt x="25246" y="386358"/>
                </a:cubicBezTo>
                <a:cubicBezTo>
                  <a:pt x="20124" y="386358"/>
                  <a:pt x="15551" y="384895"/>
                  <a:pt x="11526" y="381968"/>
                </a:cubicBezTo>
                <a:cubicBezTo>
                  <a:pt x="7501" y="379041"/>
                  <a:pt x="4392" y="375382"/>
                  <a:pt x="2196" y="370992"/>
                </a:cubicBezTo>
                <a:cubicBezTo>
                  <a:pt x="1" y="366601"/>
                  <a:pt x="-548" y="361845"/>
                  <a:pt x="550" y="356723"/>
                </a:cubicBezTo>
                <a:cubicBezTo>
                  <a:pt x="1648" y="351601"/>
                  <a:pt x="3843" y="347393"/>
                  <a:pt x="7136" y="344100"/>
                </a:cubicBezTo>
                <a:cubicBezTo>
                  <a:pt x="10428" y="340808"/>
                  <a:pt x="15368" y="334771"/>
                  <a:pt x="21953" y="325990"/>
                </a:cubicBezTo>
                <a:cubicBezTo>
                  <a:pt x="32197" y="311355"/>
                  <a:pt x="40978" y="297086"/>
                  <a:pt x="48296" y="283183"/>
                </a:cubicBezTo>
                <a:cubicBezTo>
                  <a:pt x="16099" y="251718"/>
                  <a:pt x="1" y="215863"/>
                  <a:pt x="1" y="175618"/>
                </a:cubicBezTo>
                <a:cubicBezTo>
                  <a:pt x="1" y="144153"/>
                  <a:pt x="10245" y="114883"/>
                  <a:pt x="30734" y="87809"/>
                </a:cubicBezTo>
                <a:cubicBezTo>
                  <a:pt x="51223" y="60735"/>
                  <a:pt x="78846" y="39331"/>
                  <a:pt x="113604" y="23599"/>
                </a:cubicBezTo>
                <a:cubicBezTo>
                  <a:pt x="148361" y="7867"/>
                  <a:pt x="186594" y="0"/>
                  <a:pt x="228304" y="0"/>
                </a:cubicBezTo>
                <a:close/>
                <a:moveTo>
                  <a:pt x="228304" y="52686"/>
                </a:moveTo>
                <a:cubicBezTo>
                  <a:pt x="196839" y="52686"/>
                  <a:pt x="167752" y="58357"/>
                  <a:pt x="141044" y="69699"/>
                </a:cubicBezTo>
                <a:cubicBezTo>
                  <a:pt x="114335" y="81040"/>
                  <a:pt x="92932" y="96041"/>
                  <a:pt x="76834" y="114700"/>
                </a:cubicBezTo>
                <a:cubicBezTo>
                  <a:pt x="60735" y="133360"/>
                  <a:pt x="52686" y="153665"/>
                  <a:pt x="52686" y="175618"/>
                </a:cubicBezTo>
                <a:cubicBezTo>
                  <a:pt x="52686" y="201228"/>
                  <a:pt x="63662" y="224644"/>
                  <a:pt x="85615" y="245865"/>
                </a:cubicBezTo>
                <a:lnTo>
                  <a:pt x="113055" y="272207"/>
                </a:lnTo>
                <a:lnTo>
                  <a:pt x="95493" y="307331"/>
                </a:lnTo>
                <a:lnTo>
                  <a:pt x="86712" y="322697"/>
                </a:lnTo>
                <a:cubicBezTo>
                  <a:pt x="102810" y="317575"/>
                  <a:pt x="118543" y="309892"/>
                  <a:pt x="133909" y="299647"/>
                </a:cubicBezTo>
                <a:lnTo>
                  <a:pt x="152569" y="287574"/>
                </a:lnTo>
                <a:lnTo>
                  <a:pt x="174521" y="291964"/>
                </a:lnTo>
                <a:cubicBezTo>
                  <a:pt x="192082" y="296355"/>
                  <a:pt x="210010" y="298550"/>
                  <a:pt x="228304" y="298550"/>
                </a:cubicBezTo>
                <a:cubicBezTo>
                  <a:pt x="259768" y="298550"/>
                  <a:pt x="288855" y="292879"/>
                  <a:pt x="315563" y="281537"/>
                </a:cubicBezTo>
                <a:cubicBezTo>
                  <a:pt x="342272" y="270195"/>
                  <a:pt x="363675" y="255194"/>
                  <a:pt x="379773" y="236535"/>
                </a:cubicBezTo>
                <a:cubicBezTo>
                  <a:pt x="395871" y="217876"/>
                  <a:pt x="403921" y="197570"/>
                  <a:pt x="403921" y="175618"/>
                </a:cubicBezTo>
                <a:cubicBezTo>
                  <a:pt x="403921" y="153665"/>
                  <a:pt x="395871" y="133360"/>
                  <a:pt x="379773" y="114700"/>
                </a:cubicBezTo>
                <a:cubicBezTo>
                  <a:pt x="363675" y="96041"/>
                  <a:pt x="342272" y="81040"/>
                  <a:pt x="315563" y="69699"/>
                </a:cubicBezTo>
                <a:cubicBezTo>
                  <a:pt x="288855" y="58357"/>
                  <a:pt x="259768" y="52686"/>
                  <a:pt x="228304" y="52686"/>
                </a:cubicBezTo>
                <a:close/>
                <a:moveTo>
                  <a:pt x="455508" y="164642"/>
                </a:moveTo>
                <a:lnTo>
                  <a:pt x="456606" y="175618"/>
                </a:lnTo>
                <a:cubicBezTo>
                  <a:pt x="456606" y="204887"/>
                  <a:pt x="448008" y="231961"/>
                  <a:pt x="430812" y="256841"/>
                </a:cubicBezTo>
                <a:cubicBezTo>
                  <a:pt x="413616" y="281720"/>
                  <a:pt x="390017" y="302391"/>
                  <a:pt x="360016" y="318855"/>
                </a:cubicBezTo>
                <a:cubicBezTo>
                  <a:pt x="330015" y="335320"/>
                  <a:pt x="296721" y="345381"/>
                  <a:pt x="260134" y="349040"/>
                </a:cubicBezTo>
                <a:cubicBezTo>
                  <a:pt x="276232" y="365870"/>
                  <a:pt x="296904" y="379224"/>
                  <a:pt x="322149" y="389102"/>
                </a:cubicBezTo>
                <a:cubicBezTo>
                  <a:pt x="347394" y="398981"/>
                  <a:pt x="374651" y="403920"/>
                  <a:pt x="403921" y="403920"/>
                </a:cubicBezTo>
                <a:cubicBezTo>
                  <a:pt x="422214" y="403920"/>
                  <a:pt x="440142" y="401725"/>
                  <a:pt x="457703" y="397334"/>
                </a:cubicBezTo>
                <a:lnTo>
                  <a:pt x="479656" y="392944"/>
                </a:lnTo>
                <a:lnTo>
                  <a:pt x="498315" y="405018"/>
                </a:lnTo>
                <a:cubicBezTo>
                  <a:pt x="513681" y="415262"/>
                  <a:pt x="529414" y="422945"/>
                  <a:pt x="545512" y="428067"/>
                </a:cubicBezTo>
                <a:lnTo>
                  <a:pt x="536731" y="411603"/>
                </a:lnTo>
                <a:lnTo>
                  <a:pt x="520267" y="377577"/>
                </a:lnTo>
                <a:lnTo>
                  <a:pt x="546610" y="351235"/>
                </a:lnTo>
                <a:cubicBezTo>
                  <a:pt x="568562" y="330015"/>
                  <a:pt x="579538" y="306416"/>
                  <a:pt x="579538" y="280439"/>
                </a:cubicBezTo>
                <a:cubicBezTo>
                  <a:pt x="579538" y="254462"/>
                  <a:pt x="567830" y="230681"/>
                  <a:pt x="544414" y="209095"/>
                </a:cubicBezTo>
                <a:cubicBezTo>
                  <a:pt x="520999" y="187508"/>
                  <a:pt x="491363" y="172691"/>
                  <a:pt x="455508" y="1646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0" name="Freeform: Shape 29">
            <a:extLst>
              <a:ext uri="{FF2B5EF4-FFF2-40B4-BE49-F238E27FC236}">
                <a16:creationId xmlns:a16="http://schemas.microsoft.com/office/drawing/2014/main" id="{D0DCA8F9-BC23-44B5-958E-92A6C31F0FC5}"/>
              </a:ext>
            </a:extLst>
          </p:cNvPr>
          <p:cNvSpPr/>
          <p:nvPr/>
        </p:nvSpPr>
        <p:spPr>
          <a:xfrm>
            <a:off x="3700321" y="5473134"/>
            <a:ext cx="354601" cy="315200"/>
          </a:xfrm>
          <a:custGeom>
            <a:avLst/>
            <a:gdLst>
              <a:gd name="connsiteX0" fmla="*/ 441238 w 632222"/>
              <a:gd name="connsiteY0" fmla="*/ 127322 h 561974"/>
              <a:gd name="connsiteX1" fmla="*/ 237083 w 632222"/>
              <a:gd name="connsiteY1" fmla="*/ 331478 h 561974"/>
              <a:gd name="connsiteX2" fmla="*/ 229400 w 632222"/>
              <a:gd name="connsiteY2" fmla="*/ 402822 h 561974"/>
              <a:gd name="connsiteX3" fmla="*/ 300745 w 632222"/>
              <a:gd name="connsiteY3" fmla="*/ 395139 h 561974"/>
              <a:gd name="connsiteX4" fmla="*/ 504900 w 632222"/>
              <a:gd name="connsiteY4" fmla="*/ 190984 h 561974"/>
              <a:gd name="connsiteX5" fmla="*/ 52685 w 632222"/>
              <a:gd name="connsiteY5" fmla="*/ 70246 h 561974"/>
              <a:gd name="connsiteX6" fmla="*/ 353430 w 632222"/>
              <a:gd name="connsiteY6" fmla="*/ 70246 h 561974"/>
              <a:gd name="connsiteX7" fmla="*/ 361113 w 632222"/>
              <a:gd name="connsiteY7" fmla="*/ 75734 h 561974"/>
              <a:gd name="connsiteX8" fmla="*/ 358918 w 632222"/>
              <a:gd name="connsiteY8" fmla="*/ 85612 h 561974"/>
              <a:gd name="connsiteX9" fmla="*/ 323794 w 632222"/>
              <a:gd name="connsiteY9" fmla="*/ 120736 h 561974"/>
              <a:gd name="connsiteX10" fmla="*/ 318306 w 632222"/>
              <a:gd name="connsiteY10" fmla="*/ 122931 h 561974"/>
              <a:gd name="connsiteX11" fmla="*/ 52685 w 632222"/>
              <a:gd name="connsiteY11" fmla="*/ 122931 h 561974"/>
              <a:gd name="connsiteX12" fmla="*/ 52685 w 632222"/>
              <a:gd name="connsiteY12" fmla="*/ 509289 h 561974"/>
              <a:gd name="connsiteX13" fmla="*/ 439043 w 632222"/>
              <a:gd name="connsiteY13" fmla="*/ 509289 h 561974"/>
              <a:gd name="connsiteX14" fmla="*/ 439043 w 632222"/>
              <a:gd name="connsiteY14" fmla="*/ 384162 h 561974"/>
              <a:gd name="connsiteX15" fmla="*/ 441238 w 632222"/>
              <a:gd name="connsiteY15" fmla="*/ 378674 h 561974"/>
              <a:gd name="connsiteX16" fmla="*/ 476362 w 632222"/>
              <a:gd name="connsiteY16" fmla="*/ 343550 h 561974"/>
              <a:gd name="connsiteX17" fmla="*/ 486240 w 632222"/>
              <a:gd name="connsiteY17" fmla="*/ 341355 h 561974"/>
              <a:gd name="connsiteX18" fmla="*/ 491728 w 632222"/>
              <a:gd name="connsiteY18" fmla="*/ 350136 h 561974"/>
              <a:gd name="connsiteX19" fmla="*/ 491728 w 632222"/>
              <a:gd name="connsiteY19" fmla="*/ 509289 h 561974"/>
              <a:gd name="connsiteX20" fmla="*/ 476362 w 632222"/>
              <a:gd name="connsiteY20" fmla="*/ 546608 h 561974"/>
              <a:gd name="connsiteX21" fmla="*/ 439043 w 632222"/>
              <a:gd name="connsiteY21" fmla="*/ 561974 h 561974"/>
              <a:gd name="connsiteX22" fmla="*/ 52685 w 632222"/>
              <a:gd name="connsiteY22" fmla="*/ 561974 h 561974"/>
              <a:gd name="connsiteX23" fmla="*/ 15367 w 632222"/>
              <a:gd name="connsiteY23" fmla="*/ 546608 h 561974"/>
              <a:gd name="connsiteX24" fmla="*/ 0 w 632222"/>
              <a:gd name="connsiteY24" fmla="*/ 509289 h 561974"/>
              <a:gd name="connsiteX25" fmla="*/ 0 w 632222"/>
              <a:gd name="connsiteY25" fmla="*/ 122931 h 561974"/>
              <a:gd name="connsiteX26" fmla="*/ 15367 w 632222"/>
              <a:gd name="connsiteY26" fmla="*/ 85612 h 561974"/>
              <a:gd name="connsiteX27" fmla="*/ 52685 w 632222"/>
              <a:gd name="connsiteY27" fmla="*/ 70246 h 561974"/>
              <a:gd name="connsiteX28" fmla="*/ 520815 w 632222"/>
              <a:gd name="connsiteY28" fmla="*/ 52685 h 561974"/>
              <a:gd name="connsiteX29" fmla="*/ 512583 w 632222"/>
              <a:gd name="connsiteY29" fmla="*/ 55978 h 561974"/>
              <a:gd name="connsiteX30" fmla="*/ 478557 w 632222"/>
              <a:gd name="connsiteY30" fmla="*/ 90004 h 561974"/>
              <a:gd name="connsiteX31" fmla="*/ 542218 w 632222"/>
              <a:gd name="connsiteY31" fmla="*/ 153665 h 561974"/>
              <a:gd name="connsiteX32" fmla="*/ 576244 w 632222"/>
              <a:gd name="connsiteY32" fmla="*/ 119639 h 561974"/>
              <a:gd name="connsiteX33" fmla="*/ 579537 w 632222"/>
              <a:gd name="connsiteY33" fmla="*/ 111407 h 561974"/>
              <a:gd name="connsiteX34" fmla="*/ 576244 w 632222"/>
              <a:gd name="connsiteY34" fmla="*/ 103175 h 561974"/>
              <a:gd name="connsiteX35" fmla="*/ 529047 w 632222"/>
              <a:gd name="connsiteY35" fmla="*/ 55978 h 561974"/>
              <a:gd name="connsiteX36" fmla="*/ 520815 w 632222"/>
              <a:gd name="connsiteY36" fmla="*/ 52685 h 561974"/>
              <a:gd name="connsiteX37" fmla="*/ 520815 w 632222"/>
              <a:gd name="connsiteY37" fmla="*/ 0 h 561974"/>
              <a:gd name="connsiteX38" fmla="*/ 566366 w 632222"/>
              <a:gd name="connsiteY38" fmla="*/ 18659 h 561974"/>
              <a:gd name="connsiteX39" fmla="*/ 613563 w 632222"/>
              <a:gd name="connsiteY39" fmla="*/ 65856 h 561974"/>
              <a:gd name="connsiteX40" fmla="*/ 632222 w 632222"/>
              <a:gd name="connsiteY40" fmla="*/ 111407 h 561974"/>
              <a:gd name="connsiteX41" fmla="*/ 613563 w 632222"/>
              <a:gd name="connsiteY41" fmla="*/ 156958 h 561974"/>
              <a:gd name="connsiteX42" fmla="*/ 324892 w 632222"/>
              <a:gd name="connsiteY42" fmla="*/ 445629 h 561974"/>
              <a:gd name="connsiteX43" fmla="*/ 226107 w 632222"/>
              <a:gd name="connsiteY43" fmla="*/ 456605 h 561974"/>
              <a:gd name="connsiteX44" fmla="*/ 188789 w 632222"/>
              <a:gd name="connsiteY44" fmla="*/ 443433 h 561974"/>
              <a:gd name="connsiteX45" fmla="*/ 175617 w 632222"/>
              <a:gd name="connsiteY45" fmla="*/ 406115 h 561974"/>
              <a:gd name="connsiteX46" fmla="*/ 186593 w 632222"/>
              <a:gd name="connsiteY46" fmla="*/ 307330 h 561974"/>
              <a:gd name="connsiteX47" fmla="*/ 475264 w 632222"/>
              <a:gd name="connsiteY47" fmla="*/ 18659 h 561974"/>
              <a:gd name="connsiteX48" fmla="*/ 520815 w 632222"/>
              <a:gd name="connsiteY48" fmla="*/ 0 h 561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32222" h="561974">
                <a:moveTo>
                  <a:pt x="441238" y="127322"/>
                </a:moveTo>
                <a:lnTo>
                  <a:pt x="237083" y="331478"/>
                </a:lnTo>
                <a:lnTo>
                  <a:pt x="229400" y="402822"/>
                </a:lnTo>
                <a:lnTo>
                  <a:pt x="300745" y="395139"/>
                </a:lnTo>
                <a:lnTo>
                  <a:pt x="504900" y="190984"/>
                </a:lnTo>
                <a:close/>
                <a:moveTo>
                  <a:pt x="52685" y="70246"/>
                </a:moveTo>
                <a:lnTo>
                  <a:pt x="353430" y="70246"/>
                </a:lnTo>
                <a:cubicBezTo>
                  <a:pt x="357089" y="70246"/>
                  <a:pt x="359649" y="72075"/>
                  <a:pt x="361113" y="75734"/>
                </a:cubicBezTo>
                <a:cubicBezTo>
                  <a:pt x="362577" y="79393"/>
                  <a:pt x="361845" y="82685"/>
                  <a:pt x="358918" y="85612"/>
                </a:cubicBezTo>
                <a:lnTo>
                  <a:pt x="323794" y="120736"/>
                </a:lnTo>
                <a:cubicBezTo>
                  <a:pt x="322331" y="122199"/>
                  <a:pt x="320502" y="122931"/>
                  <a:pt x="318306" y="122931"/>
                </a:cubicBezTo>
                <a:lnTo>
                  <a:pt x="52685" y="122931"/>
                </a:lnTo>
                <a:lnTo>
                  <a:pt x="52685" y="509289"/>
                </a:lnTo>
                <a:lnTo>
                  <a:pt x="439043" y="509289"/>
                </a:lnTo>
                <a:lnTo>
                  <a:pt x="439043" y="384162"/>
                </a:lnTo>
                <a:cubicBezTo>
                  <a:pt x="439043" y="381966"/>
                  <a:pt x="439775" y="380137"/>
                  <a:pt x="441238" y="378674"/>
                </a:cubicBezTo>
                <a:lnTo>
                  <a:pt x="476362" y="343550"/>
                </a:lnTo>
                <a:cubicBezTo>
                  <a:pt x="479289" y="340623"/>
                  <a:pt x="482581" y="339892"/>
                  <a:pt x="486240" y="341355"/>
                </a:cubicBezTo>
                <a:cubicBezTo>
                  <a:pt x="489899" y="342818"/>
                  <a:pt x="491728" y="345745"/>
                  <a:pt x="491728" y="350136"/>
                </a:cubicBezTo>
                <a:lnTo>
                  <a:pt x="491728" y="509289"/>
                </a:lnTo>
                <a:cubicBezTo>
                  <a:pt x="491728" y="523924"/>
                  <a:pt x="486606" y="536363"/>
                  <a:pt x="476362" y="546608"/>
                </a:cubicBezTo>
                <a:cubicBezTo>
                  <a:pt x="466117" y="556852"/>
                  <a:pt x="453678" y="561974"/>
                  <a:pt x="439043" y="561974"/>
                </a:cubicBezTo>
                <a:lnTo>
                  <a:pt x="52685" y="561974"/>
                </a:lnTo>
                <a:cubicBezTo>
                  <a:pt x="38050" y="561974"/>
                  <a:pt x="25611" y="556852"/>
                  <a:pt x="15367" y="546608"/>
                </a:cubicBezTo>
                <a:cubicBezTo>
                  <a:pt x="5122" y="536363"/>
                  <a:pt x="0" y="523924"/>
                  <a:pt x="0" y="509289"/>
                </a:cubicBezTo>
                <a:lnTo>
                  <a:pt x="0" y="122931"/>
                </a:lnTo>
                <a:cubicBezTo>
                  <a:pt x="0" y="108296"/>
                  <a:pt x="5122" y="95857"/>
                  <a:pt x="15367" y="85612"/>
                </a:cubicBezTo>
                <a:cubicBezTo>
                  <a:pt x="25611" y="75368"/>
                  <a:pt x="38050" y="70246"/>
                  <a:pt x="52685" y="70246"/>
                </a:cubicBezTo>
                <a:close/>
                <a:moveTo>
                  <a:pt x="520815" y="52685"/>
                </a:moveTo>
                <a:cubicBezTo>
                  <a:pt x="517522" y="52685"/>
                  <a:pt x="514778" y="53783"/>
                  <a:pt x="512583" y="55978"/>
                </a:cubicBezTo>
                <a:lnTo>
                  <a:pt x="478557" y="90004"/>
                </a:lnTo>
                <a:lnTo>
                  <a:pt x="542218" y="153665"/>
                </a:lnTo>
                <a:lnTo>
                  <a:pt x="576244" y="119639"/>
                </a:lnTo>
                <a:cubicBezTo>
                  <a:pt x="578439" y="117444"/>
                  <a:pt x="579537" y="114700"/>
                  <a:pt x="579537" y="111407"/>
                </a:cubicBezTo>
                <a:cubicBezTo>
                  <a:pt x="579537" y="108114"/>
                  <a:pt x="578439" y="105370"/>
                  <a:pt x="576244" y="103175"/>
                </a:cubicBezTo>
                <a:lnTo>
                  <a:pt x="529047" y="55978"/>
                </a:lnTo>
                <a:cubicBezTo>
                  <a:pt x="526852" y="53783"/>
                  <a:pt x="524108" y="52685"/>
                  <a:pt x="520815" y="52685"/>
                </a:cubicBezTo>
                <a:close/>
                <a:moveTo>
                  <a:pt x="520815" y="0"/>
                </a:moveTo>
                <a:cubicBezTo>
                  <a:pt x="538743" y="0"/>
                  <a:pt x="553926" y="6220"/>
                  <a:pt x="566366" y="18659"/>
                </a:cubicBezTo>
                <a:lnTo>
                  <a:pt x="613563" y="65856"/>
                </a:lnTo>
                <a:cubicBezTo>
                  <a:pt x="626002" y="78296"/>
                  <a:pt x="632222" y="93480"/>
                  <a:pt x="632222" y="111407"/>
                </a:cubicBezTo>
                <a:cubicBezTo>
                  <a:pt x="632222" y="129335"/>
                  <a:pt x="626002" y="144518"/>
                  <a:pt x="613563" y="156958"/>
                </a:cubicBezTo>
                <a:lnTo>
                  <a:pt x="324892" y="445629"/>
                </a:lnTo>
                <a:lnTo>
                  <a:pt x="226107" y="456605"/>
                </a:lnTo>
                <a:cubicBezTo>
                  <a:pt x="211472" y="458068"/>
                  <a:pt x="199033" y="453678"/>
                  <a:pt x="188789" y="443433"/>
                </a:cubicBezTo>
                <a:cubicBezTo>
                  <a:pt x="178544" y="433189"/>
                  <a:pt x="174154" y="420750"/>
                  <a:pt x="175617" y="406115"/>
                </a:cubicBezTo>
                <a:lnTo>
                  <a:pt x="186593" y="307330"/>
                </a:lnTo>
                <a:lnTo>
                  <a:pt x="475264" y="18659"/>
                </a:lnTo>
                <a:cubicBezTo>
                  <a:pt x="487704" y="6220"/>
                  <a:pt x="502887" y="0"/>
                  <a:pt x="5208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1" name="TextBox 30">
            <a:extLst>
              <a:ext uri="{FF2B5EF4-FFF2-40B4-BE49-F238E27FC236}">
                <a16:creationId xmlns:a16="http://schemas.microsoft.com/office/drawing/2014/main" id="{6EF6F442-5293-44C7-BD18-8968D2F61285}"/>
              </a:ext>
            </a:extLst>
          </p:cNvPr>
          <p:cNvSpPr txBox="1"/>
          <p:nvPr/>
        </p:nvSpPr>
        <p:spPr>
          <a:xfrm>
            <a:off x="4107672" y="5429163"/>
            <a:ext cx="1414170" cy="600164"/>
          </a:xfrm>
          <a:prstGeom prst="rect">
            <a:avLst/>
          </a:prstGeom>
          <a:noFill/>
        </p:spPr>
        <p:txBody>
          <a:bodyPr wrap="square" rtlCol="0">
            <a:spAutoFit/>
          </a:bodyPr>
          <a:lstStyle/>
          <a:p>
            <a:r>
              <a:rPr lang="en-US" sz="1100" dirty="0"/>
              <a:t>f20180417@Hyderabad.bits-pilani.ac.in</a:t>
            </a:r>
          </a:p>
        </p:txBody>
      </p:sp>
      <p:sp>
        <p:nvSpPr>
          <p:cNvPr id="32" name="TextBox 31">
            <a:extLst>
              <a:ext uri="{FF2B5EF4-FFF2-40B4-BE49-F238E27FC236}">
                <a16:creationId xmlns:a16="http://schemas.microsoft.com/office/drawing/2014/main" id="{9B1C7251-E080-4115-89F5-10625914CA11}"/>
              </a:ext>
            </a:extLst>
          </p:cNvPr>
          <p:cNvSpPr txBox="1"/>
          <p:nvPr/>
        </p:nvSpPr>
        <p:spPr>
          <a:xfrm>
            <a:off x="4064259" y="5961212"/>
            <a:ext cx="1067921" cy="261610"/>
          </a:xfrm>
          <a:prstGeom prst="rect">
            <a:avLst/>
          </a:prstGeom>
          <a:noFill/>
        </p:spPr>
        <p:txBody>
          <a:bodyPr wrap="square" rtlCol="0">
            <a:spAutoFit/>
          </a:bodyPr>
          <a:lstStyle/>
          <a:p>
            <a:r>
              <a:rPr lang="en-US" sz="1100" dirty="0"/>
              <a:t>9582986225</a:t>
            </a:r>
          </a:p>
        </p:txBody>
      </p:sp>
      <p:sp>
        <p:nvSpPr>
          <p:cNvPr id="33" name="Freeform: Shape 32">
            <a:extLst>
              <a:ext uri="{FF2B5EF4-FFF2-40B4-BE49-F238E27FC236}">
                <a16:creationId xmlns:a16="http://schemas.microsoft.com/office/drawing/2014/main" id="{8E638A51-B3A5-469D-87A3-E77DC0BAE1F1}"/>
              </a:ext>
            </a:extLst>
          </p:cNvPr>
          <p:cNvSpPr/>
          <p:nvPr/>
        </p:nvSpPr>
        <p:spPr>
          <a:xfrm>
            <a:off x="6505928" y="6075536"/>
            <a:ext cx="354755" cy="275801"/>
          </a:xfrm>
          <a:custGeom>
            <a:avLst/>
            <a:gdLst/>
            <a:ahLst/>
            <a:cxnLst/>
            <a:rect l="l" t="t" r="r" b="b"/>
            <a:pathLst>
              <a:path w="632497" h="491729">
                <a:moveTo>
                  <a:pt x="228304" y="0"/>
                </a:moveTo>
                <a:cubicBezTo>
                  <a:pt x="275135" y="0"/>
                  <a:pt x="317576" y="9879"/>
                  <a:pt x="355626" y="29636"/>
                </a:cubicBezTo>
                <a:cubicBezTo>
                  <a:pt x="393676" y="49393"/>
                  <a:pt x="421482" y="75369"/>
                  <a:pt x="439044" y="107566"/>
                </a:cubicBezTo>
                <a:cubicBezTo>
                  <a:pt x="474899" y="111956"/>
                  <a:pt x="507645" y="122384"/>
                  <a:pt x="537280" y="138848"/>
                </a:cubicBezTo>
                <a:cubicBezTo>
                  <a:pt x="566915" y="155312"/>
                  <a:pt x="590148" y="175983"/>
                  <a:pt x="606978" y="200863"/>
                </a:cubicBezTo>
                <a:cubicBezTo>
                  <a:pt x="623808" y="225742"/>
                  <a:pt x="632223" y="252450"/>
                  <a:pt x="632223" y="280988"/>
                </a:cubicBezTo>
                <a:cubicBezTo>
                  <a:pt x="632223" y="321234"/>
                  <a:pt x="616125" y="357089"/>
                  <a:pt x="583928" y="388554"/>
                </a:cubicBezTo>
                <a:cubicBezTo>
                  <a:pt x="591246" y="402457"/>
                  <a:pt x="600026" y="416725"/>
                  <a:pt x="610271" y="431360"/>
                </a:cubicBezTo>
                <a:cubicBezTo>
                  <a:pt x="618320" y="441605"/>
                  <a:pt x="623442" y="447458"/>
                  <a:pt x="625637" y="448922"/>
                </a:cubicBezTo>
                <a:cubicBezTo>
                  <a:pt x="629296" y="452581"/>
                  <a:pt x="631491" y="456971"/>
                  <a:pt x="632223" y="462093"/>
                </a:cubicBezTo>
                <a:cubicBezTo>
                  <a:pt x="632955" y="467215"/>
                  <a:pt x="632223" y="471972"/>
                  <a:pt x="630028" y="476362"/>
                </a:cubicBezTo>
                <a:cubicBezTo>
                  <a:pt x="627833" y="480753"/>
                  <a:pt x="624723" y="484411"/>
                  <a:pt x="620698" y="487338"/>
                </a:cubicBezTo>
                <a:cubicBezTo>
                  <a:pt x="616673" y="490265"/>
                  <a:pt x="612100" y="491729"/>
                  <a:pt x="606978" y="491729"/>
                </a:cubicBezTo>
                <a:cubicBezTo>
                  <a:pt x="559415" y="491729"/>
                  <a:pt x="513681" y="477460"/>
                  <a:pt x="469777" y="448922"/>
                </a:cubicBezTo>
                <a:cubicBezTo>
                  <a:pt x="447825" y="454044"/>
                  <a:pt x="425873" y="456605"/>
                  <a:pt x="403921" y="456605"/>
                </a:cubicBezTo>
                <a:cubicBezTo>
                  <a:pt x="357089" y="456605"/>
                  <a:pt x="314831" y="446727"/>
                  <a:pt x="277147" y="426970"/>
                </a:cubicBezTo>
                <a:cubicBezTo>
                  <a:pt x="239462" y="407213"/>
                  <a:pt x="211839" y="381236"/>
                  <a:pt x="194278" y="349040"/>
                </a:cubicBezTo>
                <a:cubicBezTo>
                  <a:pt x="183302" y="347576"/>
                  <a:pt x="172691" y="345747"/>
                  <a:pt x="162447" y="343552"/>
                </a:cubicBezTo>
                <a:cubicBezTo>
                  <a:pt x="119274" y="372089"/>
                  <a:pt x="73541" y="386358"/>
                  <a:pt x="25246" y="386358"/>
                </a:cubicBezTo>
                <a:cubicBezTo>
                  <a:pt x="20124" y="386358"/>
                  <a:pt x="15551" y="384895"/>
                  <a:pt x="11526" y="381968"/>
                </a:cubicBezTo>
                <a:cubicBezTo>
                  <a:pt x="7501" y="379041"/>
                  <a:pt x="4392" y="375382"/>
                  <a:pt x="2196" y="370992"/>
                </a:cubicBezTo>
                <a:cubicBezTo>
                  <a:pt x="1" y="366601"/>
                  <a:pt x="-548" y="361845"/>
                  <a:pt x="550" y="356723"/>
                </a:cubicBezTo>
                <a:cubicBezTo>
                  <a:pt x="1648" y="351601"/>
                  <a:pt x="3843" y="347393"/>
                  <a:pt x="7136" y="344100"/>
                </a:cubicBezTo>
                <a:cubicBezTo>
                  <a:pt x="10428" y="340808"/>
                  <a:pt x="15368" y="334771"/>
                  <a:pt x="21953" y="325990"/>
                </a:cubicBezTo>
                <a:cubicBezTo>
                  <a:pt x="32197" y="311355"/>
                  <a:pt x="40978" y="297086"/>
                  <a:pt x="48296" y="283183"/>
                </a:cubicBezTo>
                <a:cubicBezTo>
                  <a:pt x="16099" y="251718"/>
                  <a:pt x="1" y="215863"/>
                  <a:pt x="1" y="175618"/>
                </a:cubicBezTo>
                <a:cubicBezTo>
                  <a:pt x="1" y="144153"/>
                  <a:pt x="10245" y="114883"/>
                  <a:pt x="30734" y="87809"/>
                </a:cubicBezTo>
                <a:cubicBezTo>
                  <a:pt x="51223" y="60735"/>
                  <a:pt x="78846" y="39331"/>
                  <a:pt x="113604" y="23599"/>
                </a:cubicBezTo>
                <a:cubicBezTo>
                  <a:pt x="148361" y="7867"/>
                  <a:pt x="186594" y="0"/>
                  <a:pt x="228304" y="0"/>
                </a:cubicBezTo>
                <a:close/>
                <a:moveTo>
                  <a:pt x="228304" y="52686"/>
                </a:moveTo>
                <a:cubicBezTo>
                  <a:pt x="196839" y="52686"/>
                  <a:pt x="167752" y="58357"/>
                  <a:pt x="141044" y="69699"/>
                </a:cubicBezTo>
                <a:cubicBezTo>
                  <a:pt x="114335" y="81040"/>
                  <a:pt x="92932" y="96041"/>
                  <a:pt x="76834" y="114700"/>
                </a:cubicBezTo>
                <a:cubicBezTo>
                  <a:pt x="60735" y="133360"/>
                  <a:pt x="52686" y="153665"/>
                  <a:pt x="52686" y="175618"/>
                </a:cubicBezTo>
                <a:cubicBezTo>
                  <a:pt x="52686" y="201228"/>
                  <a:pt x="63662" y="224644"/>
                  <a:pt x="85615" y="245865"/>
                </a:cubicBezTo>
                <a:lnTo>
                  <a:pt x="113055" y="272207"/>
                </a:lnTo>
                <a:lnTo>
                  <a:pt x="95493" y="307331"/>
                </a:lnTo>
                <a:lnTo>
                  <a:pt x="86712" y="322697"/>
                </a:lnTo>
                <a:cubicBezTo>
                  <a:pt x="102810" y="317575"/>
                  <a:pt x="118543" y="309892"/>
                  <a:pt x="133909" y="299647"/>
                </a:cubicBezTo>
                <a:lnTo>
                  <a:pt x="152569" y="287574"/>
                </a:lnTo>
                <a:lnTo>
                  <a:pt x="174521" y="291964"/>
                </a:lnTo>
                <a:cubicBezTo>
                  <a:pt x="192082" y="296355"/>
                  <a:pt x="210010" y="298550"/>
                  <a:pt x="228304" y="298550"/>
                </a:cubicBezTo>
                <a:cubicBezTo>
                  <a:pt x="259768" y="298550"/>
                  <a:pt x="288855" y="292879"/>
                  <a:pt x="315563" y="281537"/>
                </a:cubicBezTo>
                <a:cubicBezTo>
                  <a:pt x="342272" y="270195"/>
                  <a:pt x="363675" y="255194"/>
                  <a:pt x="379773" y="236535"/>
                </a:cubicBezTo>
                <a:cubicBezTo>
                  <a:pt x="395871" y="217876"/>
                  <a:pt x="403921" y="197570"/>
                  <a:pt x="403921" y="175618"/>
                </a:cubicBezTo>
                <a:cubicBezTo>
                  <a:pt x="403921" y="153665"/>
                  <a:pt x="395871" y="133360"/>
                  <a:pt x="379773" y="114700"/>
                </a:cubicBezTo>
                <a:cubicBezTo>
                  <a:pt x="363675" y="96041"/>
                  <a:pt x="342272" y="81040"/>
                  <a:pt x="315563" y="69699"/>
                </a:cubicBezTo>
                <a:cubicBezTo>
                  <a:pt x="288855" y="58357"/>
                  <a:pt x="259768" y="52686"/>
                  <a:pt x="228304" y="52686"/>
                </a:cubicBezTo>
                <a:close/>
                <a:moveTo>
                  <a:pt x="455508" y="164642"/>
                </a:moveTo>
                <a:lnTo>
                  <a:pt x="456606" y="175618"/>
                </a:lnTo>
                <a:cubicBezTo>
                  <a:pt x="456606" y="204887"/>
                  <a:pt x="448008" y="231961"/>
                  <a:pt x="430812" y="256841"/>
                </a:cubicBezTo>
                <a:cubicBezTo>
                  <a:pt x="413616" y="281720"/>
                  <a:pt x="390017" y="302391"/>
                  <a:pt x="360016" y="318855"/>
                </a:cubicBezTo>
                <a:cubicBezTo>
                  <a:pt x="330015" y="335320"/>
                  <a:pt x="296721" y="345381"/>
                  <a:pt x="260134" y="349040"/>
                </a:cubicBezTo>
                <a:cubicBezTo>
                  <a:pt x="276232" y="365870"/>
                  <a:pt x="296904" y="379224"/>
                  <a:pt x="322149" y="389102"/>
                </a:cubicBezTo>
                <a:cubicBezTo>
                  <a:pt x="347394" y="398981"/>
                  <a:pt x="374651" y="403920"/>
                  <a:pt x="403921" y="403920"/>
                </a:cubicBezTo>
                <a:cubicBezTo>
                  <a:pt x="422214" y="403920"/>
                  <a:pt x="440142" y="401725"/>
                  <a:pt x="457703" y="397334"/>
                </a:cubicBezTo>
                <a:lnTo>
                  <a:pt x="479656" y="392944"/>
                </a:lnTo>
                <a:lnTo>
                  <a:pt x="498315" y="405018"/>
                </a:lnTo>
                <a:cubicBezTo>
                  <a:pt x="513681" y="415262"/>
                  <a:pt x="529414" y="422945"/>
                  <a:pt x="545512" y="428067"/>
                </a:cubicBezTo>
                <a:lnTo>
                  <a:pt x="536731" y="411603"/>
                </a:lnTo>
                <a:lnTo>
                  <a:pt x="520267" y="377577"/>
                </a:lnTo>
                <a:lnTo>
                  <a:pt x="546610" y="351235"/>
                </a:lnTo>
                <a:cubicBezTo>
                  <a:pt x="568562" y="330015"/>
                  <a:pt x="579538" y="306416"/>
                  <a:pt x="579538" y="280439"/>
                </a:cubicBezTo>
                <a:cubicBezTo>
                  <a:pt x="579538" y="254462"/>
                  <a:pt x="567830" y="230681"/>
                  <a:pt x="544414" y="209095"/>
                </a:cubicBezTo>
                <a:cubicBezTo>
                  <a:pt x="520999" y="187508"/>
                  <a:pt x="491363" y="172691"/>
                  <a:pt x="455508" y="1646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4" name="Freeform: Shape 33">
            <a:extLst>
              <a:ext uri="{FF2B5EF4-FFF2-40B4-BE49-F238E27FC236}">
                <a16:creationId xmlns:a16="http://schemas.microsoft.com/office/drawing/2014/main" id="{77FC3F13-418B-48F3-A5B4-7A2E50398E9A}"/>
              </a:ext>
            </a:extLst>
          </p:cNvPr>
          <p:cNvSpPr/>
          <p:nvPr/>
        </p:nvSpPr>
        <p:spPr>
          <a:xfrm>
            <a:off x="6506082" y="5486356"/>
            <a:ext cx="354601" cy="315200"/>
          </a:xfrm>
          <a:custGeom>
            <a:avLst/>
            <a:gdLst>
              <a:gd name="connsiteX0" fmla="*/ 441238 w 632222"/>
              <a:gd name="connsiteY0" fmla="*/ 127322 h 561974"/>
              <a:gd name="connsiteX1" fmla="*/ 237083 w 632222"/>
              <a:gd name="connsiteY1" fmla="*/ 331478 h 561974"/>
              <a:gd name="connsiteX2" fmla="*/ 229400 w 632222"/>
              <a:gd name="connsiteY2" fmla="*/ 402822 h 561974"/>
              <a:gd name="connsiteX3" fmla="*/ 300745 w 632222"/>
              <a:gd name="connsiteY3" fmla="*/ 395139 h 561974"/>
              <a:gd name="connsiteX4" fmla="*/ 504900 w 632222"/>
              <a:gd name="connsiteY4" fmla="*/ 190984 h 561974"/>
              <a:gd name="connsiteX5" fmla="*/ 52685 w 632222"/>
              <a:gd name="connsiteY5" fmla="*/ 70246 h 561974"/>
              <a:gd name="connsiteX6" fmla="*/ 353430 w 632222"/>
              <a:gd name="connsiteY6" fmla="*/ 70246 h 561974"/>
              <a:gd name="connsiteX7" fmla="*/ 361113 w 632222"/>
              <a:gd name="connsiteY7" fmla="*/ 75734 h 561974"/>
              <a:gd name="connsiteX8" fmla="*/ 358918 w 632222"/>
              <a:gd name="connsiteY8" fmla="*/ 85612 h 561974"/>
              <a:gd name="connsiteX9" fmla="*/ 323794 w 632222"/>
              <a:gd name="connsiteY9" fmla="*/ 120736 h 561974"/>
              <a:gd name="connsiteX10" fmla="*/ 318306 w 632222"/>
              <a:gd name="connsiteY10" fmla="*/ 122931 h 561974"/>
              <a:gd name="connsiteX11" fmla="*/ 52685 w 632222"/>
              <a:gd name="connsiteY11" fmla="*/ 122931 h 561974"/>
              <a:gd name="connsiteX12" fmla="*/ 52685 w 632222"/>
              <a:gd name="connsiteY12" fmla="*/ 509289 h 561974"/>
              <a:gd name="connsiteX13" fmla="*/ 439043 w 632222"/>
              <a:gd name="connsiteY13" fmla="*/ 509289 h 561974"/>
              <a:gd name="connsiteX14" fmla="*/ 439043 w 632222"/>
              <a:gd name="connsiteY14" fmla="*/ 384162 h 561974"/>
              <a:gd name="connsiteX15" fmla="*/ 441238 w 632222"/>
              <a:gd name="connsiteY15" fmla="*/ 378674 h 561974"/>
              <a:gd name="connsiteX16" fmla="*/ 476362 w 632222"/>
              <a:gd name="connsiteY16" fmla="*/ 343550 h 561974"/>
              <a:gd name="connsiteX17" fmla="*/ 486240 w 632222"/>
              <a:gd name="connsiteY17" fmla="*/ 341355 h 561974"/>
              <a:gd name="connsiteX18" fmla="*/ 491728 w 632222"/>
              <a:gd name="connsiteY18" fmla="*/ 350136 h 561974"/>
              <a:gd name="connsiteX19" fmla="*/ 491728 w 632222"/>
              <a:gd name="connsiteY19" fmla="*/ 509289 h 561974"/>
              <a:gd name="connsiteX20" fmla="*/ 476362 w 632222"/>
              <a:gd name="connsiteY20" fmla="*/ 546608 h 561974"/>
              <a:gd name="connsiteX21" fmla="*/ 439043 w 632222"/>
              <a:gd name="connsiteY21" fmla="*/ 561974 h 561974"/>
              <a:gd name="connsiteX22" fmla="*/ 52685 w 632222"/>
              <a:gd name="connsiteY22" fmla="*/ 561974 h 561974"/>
              <a:gd name="connsiteX23" fmla="*/ 15367 w 632222"/>
              <a:gd name="connsiteY23" fmla="*/ 546608 h 561974"/>
              <a:gd name="connsiteX24" fmla="*/ 0 w 632222"/>
              <a:gd name="connsiteY24" fmla="*/ 509289 h 561974"/>
              <a:gd name="connsiteX25" fmla="*/ 0 w 632222"/>
              <a:gd name="connsiteY25" fmla="*/ 122931 h 561974"/>
              <a:gd name="connsiteX26" fmla="*/ 15367 w 632222"/>
              <a:gd name="connsiteY26" fmla="*/ 85612 h 561974"/>
              <a:gd name="connsiteX27" fmla="*/ 52685 w 632222"/>
              <a:gd name="connsiteY27" fmla="*/ 70246 h 561974"/>
              <a:gd name="connsiteX28" fmla="*/ 520815 w 632222"/>
              <a:gd name="connsiteY28" fmla="*/ 52685 h 561974"/>
              <a:gd name="connsiteX29" fmla="*/ 512583 w 632222"/>
              <a:gd name="connsiteY29" fmla="*/ 55978 h 561974"/>
              <a:gd name="connsiteX30" fmla="*/ 478557 w 632222"/>
              <a:gd name="connsiteY30" fmla="*/ 90004 h 561974"/>
              <a:gd name="connsiteX31" fmla="*/ 542218 w 632222"/>
              <a:gd name="connsiteY31" fmla="*/ 153665 h 561974"/>
              <a:gd name="connsiteX32" fmla="*/ 576244 w 632222"/>
              <a:gd name="connsiteY32" fmla="*/ 119639 h 561974"/>
              <a:gd name="connsiteX33" fmla="*/ 579537 w 632222"/>
              <a:gd name="connsiteY33" fmla="*/ 111407 h 561974"/>
              <a:gd name="connsiteX34" fmla="*/ 576244 w 632222"/>
              <a:gd name="connsiteY34" fmla="*/ 103175 h 561974"/>
              <a:gd name="connsiteX35" fmla="*/ 529047 w 632222"/>
              <a:gd name="connsiteY35" fmla="*/ 55978 h 561974"/>
              <a:gd name="connsiteX36" fmla="*/ 520815 w 632222"/>
              <a:gd name="connsiteY36" fmla="*/ 52685 h 561974"/>
              <a:gd name="connsiteX37" fmla="*/ 520815 w 632222"/>
              <a:gd name="connsiteY37" fmla="*/ 0 h 561974"/>
              <a:gd name="connsiteX38" fmla="*/ 566366 w 632222"/>
              <a:gd name="connsiteY38" fmla="*/ 18659 h 561974"/>
              <a:gd name="connsiteX39" fmla="*/ 613563 w 632222"/>
              <a:gd name="connsiteY39" fmla="*/ 65856 h 561974"/>
              <a:gd name="connsiteX40" fmla="*/ 632222 w 632222"/>
              <a:gd name="connsiteY40" fmla="*/ 111407 h 561974"/>
              <a:gd name="connsiteX41" fmla="*/ 613563 w 632222"/>
              <a:gd name="connsiteY41" fmla="*/ 156958 h 561974"/>
              <a:gd name="connsiteX42" fmla="*/ 324892 w 632222"/>
              <a:gd name="connsiteY42" fmla="*/ 445629 h 561974"/>
              <a:gd name="connsiteX43" fmla="*/ 226107 w 632222"/>
              <a:gd name="connsiteY43" fmla="*/ 456605 h 561974"/>
              <a:gd name="connsiteX44" fmla="*/ 188789 w 632222"/>
              <a:gd name="connsiteY44" fmla="*/ 443433 h 561974"/>
              <a:gd name="connsiteX45" fmla="*/ 175617 w 632222"/>
              <a:gd name="connsiteY45" fmla="*/ 406115 h 561974"/>
              <a:gd name="connsiteX46" fmla="*/ 186593 w 632222"/>
              <a:gd name="connsiteY46" fmla="*/ 307330 h 561974"/>
              <a:gd name="connsiteX47" fmla="*/ 475264 w 632222"/>
              <a:gd name="connsiteY47" fmla="*/ 18659 h 561974"/>
              <a:gd name="connsiteX48" fmla="*/ 520815 w 632222"/>
              <a:gd name="connsiteY48" fmla="*/ 0 h 561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32222" h="561974">
                <a:moveTo>
                  <a:pt x="441238" y="127322"/>
                </a:moveTo>
                <a:lnTo>
                  <a:pt x="237083" y="331478"/>
                </a:lnTo>
                <a:lnTo>
                  <a:pt x="229400" y="402822"/>
                </a:lnTo>
                <a:lnTo>
                  <a:pt x="300745" y="395139"/>
                </a:lnTo>
                <a:lnTo>
                  <a:pt x="504900" y="190984"/>
                </a:lnTo>
                <a:close/>
                <a:moveTo>
                  <a:pt x="52685" y="70246"/>
                </a:moveTo>
                <a:lnTo>
                  <a:pt x="353430" y="70246"/>
                </a:lnTo>
                <a:cubicBezTo>
                  <a:pt x="357089" y="70246"/>
                  <a:pt x="359649" y="72075"/>
                  <a:pt x="361113" y="75734"/>
                </a:cubicBezTo>
                <a:cubicBezTo>
                  <a:pt x="362577" y="79393"/>
                  <a:pt x="361845" y="82685"/>
                  <a:pt x="358918" y="85612"/>
                </a:cubicBezTo>
                <a:lnTo>
                  <a:pt x="323794" y="120736"/>
                </a:lnTo>
                <a:cubicBezTo>
                  <a:pt x="322331" y="122199"/>
                  <a:pt x="320502" y="122931"/>
                  <a:pt x="318306" y="122931"/>
                </a:cubicBezTo>
                <a:lnTo>
                  <a:pt x="52685" y="122931"/>
                </a:lnTo>
                <a:lnTo>
                  <a:pt x="52685" y="509289"/>
                </a:lnTo>
                <a:lnTo>
                  <a:pt x="439043" y="509289"/>
                </a:lnTo>
                <a:lnTo>
                  <a:pt x="439043" y="384162"/>
                </a:lnTo>
                <a:cubicBezTo>
                  <a:pt x="439043" y="381966"/>
                  <a:pt x="439775" y="380137"/>
                  <a:pt x="441238" y="378674"/>
                </a:cubicBezTo>
                <a:lnTo>
                  <a:pt x="476362" y="343550"/>
                </a:lnTo>
                <a:cubicBezTo>
                  <a:pt x="479289" y="340623"/>
                  <a:pt x="482581" y="339892"/>
                  <a:pt x="486240" y="341355"/>
                </a:cubicBezTo>
                <a:cubicBezTo>
                  <a:pt x="489899" y="342818"/>
                  <a:pt x="491728" y="345745"/>
                  <a:pt x="491728" y="350136"/>
                </a:cubicBezTo>
                <a:lnTo>
                  <a:pt x="491728" y="509289"/>
                </a:lnTo>
                <a:cubicBezTo>
                  <a:pt x="491728" y="523924"/>
                  <a:pt x="486606" y="536363"/>
                  <a:pt x="476362" y="546608"/>
                </a:cubicBezTo>
                <a:cubicBezTo>
                  <a:pt x="466117" y="556852"/>
                  <a:pt x="453678" y="561974"/>
                  <a:pt x="439043" y="561974"/>
                </a:cubicBezTo>
                <a:lnTo>
                  <a:pt x="52685" y="561974"/>
                </a:lnTo>
                <a:cubicBezTo>
                  <a:pt x="38050" y="561974"/>
                  <a:pt x="25611" y="556852"/>
                  <a:pt x="15367" y="546608"/>
                </a:cubicBezTo>
                <a:cubicBezTo>
                  <a:pt x="5122" y="536363"/>
                  <a:pt x="0" y="523924"/>
                  <a:pt x="0" y="509289"/>
                </a:cubicBezTo>
                <a:lnTo>
                  <a:pt x="0" y="122931"/>
                </a:lnTo>
                <a:cubicBezTo>
                  <a:pt x="0" y="108296"/>
                  <a:pt x="5122" y="95857"/>
                  <a:pt x="15367" y="85612"/>
                </a:cubicBezTo>
                <a:cubicBezTo>
                  <a:pt x="25611" y="75368"/>
                  <a:pt x="38050" y="70246"/>
                  <a:pt x="52685" y="70246"/>
                </a:cubicBezTo>
                <a:close/>
                <a:moveTo>
                  <a:pt x="520815" y="52685"/>
                </a:moveTo>
                <a:cubicBezTo>
                  <a:pt x="517522" y="52685"/>
                  <a:pt x="514778" y="53783"/>
                  <a:pt x="512583" y="55978"/>
                </a:cubicBezTo>
                <a:lnTo>
                  <a:pt x="478557" y="90004"/>
                </a:lnTo>
                <a:lnTo>
                  <a:pt x="542218" y="153665"/>
                </a:lnTo>
                <a:lnTo>
                  <a:pt x="576244" y="119639"/>
                </a:lnTo>
                <a:cubicBezTo>
                  <a:pt x="578439" y="117444"/>
                  <a:pt x="579537" y="114700"/>
                  <a:pt x="579537" y="111407"/>
                </a:cubicBezTo>
                <a:cubicBezTo>
                  <a:pt x="579537" y="108114"/>
                  <a:pt x="578439" y="105370"/>
                  <a:pt x="576244" y="103175"/>
                </a:cubicBezTo>
                <a:lnTo>
                  <a:pt x="529047" y="55978"/>
                </a:lnTo>
                <a:cubicBezTo>
                  <a:pt x="526852" y="53783"/>
                  <a:pt x="524108" y="52685"/>
                  <a:pt x="520815" y="52685"/>
                </a:cubicBezTo>
                <a:close/>
                <a:moveTo>
                  <a:pt x="520815" y="0"/>
                </a:moveTo>
                <a:cubicBezTo>
                  <a:pt x="538743" y="0"/>
                  <a:pt x="553926" y="6220"/>
                  <a:pt x="566366" y="18659"/>
                </a:cubicBezTo>
                <a:lnTo>
                  <a:pt x="613563" y="65856"/>
                </a:lnTo>
                <a:cubicBezTo>
                  <a:pt x="626002" y="78296"/>
                  <a:pt x="632222" y="93480"/>
                  <a:pt x="632222" y="111407"/>
                </a:cubicBezTo>
                <a:cubicBezTo>
                  <a:pt x="632222" y="129335"/>
                  <a:pt x="626002" y="144518"/>
                  <a:pt x="613563" y="156958"/>
                </a:cubicBezTo>
                <a:lnTo>
                  <a:pt x="324892" y="445629"/>
                </a:lnTo>
                <a:lnTo>
                  <a:pt x="226107" y="456605"/>
                </a:lnTo>
                <a:cubicBezTo>
                  <a:pt x="211472" y="458068"/>
                  <a:pt x="199033" y="453678"/>
                  <a:pt x="188789" y="443433"/>
                </a:cubicBezTo>
                <a:cubicBezTo>
                  <a:pt x="178544" y="433189"/>
                  <a:pt x="174154" y="420750"/>
                  <a:pt x="175617" y="406115"/>
                </a:cubicBezTo>
                <a:lnTo>
                  <a:pt x="186593" y="307330"/>
                </a:lnTo>
                <a:lnTo>
                  <a:pt x="475264" y="18659"/>
                </a:lnTo>
                <a:cubicBezTo>
                  <a:pt x="487704" y="6220"/>
                  <a:pt x="502887" y="0"/>
                  <a:pt x="5208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5" name="TextBox 34">
            <a:extLst>
              <a:ext uri="{FF2B5EF4-FFF2-40B4-BE49-F238E27FC236}">
                <a16:creationId xmlns:a16="http://schemas.microsoft.com/office/drawing/2014/main" id="{48B565D8-22FF-4B22-B6C4-E8093763B8B1}"/>
              </a:ext>
            </a:extLst>
          </p:cNvPr>
          <p:cNvSpPr txBox="1"/>
          <p:nvPr/>
        </p:nvSpPr>
        <p:spPr>
          <a:xfrm>
            <a:off x="6925776" y="5429163"/>
            <a:ext cx="1345240" cy="600164"/>
          </a:xfrm>
          <a:prstGeom prst="rect">
            <a:avLst/>
          </a:prstGeom>
          <a:noFill/>
        </p:spPr>
        <p:txBody>
          <a:bodyPr wrap="square" rtlCol="0">
            <a:spAutoFit/>
          </a:bodyPr>
          <a:lstStyle/>
          <a:p>
            <a:r>
              <a:rPr lang="en-US" sz="1100" dirty="0"/>
              <a:t>f20180439@Hyderabad.bits-pilani.ac.in</a:t>
            </a:r>
          </a:p>
        </p:txBody>
      </p:sp>
      <p:sp>
        <p:nvSpPr>
          <p:cNvPr id="36" name="TextBox 35">
            <a:extLst>
              <a:ext uri="{FF2B5EF4-FFF2-40B4-BE49-F238E27FC236}">
                <a16:creationId xmlns:a16="http://schemas.microsoft.com/office/drawing/2014/main" id="{7C1B12E3-765B-4356-B42F-B8AD2C4D739F}"/>
              </a:ext>
            </a:extLst>
          </p:cNvPr>
          <p:cNvSpPr txBox="1"/>
          <p:nvPr/>
        </p:nvSpPr>
        <p:spPr>
          <a:xfrm>
            <a:off x="6887072" y="6007497"/>
            <a:ext cx="1067921" cy="261610"/>
          </a:xfrm>
          <a:prstGeom prst="rect">
            <a:avLst/>
          </a:prstGeom>
          <a:noFill/>
        </p:spPr>
        <p:txBody>
          <a:bodyPr wrap="square" rtlCol="0">
            <a:spAutoFit/>
          </a:bodyPr>
          <a:lstStyle/>
          <a:p>
            <a:r>
              <a:rPr lang="en-US" sz="1100" dirty="0"/>
              <a:t>9381437916</a:t>
            </a:r>
          </a:p>
        </p:txBody>
      </p:sp>
      <p:sp>
        <p:nvSpPr>
          <p:cNvPr id="37" name="Freeform: Shape 36">
            <a:extLst>
              <a:ext uri="{FF2B5EF4-FFF2-40B4-BE49-F238E27FC236}">
                <a16:creationId xmlns:a16="http://schemas.microsoft.com/office/drawing/2014/main" id="{6A131AEF-959E-4AF4-899A-56FDE13A540E}"/>
              </a:ext>
            </a:extLst>
          </p:cNvPr>
          <p:cNvSpPr/>
          <p:nvPr/>
        </p:nvSpPr>
        <p:spPr>
          <a:xfrm>
            <a:off x="9392576" y="5947139"/>
            <a:ext cx="354755" cy="275801"/>
          </a:xfrm>
          <a:custGeom>
            <a:avLst/>
            <a:gdLst/>
            <a:ahLst/>
            <a:cxnLst/>
            <a:rect l="l" t="t" r="r" b="b"/>
            <a:pathLst>
              <a:path w="632497" h="491729">
                <a:moveTo>
                  <a:pt x="228304" y="0"/>
                </a:moveTo>
                <a:cubicBezTo>
                  <a:pt x="275135" y="0"/>
                  <a:pt x="317576" y="9879"/>
                  <a:pt x="355626" y="29636"/>
                </a:cubicBezTo>
                <a:cubicBezTo>
                  <a:pt x="393676" y="49393"/>
                  <a:pt x="421482" y="75369"/>
                  <a:pt x="439044" y="107566"/>
                </a:cubicBezTo>
                <a:cubicBezTo>
                  <a:pt x="474899" y="111956"/>
                  <a:pt x="507645" y="122384"/>
                  <a:pt x="537280" y="138848"/>
                </a:cubicBezTo>
                <a:cubicBezTo>
                  <a:pt x="566915" y="155312"/>
                  <a:pt x="590148" y="175983"/>
                  <a:pt x="606978" y="200863"/>
                </a:cubicBezTo>
                <a:cubicBezTo>
                  <a:pt x="623808" y="225742"/>
                  <a:pt x="632223" y="252450"/>
                  <a:pt x="632223" y="280988"/>
                </a:cubicBezTo>
                <a:cubicBezTo>
                  <a:pt x="632223" y="321234"/>
                  <a:pt x="616125" y="357089"/>
                  <a:pt x="583928" y="388554"/>
                </a:cubicBezTo>
                <a:cubicBezTo>
                  <a:pt x="591246" y="402457"/>
                  <a:pt x="600026" y="416725"/>
                  <a:pt x="610271" y="431360"/>
                </a:cubicBezTo>
                <a:cubicBezTo>
                  <a:pt x="618320" y="441605"/>
                  <a:pt x="623442" y="447458"/>
                  <a:pt x="625637" y="448922"/>
                </a:cubicBezTo>
                <a:cubicBezTo>
                  <a:pt x="629296" y="452581"/>
                  <a:pt x="631491" y="456971"/>
                  <a:pt x="632223" y="462093"/>
                </a:cubicBezTo>
                <a:cubicBezTo>
                  <a:pt x="632955" y="467215"/>
                  <a:pt x="632223" y="471972"/>
                  <a:pt x="630028" y="476362"/>
                </a:cubicBezTo>
                <a:cubicBezTo>
                  <a:pt x="627833" y="480753"/>
                  <a:pt x="624723" y="484411"/>
                  <a:pt x="620698" y="487338"/>
                </a:cubicBezTo>
                <a:cubicBezTo>
                  <a:pt x="616673" y="490265"/>
                  <a:pt x="612100" y="491729"/>
                  <a:pt x="606978" y="491729"/>
                </a:cubicBezTo>
                <a:cubicBezTo>
                  <a:pt x="559415" y="491729"/>
                  <a:pt x="513681" y="477460"/>
                  <a:pt x="469777" y="448922"/>
                </a:cubicBezTo>
                <a:cubicBezTo>
                  <a:pt x="447825" y="454044"/>
                  <a:pt x="425873" y="456605"/>
                  <a:pt x="403921" y="456605"/>
                </a:cubicBezTo>
                <a:cubicBezTo>
                  <a:pt x="357089" y="456605"/>
                  <a:pt x="314831" y="446727"/>
                  <a:pt x="277147" y="426970"/>
                </a:cubicBezTo>
                <a:cubicBezTo>
                  <a:pt x="239462" y="407213"/>
                  <a:pt x="211839" y="381236"/>
                  <a:pt x="194278" y="349040"/>
                </a:cubicBezTo>
                <a:cubicBezTo>
                  <a:pt x="183302" y="347576"/>
                  <a:pt x="172691" y="345747"/>
                  <a:pt x="162447" y="343552"/>
                </a:cubicBezTo>
                <a:cubicBezTo>
                  <a:pt x="119274" y="372089"/>
                  <a:pt x="73541" y="386358"/>
                  <a:pt x="25246" y="386358"/>
                </a:cubicBezTo>
                <a:cubicBezTo>
                  <a:pt x="20124" y="386358"/>
                  <a:pt x="15551" y="384895"/>
                  <a:pt x="11526" y="381968"/>
                </a:cubicBezTo>
                <a:cubicBezTo>
                  <a:pt x="7501" y="379041"/>
                  <a:pt x="4392" y="375382"/>
                  <a:pt x="2196" y="370992"/>
                </a:cubicBezTo>
                <a:cubicBezTo>
                  <a:pt x="1" y="366601"/>
                  <a:pt x="-548" y="361845"/>
                  <a:pt x="550" y="356723"/>
                </a:cubicBezTo>
                <a:cubicBezTo>
                  <a:pt x="1648" y="351601"/>
                  <a:pt x="3843" y="347393"/>
                  <a:pt x="7136" y="344100"/>
                </a:cubicBezTo>
                <a:cubicBezTo>
                  <a:pt x="10428" y="340808"/>
                  <a:pt x="15368" y="334771"/>
                  <a:pt x="21953" y="325990"/>
                </a:cubicBezTo>
                <a:cubicBezTo>
                  <a:pt x="32197" y="311355"/>
                  <a:pt x="40978" y="297086"/>
                  <a:pt x="48296" y="283183"/>
                </a:cubicBezTo>
                <a:cubicBezTo>
                  <a:pt x="16099" y="251718"/>
                  <a:pt x="1" y="215863"/>
                  <a:pt x="1" y="175618"/>
                </a:cubicBezTo>
                <a:cubicBezTo>
                  <a:pt x="1" y="144153"/>
                  <a:pt x="10245" y="114883"/>
                  <a:pt x="30734" y="87809"/>
                </a:cubicBezTo>
                <a:cubicBezTo>
                  <a:pt x="51223" y="60735"/>
                  <a:pt x="78846" y="39331"/>
                  <a:pt x="113604" y="23599"/>
                </a:cubicBezTo>
                <a:cubicBezTo>
                  <a:pt x="148361" y="7867"/>
                  <a:pt x="186594" y="0"/>
                  <a:pt x="228304" y="0"/>
                </a:cubicBezTo>
                <a:close/>
                <a:moveTo>
                  <a:pt x="228304" y="52686"/>
                </a:moveTo>
                <a:cubicBezTo>
                  <a:pt x="196839" y="52686"/>
                  <a:pt x="167752" y="58357"/>
                  <a:pt x="141044" y="69699"/>
                </a:cubicBezTo>
                <a:cubicBezTo>
                  <a:pt x="114335" y="81040"/>
                  <a:pt x="92932" y="96041"/>
                  <a:pt x="76834" y="114700"/>
                </a:cubicBezTo>
                <a:cubicBezTo>
                  <a:pt x="60735" y="133360"/>
                  <a:pt x="52686" y="153665"/>
                  <a:pt x="52686" y="175618"/>
                </a:cubicBezTo>
                <a:cubicBezTo>
                  <a:pt x="52686" y="201228"/>
                  <a:pt x="63662" y="224644"/>
                  <a:pt x="85615" y="245865"/>
                </a:cubicBezTo>
                <a:lnTo>
                  <a:pt x="113055" y="272207"/>
                </a:lnTo>
                <a:lnTo>
                  <a:pt x="95493" y="307331"/>
                </a:lnTo>
                <a:lnTo>
                  <a:pt x="86712" y="322697"/>
                </a:lnTo>
                <a:cubicBezTo>
                  <a:pt x="102810" y="317575"/>
                  <a:pt x="118543" y="309892"/>
                  <a:pt x="133909" y="299647"/>
                </a:cubicBezTo>
                <a:lnTo>
                  <a:pt x="152569" y="287574"/>
                </a:lnTo>
                <a:lnTo>
                  <a:pt x="174521" y="291964"/>
                </a:lnTo>
                <a:cubicBezTo>
                  <a:pt x="192082" y="296355"/>
                  <a:pt x="210010" y="298550"/>
                  <a:pt x="228304" y="298550"/>
                </a:cubicBezTo>
                <a:cubicBezTo>
                  <a:pt x="259768" y="298550"/>
                  <a:pt x="288855" y="292879"/>
                  <a:pt x="315563" y="281537"/>
                </a:cubicBezTo>
                <a:cubicBezTo>
                  <a:pt x="342272" y="270195"/>
                  <a:pt x="363675" y="255194"/>
                  <a:pt x="379773" y="236535"/>
                </a:cubicBezTo>
                <a:cubicBezTo>
                  <a:pt x="395871" y="217876"/>
                  <a:pt x="403921" y="197570"/>
                  <a:pt x="403921" y="175618"/>
                </a:cubicBezTo>
                <a:cubicBezTo>
                  <a:pt x="403921" y="153665"/>
                  <a:pt x="395871" y="133360"/>
                  <a:pt x="379773" y="114700"/>
                </a:cubicBezTo>
                <a:cubicBezTo>
                  <a:pt x="363675" y="96041"/>
                  <a:pt x="342272" y="81040"/>
                  <a:pt x="315563" y="69699"/>
                </a:cubicBezTo>
                <a:cubicBezTo>
                  <a:pt x="288855" y="58357"/>
                  <a:pt x="259768" y="52686"/>
                  <a:pt x="228304" y="52686"/>
                </a:cubicBezTo>
                <a:close/>
                <a:moveTo>
                  <a:pt x="455508" y="164642"/>
                </a:moveTo>
                <a:lnTo>
                  <a:pt x="456606" y="175618"/>
                </a:lnTo>
                <a:cubicBezTo>
                  <a:pt x="456606" y="204887"/>
                  <a:pt x="448008" y="231961"/>
                  <a:pt x="430812" y="256841"/>
                </a:cubicBezTo>
                <a:cubicBezTo>
                  <a:pt x="413616" y="281720"/>
                  <a:pt x="390017" y="302391"/>
                  <a:pt x="360016" y="318855"/>
                </a:cubicBezTo>
                <a:cubicBezTo>
                  <a:pt x="330015" y="335320"/>
                  <a:pt x="296721" y="345381"/>
                  <a:pt x="260134" y="349040"/>
                </a:cubicBezTo>
                <a:cubicBezTo>
                  <a:pt x="276232" y="365870"/>
                  <a:pt x="296904" y="379224"/>
                  <a:pt x="322149" y="389102"/>
                </a:cubicBezTo>
                <a:cubicBezTo>
                  <a:pt x="347394" y="398981"/>
                  <a:pt x="374651" y="403920"/>
                  <a:pt x="403921" y="403920"/>
                </a:cubicBezTo>
                <a:cubicBezTo>
                  <a:pt x="422214" y="403920"/>
                  <a:pt x="440142" y="401725"/>
                  <a:pt x="457703" y="397334"/>
                </a:cubicBezTo>
                <a:lnTo>
                  <a:pt x="479656" y="392944"/>
                </a:lnTo>
                <a:lnTo>
                  <a:pt x="498315" y="405018"/>
                </a:lnTo>
                <a:cubicBezTo>
                  <a:pt x="513681" y="415262"/>
                  <a:pt x="529414" y="422945"/>
                  <a:pt x="545512" y="428067"/>
                </a:cubicBezTo>
                <a:lnTo>
                  <a:pt x="536731" y="411603"/>
                </a:lnTo>
                <a:lnTo>
                  <a:pt x="520267" y="377577"/>
                </a:lnTo>
                <a:lnTo>
                  <a:pt x="546610" y="351235"/>
                </a:lnTo>
                <a:cubicBezTo>
                  <a:pt x="568562" y="330015"/>
                  <a:pt x="579538" y="306416"/>
                  <a:pt x="579538" y="280439"/>
                </a:cubicBezTo>
                <a:cubicBezTo>
                  <a:pt x="579538" y="254462"/>
                  <a:pt x="567830" y="230681"/>
                  <a:pt x="544414" y="209095"/>
                </a:cubicBezTo>
                <a:cubicBezTo>
                  <a:pt x="520999" y="187508"/>
                  <a:pt x="491363" y="172691"/>
                  <a:pt x="455508" y="1646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38" name="Freeform: Shape 37">
            <a:extLst>
              <a:ext uri="{FF2B5EF4-FFF2-40B4-BE49-F238E27FC236}">
                <a16:creationId xmlns:a16="http://schemas.microsoft.com/office/drawing/2014/main" id="{3FE1162E-2E0E-48CD-A337-A850AD2B5DFF}"/>
              </a:ext>
            </a:extLst>
          </p:cNvPr>
          <p:cNvSpPr/>
          <p:nvPr/>
        </p:nvSpPr>
        <p:spPr>
          <a:xfrm>
            <a:off x="9392730" y="5386947"/>
            <a:ext cx="354601" cy="315200"/>
          </a:xfrm>
          <a:custGeom>
            <a:avLst/>
            <a:gdLst>
              <a:gd name="connsiteX0" fmla="*/ 441238 w 632222"/>
              <a:gd name="connsiteY0" fmla="*/ 127322 h 561974"/>
              <a:gd name="connsiteX1" fmla="*/ 237083 w 632222"/>
              <a:gd name="connsiteY1" fmla="*/ 331478 h 561974"/>
              <a:gd name="connsiteX2" fmla="*/ 229400 w 632222"/>
              <a:gd name="connsiteY2" fmla="*/ 402822 h 561974"/>
              <a:gd name="connsiteX3" fmla="*/ 300745 w 632222"/>
              <a:gd name="connsiteY3" fmla="*/ 395139 h 561974"/>
              <a:gd name="connsiteX4" fmla="*/ 504900 w 632222"/>
              <a:gd name="connsiteY4" fmla="*/ 190984 h 561974"/>
              <a:gd name="connsiteX5" fmla="*/ 52685 w 632222"/>
              <a:gd name="connsiteY5" fmla="*/ 70246 h 561974"/>
              <a:gd name="connsiteX6" fmla="*/ 353430 w 632222"/>
              <a:gd name="connsiteY6" fmla="*/ 70246 h 561974"/>
              <a:gd name="connsiteX7" fmla="*/ 361113 w 632222"/>
              <a:gd name="connsiteY7" fmla="*/ 75734 h 561974"/>
              <a:gd name="connsiteX8" fmla="*/ 358918 w 632222"/>
              <a:gd name="connsiteY8" fmla="*/ 85612 h 561974"/>
              <a:gd name="connsiteX9" fmla="*/ 323794 w 632222"/>
              <a:gd name="connsiteY9" fmla="*/ 120736 h 561974"/>
              <a:gd name="connsiteX10" fmla="*/ 318306 w 632222"/>
              <a:gd name="connsiteY10" fmla="*/ 122931 h 561974"/>
              <a:gd name="connsiteX11" fmla="*/ 52685 w 632222"/>
              <a:gd name="connsiteY11" fmla="*/ 122931 h 561974"/>
              <a:gd name="connsiteX12" fmla="*/ 52685 w 632222"/>
              <a:gd name="connsiteY12" fmla="*/ 509289 h 561974"/>
              <a:gd name="connsiteX13" fmla="*/ 439043 w 632222"/>
              <a:gd name="connsiteY13" fmla="*/ 509289 h 561974"/>
              <a:gd name="connsiteX14" fmla="*/ 439043 w 632222"/>
              <a:gd name="connsiteY14" fmla="*/ 384162 h 561974"/>
              <a:gd name="connsiteX15" fmla="*/ 441238 w 632222"/>
              <a:gd name="connsiteY15" fmla="*/ 378674 h 561974"/>
              <a:gd name="connsiteX16" fmla="*/ 476362 w 632222"/>
              <a:gd name="connsiteY16" fmla="*/ 343550 h 561974"/>
              <a:gd name="connsiteX17" fmla="*/ 486240 w 632222"/>
              <a:gd name="connsiteY17" fmla="*/ 341355 h 561974"/>
              <a:gd name="connsiteX18" fmla="*/ 491728 w 632222"/>
              <a:gd name="connsiteY18" fmla="*/ 350136 h 561974"/>
              <a:gd name="connsiteX19" fmla="*/ 491728 w 632222"/>
              <a:gd name="connsiteY19" fmla="*/ 509289 h 561974"/>
              <a:gd name="connsiteX20" fmla="*/ 476362 w 632222"/>
              <a:gd name="connsiteY20" fmla="*/ 546608 h 561974"/>
              <a:gd name="connsiteX21" fmla="*/ 439043 w 632222"/>
              <a:gd name="connsiteY21" fmla="*/ 561974 h 561974"/>
              <a:gd name="connsiteX22" fmla="*/ 52685 w 632222"/>
              <a:gd name="connsiteY22" fmla="*/ 561974 h 561974"/>
              <a:gd name="connsiteX23" fmla="*/ 15367 w 632222"/>
              <a:gd name="connsiteY23" fmla="*/ 546608 h 561974"/>
              <a:gd name="connsiteX24" fmla="*/ 0 w 632222"/>
              <a:gd name="connsiteY24" fmla="*/ 509289 h 561974"/>
              <a:gd name="connsiteX25" fmla="*/ 0 w 632222"/>
              <a:gd name="connsiteY25" fmla="*/ 122931 h 561974"/>
              <a:gd name="connsiteX26" fmla="*/ 15367 w 632222"/>
              <a:gd name="connsiteY26" fmla="*/ 85612 h 561974"/>
              <a:gd name="connsiteX27" fmla="*/ 52685 w 632222"/>
              <a:gd name="connsiteY27" fmla="*/ 70246 h 561974"/>
              <a:gd name="connsiteX28" fmla="*/ 520815 w 632222"/>
              <a:gd name="connsiteY28" fmla="*/ 52685 h 561974"/>
              <a:gd name="connsiteX29" fmla="*/ 512583 w 632222"/>
              <a:gd name="connsiteY29" fmla="*/ 55978 h 561974"/>
              <a:gd name="connsiteX30" fmla="*/ 478557 w 632222"/>
              <a:gd name="connsiteY30" fmla="*/ 90004 h 561974"/>
              <a:gd name="connsiteX31" fmla="*/ 542218 w 632222"/>
              <a:gd name="connsiteY31" fmla="*/ 153665 h 561974"/>
              <a:gd name="connsiteX32" fmla="*/ 576244 w 632222"/>
              <a:gd name="connsiteY32" fmla="*/ 119639 h 561974"/>
              <a:gd name="connsiteX33" fmla="*/ 579537 w 632222"/>
              <a:gd name="connsiteY33" fmla="*/ 111407 h 561974"/>
              <a:gd name="connsiteX34" fmla="*/ 576244 w 632222"/>
              <a:gd name="connsiteY34" fmla="*/ 103175 h 561974"/>
              <a:gd name="connsiteX35" fmla="*/ 529047 w 632222"/>
              <a:gd name="connsiteY35" fmla="*/ 55978 h 561974"/>
              <a:gd name="connsiteX36" fmla="*/ 520815 w 632222"/>
              <a:gd name="connsiteY36" fmla="*/ 52685 h 561974"/>
              <a:gd name="connsiteX37" fmla="*/ 520815 w 632222"/>
              <a:gd name="connsiteY37" fmla="*/ 0 h 561974"/>
              <a:gd name="connsiteX38" fmla="*/ 566366 w 632222"/>
              <a:gd name="connsiteY38" fmla="*/ 18659 h 561974"/>
              <a:gd name="connsiteX39" fmla="*/ 613563 w 632222"/>
              <a:gd name="connsiteY39" fmla="*/ 65856 h 561974"/>
              <a:gd name="connsiteX40" fmla="*/ 632222 w 632222"/>
              <a:gd name="connsiteY40" fmla="*/ 111407 h 561974"/>
              <a:gd name="connsiteX41" fmla="*/ 613563 w 632222"/>
              <a:gd name="connsiteY41" fmla="*/ 156958 h 561974"/>
              <a:gd name="connsiteX42" fmla="*/ 324892 w 632222"/>
              <a:gd name="connsiteY42" fmla="*/ 445629 h 561974"/>
              <a:gd name="connsiteX43" fmla="*/ 226107 w 632222"/>
              <a:gd name="connsiteY43" fmla="*/ 456605 h 561974"/>
              <a:gd name="connsiteX44" fmla="*/ 188789 w 632222"/>
              <a:gd name="connsiteY44" fmla="*/ 443433 h 561974"/>
              <a:gd name="connsiteX45" fmla="*/ 175617 w 632222"/>
              <a:gd name="connsiteY45" fmla="*/ 406115 h 561974"/>
              <a:gd name="connsiteX46" fmla="*/ 186593 w 632222"/>
              <a:gd name="connsiteY46" fmla="*/ 307330 h 561974"/>
              <a:gd name="connsiteX47" fmla="*/ 475264 w 632222"/>
              <a:gd name="connsiteY47" fmla="*/ 18659 h 561974"/>
              <a:gd name="connsiteX48" fmla="*/ 520815 w 632222"/>
              <a:gd name="connsiteY48" fmla="*/ 0 h 561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32222" h="561974">
                <a:moveTo>
                  <a:pt x="441238" y="127322"/>
                </a:moveTo>
                <a:lnTo>
                  <a:pt x="237083" y="331478"/>
                </a:lnTo>
                <a:lnTo>
                  <a:pt x="229400" y="402822"/>
                </a:lnTo>
                <a:lnTo>
                  <a:pt x="300745" y="395139"/>
                </a:lnTo>
                <a:lnTo>
                  <a:pt x="504900" y="190984"/>
                </a:lnTo>
                <a:close/>
                <a:moveTo>
                  <a:pt x="52685" y="70246"/>
                </a:moveTo>
                <a:lnTo>
                  <a:pt x="353430" y="70246"/>
                </a:lnTo>
                <a:cubicBezTo>
                  <a:pt x="357089" y="70246"/>
                  <a:pt x="359649" y="72075"/>
                  <a:pt x="361113" y="75734"/>
                </a:cubicBezTo>
                <a:cubicBezTo>
                  <a:pt x="362577" y="79393"/>
                  <a:pt x="361845" y="82685"/>
                  <a:pt x="358918" y="85612"/>
                </a:cubicBezTo>
                <a:lnTo>
                  <a:pt x="323794" y="120736"/>
                </a:lnTo>
                <a:cubicBezTo>
                  <a:pt x="322331" y="122199"/>
                  <a:pt x="320502" y="122931"/>
                  <a:pt x="318306" y="122931"/>
                </a:cubicBezTo>
                <a:lnTo>
                  <a:pt x="52685" y="122931"/>
                </a:lnTo>
                <a:lnTo>
                  <a:pt x="52685" y="509289"/>
                </a:lnTo>
                <a:lnTo>
                  <a:pt x="439043" y="509289"/>
                </a:lnTo>
                <a:lnTo>
                  <a:pt x="439043" y="384162"/>
                </a:lnTo>
                <a:cubicBezTo>
                  <a:pt x="439043" y="381966"/>
                  <a:pt x="439775" y="380137"/>
                  <a:pt x="441238" y="378674"/>
                </a:cubicBezTo>
                <a:lnTo>
                  <a:pt x="476362" y="343550"/>
                </a:lnTo>
                <a:cubicBezTo>
                  <a:pt x="479289" y="340623"/>
                  <a:pt x="482581" y="339892"/>
                  <a:pt x="486240" y="341355"/>
                </a:cubicBezTo>
                <a:cubicBezTo>
                  <a:pt x="489899" y="342818"/>
                  <a:pt x="491728" y="345745"/>
                  <a:pt x="491728" y="350136"/>
                </a:cubicBezTo>
                <a:lnTo>
                  <a:pt x="491728" y="509289"/>
                </a:lnTo>
                <a:cubicBezTo>
                  <a:pt x="491728" y="523924"/>
                  <a:pt x="486606" y="536363"/>
                  <a:pt x="476362" y="546608"/>
                </a:cubicBezTo>
                <a:cubicBezTo>
                  <a:pt x="466117" y="556852"/>
                  <a:pt x="453678" y="561974"/>
                  <a:pt x="439043" y="561974"/>
                </a:cubicBezTo>
                <a:lnTo>
                  <a:pt x="52685" y="561974"/>
                </a:lnTo>
                <a:cubicBezTo>
                  <a:pt x="38050" y="561974"/>
                  <a:pt x="25611" y="556852"/>
                  <a:pt x="15367" y="546608"/>
                </a:cubicBezTo>
                <a:cubicBezTo>
                  <a:pt x="5122" y="536363"/>
                  <a:pt x="0" y="523924"/>
                  <a:pt x="0" y="509289"/>
                </a:cubicBezTo>
                <a:lnTo>
                  <a:pt x="0" y="122931"/>
                </a:lnTo>
                <a:cubicBezTo>
                  <a:pt x="0" y="108296"/>
                  <a:pt x="5122" y="95857"/>
                  <a:pt x="15367" y="85612"/>
                </a:cubicBezTo>
                <a:cubicBezTo>
                  <a:pt x="25611" y="75368"/>
                  <a:pt x="38050" y="70246"/>
                  <a:pt x="52685" y="70246"/>
                </a:cubicBezTo>
                <a:close/>
                <a:moveTo>
                  <a:pt x="520815" y="52685"/>
                </a:moveTo>
                <a:cubicBezTo>
                  <a:pt x="517522" y="52685"/>
                  <a:pt x="514778" y="53783"/>
                  <a:pt x="512583" y="55978"/>
                </a:cubicBezTo>
                <a:lnTo>
                  <a:pt x="478557" y="90004"/>
                </a:lnTo>
                <a:lnTo>
                  <a:pt x="542218" y="153665"/>
                </a:lnTo>
                <a:lnTo>
                  <a:pt x="576244" y="119639"/>
                </a:lnTo>
                <a:cubicBezTo>
                  <a:pt x="578439" y="117444"/>
                  <a:pt x="579537" y="114700"/>
                  <a:pt x="579537" y="111407"/>
                </a:cubicBezTo>
                <a:cubicBezTo>
                  <a:pt x="579537" y="108114"/>
                  <a:pt x="578439" y="105370"/>
                  <a:pt x="576244" y="103175"/>
                </a:cubicBezTo>
                <a:lnTo>
                  <a:pt x="529047" y="55978"/>
                </a:lnTo>
                <a:cubicBezTo>
                  <a:pt x="526852" y="53783"/>
                  <a:pt x="524108" y="52685"/>
                  <a:pt x="520815" y="52685"/>
                </a:cubicBezTo>
                <a:close/>
                <a:moveTo>
                  <a:pt x="520815" y="0"/>
                </a:moveTo>
                <a:cubicBezTo>
                  <a:pt x="538743" y="0"/>
                  <a:pt x="553926" y="6220"/>
                  <a:pt x="566366" y="18659"/>
                </a:cubicBezTo>
                <a:lnTo>
                  <a:pt x="613563" y="65856"/>
                </a:lnTo>
                <a:cubicBezTo>
                  <a:pt x="626002" y="78296"/>
                  <a:pt x="632222" y="93480"/>
                  <a:pt x="632222" y="111407"/>
                </a:cubicBezTo>
                <a:cubicBezTo>
                  <a:pt x="632222" y="129335"/>
                  <a:pt x="626002" y="144518"/>
                  <a:pt x="613563" y="156958"/>
                </a:cubicBezTo>
                <a:lnTo>
                  <a:pt x="324892" y="445629"/>
                </a:lnTo>
                <a:lnTo>
                  <a:pt x="226107" y="456605"/>
                </a:lnTo>
                <a:cubicBezTo>
                  <a:pt x="211472" y="458068"/>
                  <a:pt x="199033" y="453678"/>
                  <a:pt x="188789" y="443433"/>
                </a:cubicBezTo>
                <a:cubicBezTo>
                  <a:pt x="178544" y="433189"/>
                  <a:pt x="174154" y="420750"/>
                  <a:pt x="175617" y="406115"/>
                </a:cubicBezTo>
                <a:lnTo>
                  <a:pt x="186593" y="307330"/>
                </a:lnTo>
                <a:lnTo>
                  <a:pt x="475264" y="18659"/>
                </a:lnTo>
                <a:cubicBezTo>
                  <a:pt x="487704" y="6220"/>
                  <a:pt x="502887" y="0"/>
                  <a:pt x="5208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39" name="TextBox 38">
            <a:extLst>
              <a:ext uri="{FF2B5EF4-FFF2-40B4-BE49-F238E27FC236}">
                <a16:creationId xmlns:a16="http://schemas.microsoft.com/office/drawing/2014/main" id="{56AB2DEF-0565-42F7-9421-7F6AE39DBE10}"/>
              </a:ext>
            </a:extLst>
          </p:cNvPr>
          <p:cNvSpPr txBox="1"/>
          <p:nvPr/>
        </p:nvSpPr>
        <p:spPr>
          <a:xfrm>
            <a:off x="9757925" y="5351738"/>
            <a:ext cx="1406154" cy="600164"/>
          </a:xfrm>
          <a:prstGeom prst="rect">
            <a:avLst/>
          </a:prstGeom>
          <a:noFill/>
        </p:spPr>
        <p:txBody>
          <a:bodyPr wrap="square" rtlCol="0">
            <a:spAutoFit/>
          </a:bodyPr>
          <a:lstStyle/>
          <a:p>
            <a:r>
              <a:rPr lang="en-US" sz="1100" dirty="0">
                <a:solidFill>
                  <a:schemeClr val="bg1"/>
                </a:solidFill>
              </a:rPr>
              <a:t>f20180929@Hyderabad.bits-pilani.ac.in</a:t>
            </a:r>
          </a:p>
        </p:txBody>
      </p:sp>
      <p:sp>
        <p:nvSpPr>
          <p:cNvPr id="40" name="TextBox 39">
            <a:extLst>
              <a:ext uri="{FF2B5EF4-FFF2-40B4-BE49-F238E27FC236}">
                <a16:creationId xmlns:a16="http://schemas.microsoft.com/office/drawing/2014/main" id="{86997274-AEA3-459B-9FAA-E199639C2097}"/>
              </a:ext>
            </a:extLst>
          </p:cNvPr>
          <p:cNvSpPr txBox="1"/>
          <p:nvPr/>
        </p:nvSpPr>
        <p:spPr>
          <a:xfrm>
            <a:off x="9810262" y="5889424"/>
            <a:ext cx="1067921" cy="261610"/>
          </a:xfrm>
          <a:prstGeom prst="rect">
            <a:avLst/>
          </a:prstGeom>
          <a:noFill/>
        </p:spPr>
        <p:txBody>
          <a:bodyPr wrap="square" rtlCol="0">
            <a:spAutoFit/>
          </a:bodyPr>
          <a:lstStyle/>
          <a:p>
            <a:r>
              <a:rPr lang="en-US" sz="1100" dirty="0">
                <a:solidFill>
                  <a:schemeClr val="bg1"/>
                </a:solidFill>
              </a:rPr>
              <a:t>8008057181</a:t>
            </a:r>
          </a:p>
        </p:txBody>
      </p:sp>
      <p:sp>
        <p:nvSpPr>
          <p:cNvPr id="41" name="Rectangle 40">
            <a:extLst>
              <a:ext uri="{FF2B5EF4-FFF2-40B4-BE49-F238E27FC236}">
                <a16:creationId xmlns:a16="http://schemas.microsoft.com/office/drawing/2014/main" id="{35496865-ECC3-4DB3-8D2E-33FC50FEB543}"/>
              </a:ext>
            </a:extLst>
          </p:cNvPr>
          <p:cNvSpPr/>
          <p:nvPr/>
        </p:nvSpPr>
        <p:spPr>
          <a:xfrm>
            <a:off x="3576822" y="4891185"/>
            <a:ext cx="2447777" cy="276999"/>
          </a:xfrm>
          <a:prstGeom prst="rect">
            <a:avLst/>
          </a:prstGeom>
        </p:spPr>
        <p:txBody>
          <a:bodyPr wrap="square" lIns="182880" rIns="182880">
            <a:spAutoFit/>
          </a:bodyPr>
          <a:lstStyle/>
          <a:p>
            <a:pPr algn="just">
              <a:spcAft>
                <a:spcPts val="1200"/>
              </a:spcAft>
            </a:pPr>
            <a:r>
              <a:rPr lang="en-US" sz="1200" dirty="0"/>
              <a:t>Id No-2018A7PS0417H</a:t>
            </a:r>
          </a:p>
        </p:txBody>
      </p:sp>
      <p:pic>
        <p:nvPicPr>
          <p:cNvPr id="4" name="Picture 3">
            <a:extLst>
              <a:ext uri="{FF2B5EF4-FFF2-40B4-BE49-F238E27FC236}">
                <a16:creationId xmlns:a16="http://schemas.microsoft.com/office/drawing/2014/main" id="{92D55F7A-82F9-447E-B381-CF542D53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520" y="2720033"/>
            <a:ext cx="1800200" cy="1725919"/>
          </a:xfrm>
          <a:prstGeom prst="rect">
            <a:avLst/>
          </a:prstGeom>
        </p:spPr>
      </p:pic>
    </p:spTree>
    <p:extLst>
      <p:ext uri="{BB962C8B-B14F-4D97-AF65-F5344CB8AC3E}">
        <p14:creationId xmlns:p14="http://schemas.microsoft.com/office/powerpoint/2010/main" val="398496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4000" dirty="0"/>
              <a:t>Procedure to make a transaction</a:t>
            </a:r>
          </a:p>
        </p:txBody>
      </p:sp>
      <p:sp>
        <p:nvSpPr>
          <p:cNvPr id="34" name="AutoShape 12">
            <a:extLst>
              <a:ext uri="{FF2B5EF4-FFF2-40B4-BE49-F238E27FC236}">
                <a16:creationId xmlns:a16="http://schemas.microsoft.com/office/drawing/2014/main" id="{F139C4EC-CDB0-452A-9E50-91334E4F2FE7}"/>
              </a:ext>
            </a:extLst>
          </p:cNvPr>
          <p:cNvSpPr>
            <a:spLocks noChangeArrowheads="1"/>
          </p:cNvSpPr>
          <p:nvPr/>
        </p:nvSpPr>
        <p:spPr bwMode="auto">
          <a:xfrm>
            <a:off x="914400" y="3314118"/>
            <a:ext cx="10400232" cy="1350150"/>
          </a:xfrm>
          <a:prstGeom prst="rightArrow">
            <a:avLst>
              <a:gd name="adj1" fmla="val 45285"/>
              <a:gd name="adj2" fmla="val 76984"/>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nvGrpSpPr>
          <p:cNvPr id="35" name="Group 2">
            <a:extLst>
              <a:ext uri="{FF2B5EF4-FFF2-40B4-BE49-F238E27FC236}">
                <a16:creationId xmlns:a16="http://schemas.microsoft.com/office/drawing/2014/main" id="{8ADC42D5-E638-4B79-8295-6214D2C6429C}"/>
              </a:ext>
            </a:extLst>
          </p:cNvPr>
          <p:cNvGrpSpPr/>
          <p:nvPr/>
        </p:nvGrpSpPr>
        <p:grpSpPr>
          <a:xfrm>
            <a:off x="8071048" y="1595309"/>
            <a:ext cx="2190902" cy="1352229"/>
            <a:chOff x="6073845" y="1413399"/>
            <a:chExt cx="1594499" cy="1352229"/>
          </a:xfrm>
        </p:grpSpPr>
        <p:sp>
          <p:nvSpPr>
            <p:cNvPr id="36" name="TextBox 35">
              <a:extLst>
                <a:ext uri="{FF2B5EF4-FFF2-40B4-BE49-F238E27FC236}">
                  <a16:creationId xmlns:a16="http://schemas.microsoft.com/office/drawing/2014/main" id="{A592E32B-1E76-40DF-B4E7-20EDC3055BD2}"/>
                </a:ext>
              </a:extLst>
            </p:cNvPr>
            <p:cNvSpPr txBox="1"/>
            <p:nvPr/>
          </p:nvSpPr>
          <p:spPr>
            <a:xfrm>
              <a:off x="6095395" y="1413399"/>
              <a:ext cx="1457346" cy="276999"/>
            </a:xfrm>
            <a:prstGeom prst="rect">
              <a:avLst/>
            </a:prstGeom>
            <a:noFill/>
          </p:spPr>
          <p:txBody>
            <a:bodyPr wrap="square" rtlCol="0">
              <a:spAutoFit/>
            </a:bodyPr>
            <a:lstStyle/>
            <a:p>
              <a:pPr algn="ctr"/>
              <a:r>
                <a:rPr lang="en-US" altLang="ko-KR" sz="1200" b="1" dirty="0">
                  <a:cs typeface="Arial" pitchFamily="34" charset="0"/>
                </a:rPr>
                <a:t>Transaction Complete</a:t>
              </a:r>
              <a:endParaRPr lang="ko-KR" altLang="en-US" sz="1200" b="1" dirty="0">
                <a:cs typeface="Arial" pitchFamily="34" charset="0"/>
              </a:endParaRPr>
            </a:p>
          </p:txBody>
        </p:sp>
        <p:sp>
          <p:nvSpPr>
            <p:cNvPr id="37" name="TextBox 36">
              <a:extLst>
                <a:ext uri="{FF2B5EF4-FFF2-40B4-BE49-F238E27FC236}">
                  <a16:creationId xmlns:a16="http://schemas.microsoft.com/office/drawing/2014/main" id="{2A8D78DB-BABA-4174-8AAA-5C1E5DFD138A}"/>
                </a:ext>
              </a:extLst>
            </p:cNvPr>
            <p:cNvSpPr txBox="1"/>
            <p:nvPr/>
          </p:nvSpPr>
          <p:spPr>
            <a:xfrm>
              <a:off x="6073845" y="1749965"/>
              <a:ext cx="1594499" cy="1015663"/>
            </a:xfrm>
            <a:prstGeom prst="rect">
              <a:avLst/>
            </a:prstGeom>
            <a:noFill/>
          </p:spPr>
          <p:txBody>
            <a:bodyPr wrap="square" rtlCol="0">
              <a:spAutoFit/>
            </a:bodyPr>
            <a:lstStyle/>
            <a:p>
              <a:pPr algn="ctr"/>
              <a:r>
                <a:rPr lang="en-US" altLang="ko-KR" sz="1200" dirty="0">
                  <a:cs typeface="Arial" pitchFamily="34" charset="0"/>
                </a:rPr>
                <a:t>The transaction is considered complete when the block is added to the blockchain successfully following all the protocols and checks.</a:t>
              </a:r>
              <a:endParaRPr lang="ko-KR" altLang="en-US" sz="1200" dirty="0">
                <a:cs typeface="Arial" pitchFamily="34" charset="0"/>
              </a:endParaRPr>
            </a:p>
          </p:txBody>
        </p:sp>
      </p:grpSp>
      <p:grpSp>
        <p:nvGrpSpPr>
          <p:cNvPr id="38" name="Group 5">
            <a:extLst>
              <a:ext uri="{FF2B5EF4-FFF2-40B4-BE49-F238E27FC236}">
                <a16:creationId xmlns:a16="http://schemas.microsoft.com/office/drawing/2014/main" id="{09B1A6FF-4A78-42E4-989D-4AFF7CC1987B}"/>
              </a:ext>
            </a:extLst>
          </p:cNvPr>
          <p:cNvGrpSpPr/>
          <p:nvPr/>
        </p:nvGrpSpPr>
        <p:grpSpPr>
          <a:xfrm>
            <a:off x="6271621" y="5006712"/>
            <a:ext cx="2002449" cy="1578135"/>
            <a:chOff x="6210998" y="1433695"/>
            <a:chExt cx="1457346" cy="1578135"/>
          </a:xfrm>
        </p:grpSpPr>
        <p:sp>
          <p:nvSpPr>
            <p:cNvPr id="39" name="TextBox 38">
              <a:extLst>
                <a:ext uri="{FF2B5EF4-FFF2-40B4-BE49-F238E27FC236}">
                  <a16:creationId xmlns:a16="http://schemas.microsoft.com/office/drawing/2014/main" id="{08DCB7A6-C704-46A1-AC69-DF74D84AD4AC}"/>
                </a:ext>
              </a:extLst>
            </p:cNvPr>
            <p:cNvSpPr txBox="1"/>
            <p:nvPr/>
          </p:nvSpPr>
          <p:spPr>
            <a:xfrm>
              <a:off x="6210998" y="1433695"/>
              <a:ext cx="1457346" cy="276999"/>
            </a:xfrm>
            <a:prstGeom prst="rect">
              <a:avLst/>
            </a:prstGeom>
            <a:noFill/>
          </p:spPr>
          <p:txBody>
            <a:bodyPr wrap="square" rtlCol="0">
              <a:spAutoFit/>
            </a:bodyPr>
            <a:lstStyle/>
            <a:p>
              <a:pPr algn="ctr"/>
              <a:r>
                <a:rPr lang="en-US" altLang="ko-KR" sz="1200" b="1" dirty="0">
                  <a:cs typeface="Arial" pitchFamily="34" charset="0"/>
                </a:rPr>
                <a:t>Mining the Block</a:t>
              </a:r>
              <a:endParaRPr lang="ko-KR" altLang="en-US" sz="1200" b="1" dirty="0">
                <a:cs typeface="Arial" pitchFamily="34" charset="0"/>
              </a:endParaRPr>
            </a:p>
          </p:txBody>
        </p:sp>
        <p:sp>
          <p:nvSpPr>
            <p:cNvPr id="40" name="TextBox 39">
              <a:extLst>
                <a:ext uri="{FF2B5EF4-FFF2-40B4-BE49-F238E27FC236}">
                  <a16:creationId xmlns:a16="http://schemas.microsoft.com/office/drawing/2014/main" id="{866168F5-4B31-4410-A8BC-A87F10167930}"/>
                </a:ext>
              </a:extLst>
            </p:cNvPr>
            <p:cNvSpPr txBox="1"/>
            <p:nvPr/>
          </p:nvSpPr>
          <p:spPr>
            <a:xfrm>
              <a:off x="6210998" y="1811501"/>
              <a:ext cx="1457346" cy="1200329"/>
            </a:xfrm>
            <a:prstGeom prst="rect">
              <a:avLst/>
            </a:prstGeom>
            <a:noFill/>
          </p:spPr>
          <p:txBody>
            <a:bodyPr wrap="square" rtlCol="0">
              <a:spAutoFit/>
            </a:bodyPr>
            <a:lstStyle/>
            <a:p>
              <a:pPr algn="ctr"/>
              <a:r>
                <a:rPr lang="en-US" altLang="ko-KR" sz="1200" dirty="0">
                  <a:cs typeface="Arial" pitchFamily="34" charset="0"/>
                </a:rPr>
                <a:t>The node that has received the block will mine and broadcast it to all the </a:t>
              </a:r>
              <a:r>
                <a:rPr lang="en-US" altLang="ko-KR" sz="1200" dirty="0" err="1">
                  <a:cs typeface="Arial" pitchFamily="34" charset="0"/>
                </a:rPr>
                <a:t>neighbouring</a:t>
              </a:r>
              <a:r>
                <a:rPr lang="en-US" altLang="ko-KR" sz="1200" dirty="0">
                  <a:cs typeface="Arial" pitchFamily="34" charset="0"/>
                </a:rPr>
                <a:t> nodes for further verification of the transactions.</a:t>
              </a:r>
            </a:p>
          </p:txBody>
        </p:sp>
      </p:grpSp>
      <p:grpSp>
        <p:nvGrpSpPr>
          <p:cNvPr id="41" name="Group 8">
            <a:extLst>
              <a:ext uri="{FF2B5EF4-FFF2-40B4-BE49-F238E27FC236}">
                <a16:creationId xmlns:a16="http://schemas.microsoft.com/office/drawing/2014/main" id="{7C0F11CE-6F83-428D-B6F4-1C548A6F5DB9}"/>
              </a:ext>
            </a:extLst>
          </p:cNvPr>
          <p:cNvGrpSpPr/>
          <p:nvPr/>
        </p:nvGrpSpPr>
        <p:grpSpPr>
          <a:xfrm>
            <a:off x="2703280" y="5006712"/>
            <a:ext cx="2002449" cy="1516599"/>
            <a:chOff x="6210998" y="1433695"/>
            <a:chExt cx="1457346" cy="1516599"/>
          </a:xfrm>
        </p:grpSpPr>
        <p:sp>
          <p:nvSpPr>
            <p:cNvPr id="42" name="TextBox 41">
              <a:extLst>
                <a:ext uri="{FF2B5EF4-FFF2-40B4-BE49-F238E27FC236}">
                  <a16:creationId xmlns:a16="http://schemas.microsoft.com/office/drawing/2014/main" id="{286FBDA9-B3D6-4353-AA33-A4F08E603FFB}"/>
                </a:ext>
              </a:extLst>
            </p:cNvPr>
            <p:cNvSpPr txBox="1"/>
            <p:nvPr/>
          </p:nvSpPr>
          <p:spPr>
            <a:xfrm>
              <a:off x="6210998" y="1433695"/>
              <a:ext cx="1457346" cy="276999"/>
            </a:xfrm>
            <a:prstGeom prst="rect">
              <a:avLst/>
            </a:prstGeom>
            <a:noFill/>
          </p:spPr>
          <p:txBody>
            <a:bodyPr wrap="square" rtlCol="0">
              <a:spAutoFit/>
            </a:bodyPr>
            <a:lstStyle/>
            <a:p>
              <a:pPr algn="ctr"/>
              <a:r>
                <a:rPr lang="en-US" altLang="ko-KR" sz="1200" b="1" dirty="0">
                  <a:cs typeface="Arial" pitchFamily="34" charset="0"/>
                </a:rPr>
                <a:t>Making Transaction</a:t>
              </a:r>
              <a:endParaRPr lang="ko-KR" altLang="en-US" sz="1200" b="1" dirty="0">
                <a:cs typeface="Arial" pitchFamily="34" charset="0"/>
              </a:endParaRPr>
            </a:p>
          </p:txBody>
        </p:sp>
        <p:sp>
          <p:nvSpPr>
            <p:cNvPr id="43" name="TextBox 42">
              <a:extLst>
                <a:ext uri="{FF2B5EF4-FFF2-40B4-BE49-F238E27FC236}">
                  <a16:creationId xmlns:a16="http://schemas.microsoft.com/office/drawing/2014/main" id="{58722184-7318-4A1B-AF94-1A454E7E5A5A}"/>
                </a:ext>
              </a:extLst>
            </p:cNvPr>
            <p:cNvSpPr txBox="1"/>
            <p:nvPr/>
          </p:nvSpPr>
          <p:spPr>
            <a:xfrm>
              <a:off x="6210998" y="1749965"/>
              <a:ext cx="1457346" cy="1200329"/>
            </a:xfrm>
            <a:prstGeom prst="rect">
              <a:avLst/>
            </a:prstGeom>
            <a:noFill/>
          </p:spPr>
          <p:txBody>
            <a:bodyPr wrap="square" rtlCol="0">
              <a:spAutoFit/>
            </a:bodyPr>
            <a:lstStyle/>
            <a:p>
              <a:pPr algn="ctr"/>
              <a:r>
                <a:rPr lang="en-US" altLang="ko-KR" sz="1200" dirty="0">
                  <a:cs typeface="Arial" pitchFamily="34" charset="0"/>
                </a:rPr>
                <a:t>If we want to transfer </a:t>
              </a:r>
              <a:r>
                <a:rPr lang="en-US" altLang="ko-KR" sz="1200" dirty="0" err="1">
                  <a:cs typeface="Arial" pitchFamily="34" charset="0"/>
                </a:rPr>
                <a:t>Litcoin</a:t>
              </a:r>
              <a:r>
                <a:rPr lang="en-US" altLang="ko-KR" sz="1200" dirty="0">
                  <a:cs typeface="Arial" pitchFamily="34" charset="0"/>
                </a:rPr>
                <a:t>, we have to provide Sender public and private key and Recipient public key and the transaction amount</a:t>
              </a:r>
              <a:endParaRPr lang="ko-KR" altLang="en-US" sz="1200" dirty="0">
                <a:cs typeface="Arial" pitchFamily="34" charset="0"/>
              </a:endParaRPr>
            </a:p>
          </p:txBody>
        </p:sp>
      </p:grpSp>
      <p:grpSp>
        <p:nvGrpSpPr>
          <p:cNvPr id="44" name="Group 11">
            <a:extLst>
              <a:ext uri="{FF2B5EF4-FFF2-40B4-BE49-F238E27FC236}">
                <a16:creationId xmlns:a16="http://schemas.microsoft.com/office/drawing/2014/main" id="{14AA5DEA-2276-4BB5-9D03-B2DC6BCFBDBB}"/>
              </a:ext>
            </a:extLst>
          </p:cNvPr>
          <p:cNvGrpSpPr/>
          <p:nvPr/>
        </p:nvGrpSpPr>
        <p:grpSpPr>
          <a:xfrm>
            <a:off x="4495077" y="1568468"/>
            <a:ext cx="2010532" cy="1405215"/>
            <a:chOff x="6210998" y="1360413"/>
            <a:chExt cx="1463229" cy="1405215"/>
          </a:xfrm>
        </p:grpSpPr>
        <p:sp>
          <p:nvSpPr>
            <p:cNvPr id="45" name="TextBox 44">
              <a:extLst>
                <a:ext uri="{FF2B5EF4-FFF2-40B4-BE49-F238E27FC236}">
                  <a16:creationId xmlns:a16="http://schemas.microsoft.com/office/drawing/2014/main" id="{69F7FC74-7FDF-4F36-8373-FD39F4E3B947}"/>
                </a:ext>
              </a:extLst>
            </p:cNvPr>
            <p:cNvSpPr txBox="1"/>
            <p:nvPr/>
          </p:nvSpPr>
          <p:spPr>
            <a:xfrm>
              <a:off x="6216881" y="1360413"/>
              <a:ext cx="1457346" cy="646331"/>
            </a:xfrm>
            <a:prstGeom prst="rect">
              <a:avLst/>
            </a:prstGeom>
            <a:noFill/>
          </p:spPr>
          <p:txBody>
            <a:bodyPr wrap="square" rtlCol="0">
              <a:spAutoFit/>
            </a:bodyPr>
            <a:lstStyle/>
            <a:p>
              <a:pPr algn="ctr"/>
              <a:r>
                <a:rPr lang="en-US" altLang="ko-KR" sz="1200" b="1" dirty="0">
                  <a:cs typeface="Arial" pitchFamily="34" charset="0"/>
                </a:rPr>
                <a:t>Confirming the transaction</a:t>
              </a:r>
            </a:p>
            <a:p>
              <a:pPr algn="ctr"/>
              <a:endParaRPr lang="ko-KR" altLang="en-US" sz="1200" b="1" dirty="0">
                <a:cs typeface="Arial" pitchFamily="34" charset="0"/>
              </a:endParaRPr>
            </a:p>
          </p:txBody>
        </p:sp>
        <p:sp>
          <p:nvSpPr>
            <p:cNvPr id="46" name="TextBox 45">
              <a:extLst>
                <a:ext uri="{FF2B5EF4-FFF2-40B4-BE49-F238E27FC236}">
                  <a16:creationId xmlns:a16="http://schemas.microsoft.com/office/drawing/2014/main" id="{65B5CEB0-0DEA-4465-A191-C581760F2AD4}"/>
                </a:ext>
              </a:extLst>
            </p:cNvPr>
            <p:cNvSpPr txBox="1"/>
            <p:nvPr/>
          </p:nvSpPr>
          <p:spPr>
            <a:xfrm>
              <a:off x="6210998" y="1749965"/>
              <a:ext cx="1457346" cy="1015663"/>
            </a:xfrm>
            <a:prstGeom prst="rect">
              <a:avLst/>
            </a:prstGeom>
            <a:noFill/>
          </p:spPr>
          <p:txBody>
            <a:bodyPr wrap="square" rtlCol="0">
              <a:spAutoFit/>
            </a:bodyPr>
            <a:lstStyle/>
            <a:p>
              <a:pPr algn="ctr"/>
              <a:r>
                <a:rPr lang="en-US" altLang="ko-KR" sz="1200" dirty="0">
                  <a:cs typeface="Arial" pitchFamily="34" charset="0"/>
                </a:rPr>
                <a:t>We then confirm the transaction. A digital signature is generated which is essential for the authenticity of the client. </a:t>
              </a:r>
              <a:endParaRPr lang="ko-KR" altLang="en-US" sz="1200" dirty="0">
                <a:cs typeface="Arial" pitchFamily="34" charset="0"/>
              </a:endParaRPr>
            </a:p>
          </p:txBody>
        </p:sp>
      </p:grpSp>
      <p:grpSp>
        <p:nvGrpSpPr>
          <p:cNvPr id="47" name="Group 14">
            <a:extLst>
              <a:ext uri="{FF2B5EF4-FFF2-40B4-BE49-F238E27FC236}">
                <a16:creationId xmlns:a16="http://schemas.microsoft.com/office/drawing/2014/main" id="{4A224882-B955-47AC-93EC-5876F807F835}"/>
              </a:ext>
            </a:extLst>
          </p:cNvPr>
          <p:cNvGrpSpPr/>
          <p:nvPr/>
        </p:nvGrpSpPr>
        <p:grpSpPr>
          <a:xfrm>
            <a:off x="735734" y="1678720"/>
            <a:ext cx="2407673" cy="1277584"/>
            <a:chOff x="6077543" y="1303378"/>
            <a:chExt cx="1752261" cy="1277584"/>
          </a:xfrm>
        </p:grpSpPr>
        <p:sp>
          <p:nvSpPr>
            <p:cNvPr id="48" name="TextBox 47">
              <a:extLst>
                <a:ext uri="{FF2B5EF4-FFF2-40B4-BE49-F238E27FC236}">
                  <a16:creationId xmlns:a16="http://schemas.microsoft.com/office/drawing/2014/main" id="{65A740F1-C3C5-40FE-BC16-A98432B355AF}"/>
                </a:ext>
              </a:extLst>
            </p:cNvPr>
            <p:cNvSpPr txBox="1"/>
            <p:nvPr/>
          </p:nvSpPr>
          <p:spPr>
            <a:xfrm>
              <a:off x="6077543" y="1303378"/>
              <a:ext cx="1752261" cy="461665"/>
            </a:xfrm>
            <a:prstGeom prst="rect">
              <a:avLst/>
            </a:prstGeom>
            <a:noFill/>
          </p:spPr>
          <p:txBody>
            <a:bodyPr wrap="square" rtlCol="0">
              <a:spAutoFit/>
            </a:bodyPr>
            <a:lstStyle/>
            <a:p>
              <a:pPr algn="ctr"/>
              <a:r>
                <a:rPr lang="en-US" altLang="ko-KR" sz="1200" b="1" dirty="0">
                  <a:cs typeface="Arial" pitchFamily="34" charset="0"/>
                </a:rPr>
                <a:t>To create public and private keys for the client</a:t>
              </a:r>
              <a:endParaRPr lang="ko-KR" altLang="en-US" sz="1200" b="1" dirty="0">
                <a:cs typeface="Arial" pitchFamily="34" charset="0"/>
              </a:endParaRPr>
            </a:p>
          </p:txBody>
        </p:sp>
        <p:sp>
          <p:nvSpPr>
            <p:cNvPr id="49" name="TextBox 48">
              <a:extLst>
                <a:ext uri="{FF2B5EF4-FFF2-40B4-BE49-F238E27FC236}">
                  <a16:creationId xmlns:a16="http://schemas.microsoft.com/office/drawing/2014/main" id="{479C6A71-43C0-436B-B6C8-B39E470B6EC2}"/>
                </a:ext>
              </a:extLst>
            </p:cNvPr>
            <p:cNvSpPr txBox="1"/>
            <p:nvPr/>
          </p:nvSpPr>
          <p:spPr>
            <a:xfrm>
              <a:off x="6210998" y="1749965"/>
              <a:ext cx="1457346" cy="830997"/>
            </a:xfrm>
            <a:prstGeom prst="rect">
              <a:avLst/>
            </a:prstGeom>
            <a:noFill/>
          </p:spPr>
          <p:txBody>
            <a:bodyPr wrap="square" rtlCol="0">
              <a:spAutoFit/>
            </a:bodyPr>
            <a:lstStyle/>
            <a:p>
              <a:pPr algn="ctr"/>
              <a:r>
                <a:rPr lang="en-US" altLang="ko-KR" sz="1200" dirty="0">
                  <a:cs typeface="Arial" pitchFamily="34" charset="0"/>
                </a:rPr>
                <a:t>For any client we have to create a wallet which generates the public and private key</a:t>
              </a:r>
              <a:endParaRPr lang="ko-KR" altLang="en-US" sz="1200" dirty="0">
                <a:cs typeface="Arial" pitchFamily="34" charset="0"/>
              </a:endParaRPr>
            </a:p>
          </p:txBody>
        </p:sp>
      </p:grpSp>
      <p:sp>
        <p:nvSpPr>
          <p:cNvPr id="50" name="Oval 18">
            <a:extLst>
              <a:ext uri="{FF2B5EF4-FFF2-40B4-BE49-F238E27FC236}">
                <a16:creationId xmlns:a16="http://schemas.microsoft.com/office/drawing/2014/main" id="{E34BB9B1-460B-425F-AFFD-732FD049BCE1}"/>
              </a:ext>
            </a:extLst>
          </p:cNvPr>
          <p:cNvSpPr/>
          <p:nvPr/>
        </p:nvSpPr>
        <p:spPr>
          <a:xfrm>
            <a:off x="1430701" y="3467771"/>
            <a:ext cx="1066865" cy="1017738"/>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rPr>
              <a:t>Step-1</a:t>
            </a:r>
            <a:endParaRPr lang="ko-KR" altLang="en-US" sz="1400" b="1" dirty="0">
              <a:solidFill>
                <a:schemeClr val="tx1"/>
              </a:solidFill>
            </a:endParaRPr>
          </a:p>
        </p:txBody>
      </p:sp>
      <p:sp>
        <p:nvSpPr>
          <p:cNvPr id="51" name="Oval 21">
            <a:extLst>
              <a:ext uri="{FF2B5EF4-FFF2-40B4-BE49-F238E27FC236}">
                <a16:creationId xmlns:a16="http://schemas.microsoft.com/office/drawing/2014/main" id="{558D6384-EF26-4BE7-ACD3-D67B24945FA6}"/>
              </a:ext>
            </a:extLst>
          </p:cNvPr>
          <p:cNvSpPr/>
          <p:nvPr/>
        </p:nvSpPr>
        <p:spPr>
          <a:xfrm>
            <a:off x="3178829" y="3467771"/>
            <a:ext cx="1017738" cy="1017738"/>
          </a:xfrm>
          <a:prstGeom prst="ellipse">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52" name="Oval 24">
            <a:extLst>
              <a:ext uri="{FF2B5EF4-FFF2-40B4-BE49-F238E27FC236}">
                <a16:creationId xmlns:a16="http://schemas.microsoft.com/office/drawing/2014/main" id="{0D9C25E9-8EA0-4E0B-9DD7-8BF409D00E43}"/>
              </a:ext>
            </a:extLst>
          </p:cNvPr>
          <p:cNvSpPr/>
          <p:nvPr/>
        </p:nvSpPr>
        <p:spPr>
          <a:xfrm>
            <a:off x="4987435" y="3467771"/>
            <a:ext cx="1017738" cy="1017738"/>
          </a:xfrm>
          <a:prstGeom prst="ellipse">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53" name="Oval 27">
            <a:extLst>
              <a:ext uri="{FF2B5EF4-FFF2-40B4-BE49-F238E27FC236}">
                <a16:creationId xmlns:a16="http://schemas.microsoft.com/office/drawing/2014/main" id="{689786E6-6249-4DC3-93E1-4BC79E80F44A}"/>
              </a:ext>
            </a:extLst>
          </p:cNvPr>
          <p:cNvSpPr/>
          <p:nvPr/>
        </p:nvSpPr>
        <p:spPr>
          <a:xfrm>
            <a:off x="6783214" y="3467771"/>
            <a:ext cx="1017738" cy="1017738"/>
          </a:xfrm>
          <a:prstGeom prst="ellipse">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54" name="직사각형 113">
            <a:extLst>
              <a:ext uri="{FF2B5EF4-FFF2-40B4-BE49-F238E27FC236}">
                <a16:creationId xmlns:a16="http://schemas.microsoft.com/office/drawing/2014/main" id="{2D6966D0-28AB-40E6-8D4E-40B4061C4EBC}"/>
              </a:ext>
            </a:extLst>
          </p:cNvPr>
          <p:cNvSpPr>
            <a:spLocks noChangeArrowheads="1"/>
          </p:cNvSpPr>
          <p:nvPr/>
        </p:nvSpPr>
        <p:spPr bwMode="auto">
          <a:xfrm>
            <a:off x="1611696" y="3830833"/>
            <a:ext cx="655750"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600" dirty="0">
              <a:solidFill>
                <a:schemeClr val="tx1">
                  <a:lumMod val="75000"/>
                  <a:lumOff val="25000"/>
                </a:schemeClr>
              </a:solidFill>
            </a:endParaRPr>
          </a:p>
        </p:txBody>
      </p:sp>
      <p:sp>
        <p:nvSpPr>
          <p:cNvPr id="55" name="TextBox 54">
            <a:extLst>
              <a:ext uri="{FF2B5EF4-FFF2-40B4-BE49-F238E27FC236}">
                <a16:creationId xmlns:a16="http://schemas.microsoft.com/office/drawing/2014/main" id="{2670A25B-269B-41F0-BFAB-3BBD9D9EA692}"/>
              </a:ext>
            </a:extLst>
          </p:cNvPr>
          <p:cNvSpPr txBox="1"/>
          <p:nvPr/>
        </p:nvSpPr>
        <p:spPr>
          <a:xfrm>
            <a:off x="3326782" y="3822751"/>
            <a:ext cx="755444" cy="307777"/>
          </a:xfrm>
          <a:prstGeom prst="rect">
            <a:avLst/>
          </a:prstGeom>
          <a:noFill/>
        </p:spPr>
        <p:txBody>
          <a:bodyPr wrap="square" rtlCol="0">
            <a:spAutoFit/>
          </a:bodyPr>
          <a:lstStyle/>
          <a:p>
            <a:pPr algn="ctr"/>
            <a:r>
              <a:rPr lang="en-US" altLang="ko-KR" sz="1400" b="1" dirty="0"/>
              <a:t>Step-2</a:t>
            </a:r>
            <a:endParaRPr lang="ko-KR" altLang="en-US" sz="1400" b="1" dirty="0"/>
          </a:p>
        </p:txBody>
      </p:sp>
      <p:sp>
        <p:nvSpPr>
          <p:cNvPr id="56" name="TextBox 55">
            <a:extLst>
              <a:ext uri="{FF2B5EF4-FFF2-40B4-BE49-F238E27FC236}">
                <a16:creationId xmlns:a16="http://schemas.microsoft.com/office/drawing/2014/main" id="{EE47916D-2D43-45EC-9CBB-B6070368FBC1}"/>
              </a:ext>
            </a:extLst>
          </p:cNvPr>
          <p:cNvSpPr txBox="1"/>
          <p:nvPr/>
        </p:nvSpPr>
        <p:spPr>
          <a:xfrm>
            <a:off x="5086892" y="3830833"/>
            <a:ext cx="839274" cy="307777"/>
          </a:xfrm>
          <a:prstGeom prst="rect">
            <a:avLst/>
          </a:prstGeom>
          <a:noFill/>
        </p:spPr>
        <p:txBody>
          <a:bodyPr wrap="square" rtlCol="0">
            <a:spAutoFit/>
          </a:bodyPr>
          <a:lstStyle/>
          <a:p>
            <a:pPr algn="ctr"/>
            <a:r>
              <a:rPr lang="en-US" altLang="ko-KR" sz="1400" b="1" dirty="0"/>
              <a:t>Step-3</a:t>
            </a:r>
            <a:endParaRPr lang="ko-KR" altLang="en-US" sz="1400" b="1" dirty="0"/>
          </a:p>
        </p:txBody>
      </p:sp>
      <p:sp>
        <p:nvSpPr>
          <p:cNvPr id="57" name="TextBox 56">
            <a:extLst>
              <a:ext uri="{FF2B5EF4-FFF2-40B4-BE49-F238E27FC236}">
                <a16:creationId xmlns:a16="http://schemas.microsoft.com/office/drawing/2014/main" id="{79BD9B34-E3C5-47E0-A6B4-E507449B218B}"/>
              </a:ext>
            </a:extLst>
          </p:cNvPr>
          <p:cNvSpPr txBox="1"/>
          <p:nvPr/>
        </p:nvSpPr>
        <p:spPr>
          <a:xfrm>
            <a:off x="6810039" y="3830833"/>
            <a:ext cx="964087" cy="307777"/>
          </a:xfrm>
          <a:prstGeom prst="rect">
            <a:avLst/>
          </a:prstGeom>
          <a:noFill/>
        </p:spPr>
        <p:txBody>
          <a:bodyPr wrap="square" rtlCol="0">
            <a:spAutoFit/>
          </a:bodyPr>
          <a:lstStyle/>
          <a:p>
            <a:pPr algn="ctr"/>
            <a:r>
              <a:rPr lang="en-US" altLang="ko-KR" sz="1400" b="1" dirty="0"/>
              <a:t>Step-4</a:t>
            </a:r>
            <a:endParaRPr lang="ko-KR" altLang="en-US" sz="1400" b="1" dirty="0"/>
          </a:p>
        </p:txBody>
      </p:sp>
      <p:cxnSp>
        <p:nvCxnSpPr>
          <p:cNvPr id="58" name="Straight Connector 33">
            <a:extLst>
              <a:ext uri="{FF2B5EF4-FFF2-40B4-BE49-F238E27FC236}">
                <a16:creationId xmlns:a16="http://schemas.microsoft.com/office/drawing/2014/main" id="{8636E7D6-35E4-4AC7-81DE-9D787620438D}"/>
              </a:ext>
            </a:extLst>
          </p:cNvPr>
          <p:cNvCxnSpPr/>
          <p:nvPr/>
        </p:nvCxnSpPr>
        <p:spPr>
          <a:xfrm flipV="1">
            <a:off x="1939571" y="2982208"/>
            <a:ext cx="0" cy="363636"/>
          </a:xfrm>
          <a:prstGeom prst="line">
            <a:avLst/>
          </a:prstGeom>
          <a:ln w="1905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9" name="Straight Connector 34">
            <a:extLst>
              <a:ext uri="{FF2B5EF4-FFF2-40B4-BE49-F238E27FC236}">
                <a16:creationId xmlns:a16="http://schemas.microsoft.com/office/drawing/2014/main" id="{51BA159C-4EA5-462B-B716-A5F4944E329A}"/>
              </a:ext>
            </a:extLst>
          </p:cNvPr>
          <p:cNvCxnSpPr/>
          <p:nvPr/>
        </p:nvCxnSpPr>
        <p:spPr>
          <a:xfrm flipV="1">
            <a:off x="5507913" y="2982208"/>
            <a:ext cx="0" cy="363636"/>
          </a:xfrm>
          <a:prstGeom prst="line">
            <a:avLst/>
          </a:prstGeom>
          <a:ln w="19050">
            <a:solidFill>
              <a:schemeClr val="accent4"/>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0" name="Straight Connector 35">
            <a:extLst>
              <a:ext uri="{FF2B5EF4-FFF2-40B4-BE49-F238E27FC236}">
                <a16:creationId xmlns:a16="http://schemas.microsoft.com/office/drawing/2014/main" id="{99AEC8A3-8851-4F23-8CDF-53F273CA802D}"/>
              </a:ext>
            </a:extLst>
          </p:cNvPr>
          <p:cNvCxnSpPr/>
          <p:nvPr/>
        </p:nvCxnSpPr>
        <p:spPr>
          <a:xfrm flipV="1">
            <a:off x="9126961" y="2982208"/>
            <a:ext cx="0" cy="363636"/>
          </a:xfrm>
          <a:prstGeom prst="line">
            <a:avLst/>
          </a:prstGeom>
          <a:ln w="1905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1" name="Straight Connector 36">
            <a:extLst>
              <a:ext uri="{FF2B5EF4-FFF2-40B4-BE49-F238E27FC236}">
                <a16:creationId xmlns:a16="http://schemas.microsoft.com/office/drawing/2014/main" id="{894AC518-70AF-4A27-BCA4-7788D19CC56B}"/>
              </a:ext>
            </a:extLst>
          </p:cNvPr>
          <p:cNvCxnSpPr/>
          <p:nvPr/>
        </p:nvCxnSpPr>
        <p:spPr>
          <a:xfrm flipV="1">
            <a:off x="7292083" y="4646671"/>
            <a:ext cx="0" cy="363636"/>
          </a:xfrm>
          <a:prstGeom prst="line">
            <a:avLst/>
          </a:prstGeom>
          <a:ln w="19050">
            <a:solidFill>
              <a:schemeClr val="accent5"/>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2" name="Straight Connector 37">
            <a:extLst>
              <a:ext uri="{FF2B5EF4-FFF2-40B4-BE49-F238E27FC236}">
                <a16:creationId xmlns:a16="http://schemas.microsoft.com/office/drawing/2014/main" id="{08C8B693-1D08-4331-8737-894A05032A56}"/>
              </a:ext>
            </a:extLst>
          </p:cNvPr>
          <p:cNvCxnSpPr/>
          <p:nvPr/>
        </p:nvCxnSpPr>
        <p:spPr>
          <a:xfrm flipV="1">
            <a:off x="3723742" y="4646671"/>
            <a:ext cx="0" cy="363636"/>
          </a:xfrm>
          <a:prstGeom prst="line">
            <a:avLst/>
          </a:prstGeom>
          <a:ln w="19050">
            <a:solidFill>
              <a:schemeClr val="accent3"/>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3" name="Oval 40">
            <a:extLst>
              <a:ext uri="{FF2B5EF4-FFF2-40B4-BE49-F238E27FC236}">
                <a16:creationId xmlns:a16="http://schemas.microsoft.com/office/drawing/2014/main" id="{FE076F7E-09F5-4789-BEC9-5C8D846E8D14}"/>
              </a:ext>
            </a:extLst>
          </p:cNvPr>
          <p:cNvSpPr/>
          <p:nvPr/>
        </p:nvSpPr>
        <p:spPr>
          <a:xfrm>
            <a:off x="8482211" y="3300545"/>
            <a:ext cx="1384751" cy="1384751"/>
          </a:xfrm>
          <a:prstGeom prst="ellipse">
            <a:avLst/>
          </a:prstGeom>
          <a:solidFill>
            <a:schemeClr val="bg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64" name="Oval 41">
            <a:extLst>
              <a:ext uri="{FF2B5EF4-FFF2-40B4-BE49-F238E27FC236}">
                <a16:creationId xmlns:a16="http://schemas.microsoft.com/office/drawing/2014/main" id="{BF404B46-511E-4F24-B419-5C476045C025}"/>
              </a:ext>
            </a:extLst>
          </p:cNvPr>
          <p:cNvSpPr/>
          <p:nvPr/>
        </p:nvSpPr>
        <p:spPr>
          <a:xfrm>
            <a:off x="8604648" y="3422982"/>
            <a:ext cx="1139877" cy="11398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65" name="TextBox 64">
            <a:extLst>
              <a:ext uri="{FF2B5EF4-FFF2-40B4-BE49-F238E27FC236}">
                <a16:creationId xmlns:a16="http://schemas.microsoft.com/office/drawing/2014/main" id="{C08291A5-53E3-4EAA-8073-1BBABA2086B4}"/>
              </a:ext>
            </a:extLst>
          </p:cNvPr>
          <p:cNvSpPr txBox="1"/>
          <p:nvPr/>
        </p:nvSpPr>
        <p:spPr>
          <a:xfrm>
            <a:off x="8395262" y="3769278"/>
            <a:ext cx="1558648" cy="369332"/>
          </a:xfrm>
          <a:prstGeom prst="rect">
            <a:avLst/>
          </a:prstGeom>
          <a:noFill/>
        </p:spPr>
        <p:txBody>
          <a:bodyPr wrap="square" rtlCol="0">
            <a:spAutoFit/>
          </a:bodyPr>
          <a:lstStyle/>
          <a:p>
            <a:pPr algn="ctr"/>
            <a:r>
              <a:rPr lang="en-US" altLang="ko-KR" b="1" dirty="0"/>
              <a:t>Final step</a:t>
            </a:r>
            <a:endParaRPr lang="ko-KR" altLang="en-US" b="1" dirty="0"/>
          </a:p>
        </p:txBody>
      </p:sp>
    </p:spTree>
    <p:extLst>
      <p:ext uri="{BB962C8B-B14F-4D97-AF65-F5344CB8AC3E}">
        <p14:creationId xmlns:p14="http://schemas.microsoft.com/office/powerpoint/2010/main" val="213854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Creating and Mining the blocks</a:t>
            </a:r>
          </a:p>
        </p:txBody>
      </p:sp>
      <p:sp>
        <p:nvSpPr>
          <p:cNvPr id="3" name="Oval 10">
            <a:extLst>
              <a:ext uri="{FF2B5EF4-FFF2-40B4-BE49-F238E27FC236}">
                <a16:creationId xmlns:a16="http://schemas.microsoft.com/office/drawing/2014/main" id="{600DE9B4-FEAD-497A-9230-C9CB19CEC976}"/>
              </a:ext>
            </a:extLst>
          </p:cNvPr>
          <p:cNvSpPr/>
          <p:nvPr/>
        </p:nvSpPr>
        <p:spPr>
          <a:xfrm>
            <a:off x="985189" y="1976438"/>
            <a:ext cx="532746" cy="532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Oval 13">
            <a:extLst>
              <a:ext uri="{FF2B5EF4-FFF2-40B4-BE49-F238E27FC236}">
                <a16:creationId xmlns:a16="http://schemas.microsoft.com/office/drawing/2014/main" id="{4E5C5000-0E89-454C-9180-F05CACDC7822}"/>
              </a:ext>
            </a:extLst>
          </p:cNvPr>
          <p:cNvSpPr/>
          <p:nvPr/>
        </p:nvSpPr>
        <p:spPr>
          <a:xfrm>
            <a:off x="915262" y="2838448"/>
            <a:ext cx="532746" cy="532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16">
            <a:extLst>
              <a:ext uri="{FF2B5EF4-FFF2-40B4-BE49-F238E27FC236}">
                <a16:creationId xmlns:a16="http://schemas.microsoft.com/office/drawing/2014/main" id="{6EF87DEB-54E7-480E-8E93-77B348B5032A}"/>
              </a:ext>
            </a:extLst>
          </p:cNvPr>
          <p:cNvSpPr/>
          <p:nvPr/>
        </p:nvSpPr>
        <p:spPr>
          <a:xfrm>
            <a:off x="976037" y="3649647"/>
            <a:ext cx="532746" cy="532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19">
            <a:extLst>
              <a:ext uri="{FF2B5EF4-FFF2-40B4-BE49-F238E27FC236}">
                <a16:creationId xmlns:a16="http://schemas.microsoft.com/office/drawing/2014/main" id="{E054642D-D7C8-44D7-ABD0-FB53FE02F8A2}"/>
              </a:ext>
            </a:extLst>
          </p:cNvPr>
          <p:cNvSpPr/>
          <p:nvPr/>
        </p:nvSpPr>
        <p:spPr>
          <a:xfrm>
            <a:off x="909869" y="4914374"/>
            <a:ext cx="532746" cy="532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C7A149-D557-47C6-B8A2-39F7D444ADDF}"/>
              </a:ext>
            </a:extLst>
          </p:cNvPr>
          <p:cNvSpPr txBox="1"/>
          <p:nvPr/>
        </p:nvSpPr>
        <p:spPr>
          <a:xfrm>
            <a:off x="1011888" y="2042769"/>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01</a:t>
            </a:r>
            <a:endParaRPr lang="ko-KR" altLang="en-US" sz="2000" b="1" dirty="0">
              <a:ln w="12700">
                <a:solidFill>
                  <a:schemeClr val="bg1"/>
                </a:solidFill>
              </a:ln>
              <a:solidFill>
                <a:schemeClr val="bg1"/>
              </a:solidFill>
              <a:cs typeface="Arial" pitchFamily="34" charset="0"/>
            </a:endParaRPr>
          </a:p>
        </p:txBody>
      </p:sp>
      <p:grpSp>
        <p:nvGrpSpPr>
          <p:cNvPr id="8" name="Group 22">
            <a:extLst>
              <a:ext uri="{FF2B5EF4-FFF2-40B4-BE49-F238E27FC236}">
                <a16:creationId xmlns:a16="http://schemas.microsoft.com/office/drawing/2014/main" id="{030010E5-39C4-4B98-A9F9-67DDB51D9C69}"/>
              </a:ext>
            </a:extLst>
          </p:cNvPr>
          <p:cNvGrpSpPr/>
          <p:nvPr/>
        </p:nvGrpSpPr>
        <p:grpSpPr>
          <a:xfrm>
            <a:off x="1477746" y="1606314"/>
            <a:ext cx="5686170" cy="1080592"/>
            <a:chOff x="6210998" y="1433695"/>
            <a:chExt cx="1457346" cy="1080592"/>
          </a:xfrm>
        </p:grpSpPr>
        <p:sp>
          <p:nvSpPr>
            <p:cNvPr id="9" name="TextBox 8">
              <a:extLst>
                <a:ext uri="{FF2B5EF4-FFF2-40B4-BE49-F238E27FC236}">
                  <a16:creationId xmlns:a16="http://schemas.microsoft.com/office/drawing/2014/main" id="{786B4106-A5B7-4F90-B0F9-13F54A0D0B66}"/>
                </a:ext>
              </a:extLst>
            </p:cNvPr>
            <p:cNvSpPr txBox="1"/>
            <p:nvPr/>
          </p:nvSpPr>
          <p:spPr>
            <a:xfrm>
              <a:off x="6210998" y="1433695"/>
              <a:ext cx="1457346" cy="276999"/>
            </a:xfrm>
            <a:prstGeom prst="rect">
              <a:avLst/>
            </a:prstGeom>
            <a:noFill/>
          </p:spPr>
          <p:txBody>
            <a:bodyPr wrap="square" rtlCol="0">
              <a:spAutoFit/>
            </a:bodyPr>
            <a:lstStyle/>
            <a:p>
              <a:r>
                <a:rPr lang="en-US" altLang="ko-KR" sz="1200" b="1" dirty="0">
                  <a:solidFill>
                    <a:schemeClr val="accent4"/>
                  </a:solidFill>
                  <a:cs typeface="Arial" pitchFamily="34" charset="0"/>
                </a:rPr>
                <a:t>Creating Block</a:t>
              </a:r>
              <a:endParaRPr lang="ko-KR" altLang="en-US" sz="1200" b="1" dirty="0">
                <a:solidFill>
                  <a:schemeClr val="accent4"/>
                </a:solidFill>
                <a:cs typeface="Arial" pitchFamily="34" charset="0"/>
              </a:endParaRPr>
            </a:p>
          </p:txBody>
        </p:sp>
        <p:sp>
          <p:nvSpPr>
            <p:cNvPr id="10" name="TextBox 9">
              <a:extLst>
                <a:ext uri="{FF2B5EF4-FFF2-40B4-BE49-F238E27FC236}">
                  <a16:creationId xmlns:a16="http://schemas.microsoft.com/office/drawing/2014/main" id="{BC5F6111-52D9-4D8C-B912-46217B1B497C}"/>
                </a:ext>
              </a:extLst>
            </p:cNvPr>
            <p:cNvSpPr txBox="1"/>
            <p:nvPr/>
          </p:nvSpPr>
          <p:spPr>
            <a:xfrm>
              <a:off x="6210998" y="1683290"/>
              <a:ext cx="1457346" cy="830997"/>
            </a:xfrm>
            <a:prstGeom prst="rect">
              <a:avLst/>
            </a:prstGeom>
            <a:noFill/>
          </p:spPr>
          <p:txBody>
            <a:bodyPr wrap="square" rtlCol="0">
              <a:spAutoFit/>
            </a:bodyPr>
            <a:lstStyle/>
            <a:p>
              <a:r>
                <a:rPr lang="en-US" altLang="ko-KR" sz="1200" dirty="0">
                  <a:cs typeface="Arial" pitchFamily="34" charset="0"/>
                </a:rPr>
                <a:t>When transactions are made and communicated to a node, the miner tries to create a block which consist of all the transactions which are present in in his/her node. The block consists of attributes like block no., timestamp, transaction details, nonce and previous hash.</a:t>
              </a:r>
              <a:endParaRPr lang="ko-KR" altLang="en-US" sz="1200" dirty="0">
                <a:cs typeface="Arial" pitchFamily="34" charset="0"/>
              </a:endParaRPr>
            </a:p>
          </p:txBody>
        </p:sp>
      </p:grpSp>
      <p:grpSp>
        <p:nvGrpSpPr>
          <p:cNvPr id="11" name="Group 25">
            <a:extLst>
              <a:ext uri="{FF2B5EF4-FFF2-40B4-BE49-F238E27FC236}">
                <a16:creationId xmlns:a16="http://schemas.microsoft.com/office/drawing/2014/main" id="{FC2DC92F-F5AD-472A-B20C-A5CFD86B54F1}"/>
              </a:ext>
            </a:extLst>
          </p:cNvPr>
          <p:cNvGrpSpPr/>
          <p:nvPr/>
        </p:nvGrpSpPr>
        <p:grpSpPr>
          <a:xfrm>
            <a:off x="1473799" y="5045975"/>
            <a:ext cx="4943747" cy="895926"/>
            <a:chOff x="6210998" y="1433695"/>
            <a:chExt cx="1457346" cy="895926"/>
          </a:xfrm>
        </p:grpSpPr>
        <p:sp>
          <p:nvSpPr>
            <p:cNvPr id="12" name="TextBox 11">
              <a:extLst>
                <a:ext uri="{FF2B5EF4-FFF2-40B4-BE49-F238E27FC236}">
                  <a16:creationId xmlns:a16="http://schemas.microsoft.com/office/drawing/2014/main" id="{C295F9CA-0A0F-44DB-924A-3F9633E0F0ED}"/>
                </a:ext>
              </a:extLst>
            </p:cNvPr>
            <p:cNvSpPr txBox="1"/>
            <p:nvPr/>
          </p:nvSpPr>
          <p:spPr>
            <a:xfrm>
              <a:off x="6210998" y="1433695"/>
              <a:ext cx="1457346" cy="276999"/>
            </a:xfrm>
            <a:prstGeom prst="rect">
              <a:avLst/>
            </a:prstGeom>
            <a:noFill/>
          </p:spPr>
          <p:txBody>
            <a:bodyPr wrap="square" rtlCol="0">
              <a:spAutoFit/>
            </a:bodyPr>
            <a:lstStyle/>
            <a:p>
              <a:r>
                <a:rPr lang="en-US" altLang="ko-KR" sz="1200" b="1" dirty="0">
                  <a:solidFill>
                    <a:schemeClr val="accent1"/>
                  </a:solidFill>
                  <a:cs typeface="Arial" pitchFamily="34" charset="0"/>
                </a:rPr>
                <a:t>Rewarding Miner</a:t>
              </a:r>
              <a:endParaRPr lang="ko-KR" altLang="en-US" sz="1200" b="1" dirty="0">
                <a:solidFill>
                  <a:schemeClr val="accent1"/>
                </a:solidFill>
                <a:cs typeface="Arial" pitchFamily="34" charset="0"/>
              </a:endParaRPr>
            </a:p>
          </p:txBody>
        </p:sp>
        <p:sp>
          <p:nvSpPr>
            <p:cNvPr id="13" name="TextBox 12">
              <a:extLst>
                <a:ext uri="{FF2B5EF4-FFF2-40B4-BE49-F238E27FC236}">
                  <a16:creationId xmlns:a16="http://schemas.microsoft.com/office/drawing/2014/main" id="{A42A04FE-3B3A-4EF3-BCE0-F1F77F2C9398}"/>
                </a:ext>
              </a:extLst>
            </p:cNvPr>
            <p:cNvSpPr txBox="1"/>
            <p:nvPr/>
          </p:nvSpPr>
          <p:spPr>
            <a:xfrm>
              <a:off x="6210998" y="1683290"/>
              <a:ext cx="1457346" cy="646331"/>
            </a:xfrm>
            <a:prstGeom prst="rect">
              <a:avLst/>
            </a:prstGeom>
            <a:noFill/>
          </p:spPr>
          <p:txBody>
            <a:bodyPr wrap="square" rtlCol="0">
              <a:spAutoFit/>
            </a:bodyPr>
            <a:lstStyle/>
            <a:p>
              <a:r>
                <a:rPr lang="en-US" altLang="ko-KR" sz="1200" dirty="0">
                  <a:cs typeface="Arial" pitchFamily="34" charset="0"/>
                </a:rPr>
                <a:t>The miner is rewarded with </a:t>
              </a:r>
              <a:r>
                <a:rPr lang="en-US" altLang="ko-KR" sz="1200" dirty="0" err="1">
                  <a:cs typeface="Arial" pitchFamily="34" charset="0"/>
                </a:rPr>
                <a:t>Litcoins</a:t>
              </a:r>
              <a:r>
                <a:rPr lang="en-US" altLang="ko-KR" sz="1200" dirty="0">
                  <a:cs typeface="Arial" pitchFamily="34" charset="0"/>
                </a:rPr>
                <a:t> for all the computation power, effort and resources to mine the block. He may also receive a small tip from the transaction recipients / senders.</a:t>
              </a:r>
              <a:endParaRPr lang="ko-KR" altLang="en-US" sz="1200" dirty="0">
                <a:cs typeface="Arial" pitchFamily="34" charset="0"/>
              </a:endParaRPr>
            </a:p>
          </p:txBody>
        </p:sp>
      </p:grpSp>
      <p:grpSp>
        <p:nvGrpSpPr>
          <p:cNvPr id="14" name="Group 28">
            <a:extLst>
              <a:ext uri="{FF2B5EF4-FFF2-40B4-BE49-F238E27FC236}">
                <a16:creationId xmlns:a16="http://schemas.microsoft.com/office/drawing/2014/main" id="{344D2F12-6814-4A7B-AFDB-CFB7B44A77F4}"/>
              </a:ext>
            </a:extLst>
          </p:cNvPr>
          <p:cNvGrpSpPr/>
          <p:nvPr/>
        </p:nvGrpSpPr>
        <p:grpSpPr>
          <a:xfrm>
            <a:off x="1482193" y="2707936"/>
            <a:ext cx="5706123" cy="1044553"/>
            <a:chOff x="6201838" y="1257308"/>
            <a:chExt cx="1462460" cy="1044553"/>
          </a:xfrm>
        </p:grpSpPr>
        <p:sp>
          <p:nvSpPr>
            <p:cNvPr id="15" name="TextBox 14">
              <a:extLst>
                <a:ext uri="{FF2B5EF4-FFF2-40B4-BE49-F238E27FC236}">
                  <a16:creationId xmlns:a16="http://schemas.microsoft.com/office/drawing/2014/main" id="{61DE783A-94C7-4838-AA87-00752085D069}"/>
                </a:ext>
              </a:extLst>
            </p:cNvPr>
            <p:cNvSpPr txBox="1"/>
            <p:nvPr/>
          </p:nvSpPr>
          <p:spPr>
            <a:xfrm>
              <a:off x="6206952" y="1257308"/>
              <a:ext cx="1457346" cy="276999"/>
            </a:xfrm>
            <a:prstGeom prst="rect">
              <a:avLst/>
            </a:prstGeom>
            <a:noFill/>
          </p:spPr>
          <p:txBody>
            <a:bodyPr wrap="square" rtlCol="0">
              <a:spAutoFit/>
            </a:bodyPr>
            <a:lstStyle/>
            <a:p>
              <a:r>
                <a:rPr lang="en-US" altLang="ko-KR" sz="1200" b="1" dirty="0">
                  <a:solidFill>
                    <a:schemeClr val="accent3"/>
                  </a:solidFill>
                  <a:cs typeface="Arial" pitchFamily="34" charset="0"/>
                </a:rPr>
                <a:t>Mining of Block</a:t>
              </a:r>
              <a:endParaRPr lang="ko-KR" altLang="en-US" sz="1200" b="1" dirty="0">
                <a:solidFill>
                  <a:schemeClr val="accent3"/>
                </a:solidFill>
                <a:cs typeface="Arial" pitchFamily="34" charset="0"/>
              </a:endParaRPr>
            </a:p>
          </p:txBody>
        </p:sp>
        <p:sp>
          <p:nvSpPr>
            <p:cNvPr id="16" name="TextBox 15">
              <a:extLst>
                <a:ext uri="{FF2B5EF4-FFF2-40B4-BE49-F238E27FC236}">
                  <a16:creationId xmlns:a16="http://schemas.microsoft.com/office/drawing/2014/main" id="{3F29C9F4-BD46-40A5-8B87-695B09AF2A72}"/>
                </a:ext>
              </a:extLst>
            </p:cNvPr>
            <p:cNvSpPr txBox="1"/>
            <p:nvPr/>
          </p:nvSpPr>
          <p:spPr>
            <a:xfrm>
              <a:off x="6201838" y="1470864"/>
              <a:ext cx="1457346" cy="830997"/>
            </a:xfrm>
            <a:prstGeom prst="rect">
              <a:avLst/>
            </a:prstGeom>
            <a:noFill/>
          </p:spPr>
          <p:txBody>
            <a:bodyPr wrap="square" rtlCol="0">
              <a:spAutoFit/>
            </a:bodyPr>
            <a:lstStyle/>
            <a:p>
              <a:r>
                <a:rPr lang="en-US" altLang="ko-KR" sz="1200" dirty="0">
                  <a:cs typeface="Arial" pitchFamily="34" charset="0"/>
                </a:rPr>
                <a:t>After the block is created, the miner tries to “mine” the block. For mining to be successful the Hash corresponding to the block must satisfy certain criteria depending on the difficulty. After computing the required nonce the block is “mined”.</a:t>
              </a:r>
              <a:endParaRPr lang="ko-KR" altLang="en-US" sz="1200" dirty="0">
                <a:cs typeface="Arial" pitchFamily="34" charset="0"/>
              </a:endParaRPr>
            </a:p>
          </p:txBody>
        </p:sp>
      </p:grpSp>
      <p:grpSp>
        <p:nvGrpSpPr>
          <p:cNvPr id="17" name="Group 31">
            <a:extLst>
              <a:ext uri="{FF2B5EF4-FFF2-40B4-BE49-F238E27FC236}">
                <a16:creationId xmlns:a16="http://schemas.microsoft.com/office/drawing/2014/main" id="{254C0965-91CF-4F26-AAC1-4E6C352A7763}"/>
              </a:ext>
            </a:extLst>
          </p:cNvPr>
          <p:cNvGrpSpPr/>
          <p:nvPr/>
        </p:nvGrpSpPr>
        <p:grpSpPr>
          <a:xfrm>
            <a:off x="1517935" y="3701646"/>
            <a:ext cx="4943747" cy="1265258"/>
            <a:chOff x="6210998" y="1433695"/>
            <a:chExt cx="1457346" cy="1265258"/>
          </a:xfrm>
        </p:grpSpPr>
        <p:sp>
          <p:nvSpPr>
            <p:cNvPr id="18" name="TextBox 17">
              <a:extLst>
                <a:ext uri="{FF2B5EF4-FFF2-40B4-BE49-F238E27FC236}">
                  <a16:creationId xmlns:a16="http://schemas.microsoft.com/office/drawing/2014/main" id="{E0CDA895-53A2-4249-B3BE-55E5593AED9A}"/>
                </a:ext>
              </a:extLst>
            </p:cNvPr>
            <p:cNvSpPr txBox="1"/>
            <p:nvPr/>
          </p:nvSpPr>
          <p:spPr>
            <a:xfrm>
              <a:off x="6210998" y="1433695"/>
              <a:ext cx="1457346" cy="276999"/>
            </a:xfrm>
            <a:prstGeom prst="rect">
              <a:avLst/>
            </a:prstGeom>
            <a:noFill/>
          </p:spPr>
          <p:txBody>
            <a:bodyPr wrap="square" rtlCol="0">
              <a:spAutoFit/>
            </a:bodyPr>
            <a:lstStyle/>
            <a:p>
              <a:r>
                <a:rPr lang="en-US" altLang="ko-KR" sz="1200" b="1" dirty="0">
                  <a:solidFill>
                    <a:schemeClr val="accent2"/>
                  </a:solidFill>
                  <a:cs typeface="Arial" pitchFamily="34" charset="0"/>
                </a:rPr>
                <a:t>Consensus Protocol</a:t>
              </a:r>
              <a:endParaRPr lang="ko-KR" altLang="en-US" sz="1200" b="1" dirty="0">
                <a:solidFill>
                  <a:schemeClr val="accent2"/>
                </a:solidFill>
                <a:cs typeface="Arial" pitchFamily="34" charset="0"/>
              </a:endParaRPr>
            </a:p>
          </p:txBody>
        </p:sp>
        <p:sp>
          <p:nvSpPr>
            <p:cNvPr id="19" name="TextBox 18">
              <a:extLst>
                <a:ext uri="{FF2B5EF4-FFF2-40B4-BE49-F238E27FC236}">
                  <a16:creationId xmlns:a16="http://schemas.microsoft.com/office/drawing/2014/main" id="{B0B126EB-C1E9-4B36-9D73-76047D48F19D}"/>
                </a:ext>
              </a:extLst>
            </p:cNvPr>
            <p:cNvSpPr txBox="1"/>
            <p:nvPr/>
          </p:nvSpPr>
          <p:spPr>
            <a:xfrm>
              <a:off x="6210998" y="1683290"/>
              <a:ext cx="1457346" cy="1015663"/>
            </a:xfrm>
            <a:prstGeom prst="rect">
              <a:avLst/>
            </a:prstGeom>
            <a:noFill/>
          </p:spPr>
          <p:txBody>
            <a:bodyPr wrap="square" rtlCol="0">
              <a:spAutoFit/>
            </a:bodyPr>
            <a:lstStyle/>
            <a:p>
              <a:r>
                <a:rPr lang="en-US" altLang="ko-KR" sz="1200" dirty="0">
                  <a:cs typeface="Arial" pitchFamily="34" charset="0"/>
                </a:rPr>
                <a:t>After one node mines a block then other nodes tries to  resolve conflicts by following Consensus Protocol which says that maximum length blockchain will be accepted. It also checks the validity of the blockchain alongside to ensure that the blockchain hasn’t been attacked/tampered. </a:t>
              </a:r>
              <a:endParaRPr lang="ko-KR" altLang="en-US" sz="1200" dirty="0">
                <a:cs typeface="Arial" pitchFamily="34" charset="0"/>
              </a:endParaRPr>
            </a:p>
          </p:txBody>
        </p:sp>
      </p:grpSp>
      <p:sp>
        <p:nvSpPr>
          <p:cNvPr id="20" name="TextBox 19">
            <a:extLst>
              <a:ext uri="{FF2B5EF4-FFF2-40B4-BE49-F238E27FC236}">
                <a16:creationId xmlns:a16="http://schemas.microsoft.com/office/drawing/2014/main" id="{2EEFC025-0B0E-4985-81AD-0944E2E211A2}"/>
              </a:ext>
            </a:extLst>
          </p:cNvPr>
          <p:cNvSpPr txBox="1"/>
          <p:nvPr/>
        </p:nvSpPr>
        <p:spPr>
          <a:xfrm>
            <a:off x="941090" y="2870941"/>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02</a:t>
            </a:r>
            <a:endParaRPr lang="ko-KR" altLang="en-US" sz="2000" b="1" dirty="0">
              <a:ln w="12700">
                <a:solidFill>
                  <a:schemeClr val="bg1"/>
                </a:solidFill>
              </a:ln>
              <a:solidFill>
                <a:schemeClr val="bg1"/>
              </a:solidFill>
              <a:cs typeface="Arial" pitchFamily="34" charset="0"/>
            </a:endParaRPr>
          </a:p>
        </p:txBody>
      </p:sp>
      <p:sp>
        <p:nvSpPr>
          <p:cNvPr id="21" name="TextBox 20">
            <a:extLst>
              <a:ext uri="{FF2B5EF4-FFF2-40B4-BE49-F238E27FC236}">
                <a16:creationId xmlns:a16="http://schemas.microsoft.com/office/drawing/2014/main" id="{6E219E90-806F-426E-A3EF-230BE6646A80}"/>
              </a:ext>
            </a:extLst>
          </p:cNvPr>
          <p:cNvSpPr txBox="1"/>
          <p:nvPr/>
        </p:nvSpPr>
        <p:spPr>
          <a:xfrm>
            <a:off x="976037" y="3705986"/>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03</a:t>
            </a:r>
            <a:endParaRPr lang="ko-KR" altLang="en-US" sz="2000" b="1" dirty="0">
              <a:ln w="12700">
                <a:solidFill>
                  <a:schemeClr val="bg1"/>
                </a:solidFill>
              </a:ln>
              <a:solidFill>
                <a:schemeClr val="bg1"/>
              </a:solidFill>
              <a:cs typeface="Arial" pitchFamily="34" charset="0"/>
            </a:endParaRPr>
          </a:p>
        </p:txBody>
      </p:sp>
      <p:sp>
        <p:nvSpPr>
          <p:cNvPr id="22" name="TextBox 21">
            <a:extLst>
              <a:ext uri="{FF2B5EF4-FFF2-40B4-BE49-F238E27FC236}">
                <a16:creationId xmlns:a16="http://schemas.microsoft.com/office/drawing/2014/main" id="{ED029F9F-57A3-4D9B-98DD-665D0E3A8C02}"/>
              </a:ext>
            </a:extLst>
          </p:cNvPr>
          <p:cNvSpPr txBox="1"/>
          <p:nvPr/>
        </p:nvSpPr>
        <p:spPr>
          <a:xfrm>
            <a:off x="941090" y="4980692"/>
            <a:ext cx="470305" cy="400110"/>
          </a:xfrm>
          <a:prstGeom prst="rect">
            <a:avLst/>
          </a:prstGeom>
          <a:noFill/>
        </p:spPr>
        <p:txBody>
          <a:bodyPr wrap="square" rtlCol="0">
            <a:spAutoFit/>
          </a:bodyPr>
          <a:lstStyle/>
          <a:p>
            <a:pPr algn="ctr"/>
            <a:r>
              <a:rPr lang="en-US" altLang="ko-KR" sz="2000" b="1" dirty="0">
                <a:ln w="12700">
                  <a:solidFill>
                    <a:schemeClr val="bg1"/>
                  </a:solidFill>
                </a:ln>
                <a:solidFill>
                  <a:schemeClr val="bg1"/>
                </a:solidFill>
                <a:cs typeface="Arial" pitchFamily="34" charset="0"/>
              </a:rPr>
              <a:t>04</a:t>
            </a:r>
            <a:endParaRPr lang="ko-KR" altLang="en-US" sz="2000" b="1" dirty="0">
              <a:ln w="12700">
                <a:solidFill>
                  <a:schemeClr val="bg1"/>
                </a:solidFill>
              </a:ln>
              <a:solidFill>
                <a:schemeClr val="bg1"/>
              </a:solidFill>
              <a:cs typeface="Arial" pitchFamily="34" charset="0"/>
            </a:endParaRPr>
          </a:p>
        </p:txBody>
      </p:sp>
      <p:sp>
        <p:nvSpPr>
          <p:cNvPr id="25" name="자유형: 도형 24">
            <a:extLst>
              <a:ext uri="{FF2B5EF4-FFF2-40B4-BE49-F238E27FC236}">
                <a16:creationId xmlns:a16="http://schemas.microsoft.com/office/drawing/2014/main" id="{F692AE3D-8B5B-4F1A-9E23-FAD154127C1C}"/>
              </a:ext>
            </a:extLst>
          </p:cNvPr>
          <p:cNvSpPr/>
          <p:nvPr/>
        </p:nvSpPr>
        <p:spPr>
          <a:xfrm>
            <a:off x="1" y="1872342"/>
            <a:ext cx="12218126" cy="4397829"/>
          </a:xfrm>
          <a:custGeom>
            <a:avLst/>
            <a:gdLst>
              <a:gd name="connsiteX0" fmla="*/ 0 w 12209417"/>
              <a:gd name="connsiteY0" fmla="*/ 4284617 h 4284617"/>
              <a:gd name="connsiteX1" fmla="*/ 7977051 w 12209417"/>
              <a:gd name="connsiteY1" fmla="*/ 4284617 h 4284617"/>
              <a:gd name="connsiteX2" fmla="*/ 8342811 w 12209417"/>
              <a:gd name="connsiteY2" fmla="*/ 3579223 h 4284617"/>
              <a:gd name="connsiteX3" fmla="*/ 9448800 w 12209417"/>
              <a:gd name="connsiteY3" fmla="*/ 2725783 h 4284617"/>
              <a:gd name="connsiteX4" fmla="*/ 9657806 w 12209417"/>
              <a:gd name="connsiteY4" fmla="*/ 2063932 h 4284617"/>
              <a:gd name="connsiteX5" fmla="*/ 10755086 w 12209417"/>
              <a:gd name="connsiteY5" fmla="*/ 905692 h 4284617"/>
              <a:gd name="connsiteX6" fmla="*/ 11695611 w 12209417"/>
              <a:gd name="connsiteY6" fmla="*/ 644434 h 4284617"/>
              <a:gd name="connsiteX7" fmla="*/ 12209417 w 12209417"/>
              <a:gd name="connsiteY7" fmla="*/ 0 h 4284617"/>
              <a:gd name="connsiteX0" fmla="*/ 0 w 12583885"/>
              <a:gd name="connsiteY0" fmla="*/ 4354286 h 4354286"/>
              <a:gd name="connsiteX1" fmla="*/ 7977051 w 12583885"/>
              <a:gd name="connsiteY1" fmla="*/ 4354286 h 4354286"/>
              <a:gd name="connsiteX2" fmla="*/ 8342811 w 12583885"/>
              <a:gd name="connsiteY2" fmla="*/ 3648892 h 4354286"/>
              <a:gd name="connsiteX3" fmla="*/ 9448800 w 12583885"/>
              <a:gd name="connsiteY3" fmla="*/ 2795452 h 4354286"/>
              <a:gd name="connsiteX4" fmla="*/ 9657806 w 12583885"/>
              <a:gd name="connsiteY4" fmla="*/ 2133601 h 4354286"/>
              <a:gd name="connsiteX5" fmla="*/ 10755086 w 12583885"/>
              <a:gd name="connsiteY5" fmla="*/ 975361 h 4354286"/>
              <a:gd name="connsiteX6" fmla="*/ 11695611 w 12583885"/>
              <a:gd name="connsiteY6" fmla="*/ 714103 h 4354286"/>
              <a:gd name="connsiteX7" fmla="*/ 12583885 w 12583885"/>
              <a:gd name="connsiteY7" fmla="*/ 0 h 4354286"/>
              <a:gd name="connsiteX0" fmla="*/ 0 w 12653554"/>
              <a:gd name="connsiteY0" fmla="*/ 4371703 h 4371703"/>
              <a:gd name="connsiteX1" fmla="*/ 7977051 w 12653554"/>
              <a:gd name="connsiteY1" fmla="*/ 4371703 h 4371703"/>
              <a:gd name="connsiteX2" fmla="*/ 8342811 w 12653554"/>
              <a:gd name="connsiteY2" fmla="*/ 3666309 h 4371703"/>
              <a:gd name="connsiteX3" fmla="*/ 9448800 w 12653554"/>
              <a:gd name="connsiteY3" fmla="*/ 2812869 h 4371703"/>
              <a:gd name="connsiteX4" fmla="*/ 9657806 w 12653554"/>
              <a:gd name="connsiteY4" fmla="*/ 2151018 h 4371703"/>
              <a:gd name="connsiteX5" fmla="*/ 10755086 w 12653554"/>
              <a:gd name="connsiteY5" fmla="*/ 992778 h 4371703"/>
              <a:gd name="connsiteX6" fmla="*/ 11695611 w 12653554"/>
              <a:gd name="connsiteY6" fmla="*/ 731520 h 4371703"/>
              <a:gd name="connsiteX7" fmla="*/ 12653554 w 12653554"/>
              <a:gd name="connsiteY7" fmla="*/ 0 h 4371703"/>
              <a:gd name="connsiteX0" fmla="*/ 0 w 12218126"/>
              <a:gd name="connsiteY0" fmla="*/ 4397829 h 4397829"/>
              <a:gd name="connsiteX1" fmla="*/ 7541623 w 12218126"/>
              <a:gd name="connsiteY1" fmla="*/ 4371703 h 4397829"/>
              <a:gd name="connsiteX2" fmla="*/ 7907383 w 12218126"/>
              <a:gd name="connsiteY2" fmla="*/ 3666309 h 4397829"/>
              <a:gd name="connsiteX3" fmla="*/ 9013372 w 12218126"/>
              <a:gd name="connsiteY3" fmla="*/ 2812869 h 4397829"/>
              <a:gd name="connsiteX4" fmla="*/ 9222378 w 12218126"/>
              <a:gd name="connsiteY4" fmla="*/ 2151018 h 4397829"/>
              <a:gd name="connsiteX5" fmla="*/ 10319658 w 12218126"/>
              <a:gd name="connsiteY5" fmla="*/ 992778 h 4397829"/>
              <a:gd name="connsiteX6" fmla="*/ 11260183 w 12218126"/>
              <a:gd name="connsiteY6" fmla="*/ 731520 h 4397829"/>
              <a:gd name="connsiteX7" fmla="*/ 12218126 w 12218126"/>
              <a:gd name="connsiteY7" fmla="*/ 0 h 43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8126" h="4397829">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자유형: 도형 25">
            <a:extLst>
              <a:ext uri="{FF2B5EF4-FFF2-40B4-BE49-F238E27FC236}">
                <a16:creationId xmlns:a16="http://schemas.microsoft.com/office/drawing/2014/main" id="{633A7928-FC43-496E-BCAF-1D2664FA362B}"/>
              </a:ext>
            </a:extLst>
          </p:cNvPr>
          <p:cNvSpPr/>
          <p:nvPr/>
        </p:nvSpPr>
        <p:spPr>
          <a:xfrm>
            <a:off x="8372732" y="3110522"/>
            <a:ext cx="3122587" cy="3159649"/>
          </a:xfrm>
          <a:custGeom>
            <a:avLst/>
            <a:gdLst>
              <a:gd name="connsiteX0" fmla="*/ 3039292 w 3039292"/>
              <a:gd name="connsiteY0" fmla="*/ 0 h 2917371"/>
              <a:gd name="connsiteX1" fmla="*/ 2081349 w 3039292"/>
              <a:gd name="connsiteY1" fmla="*/ 174171 h 2917371"/>
              <a:gd name="connsiteX2" fmla="*/ 1419497 w 3039292"/>
              <a:gd name="connsiteY2" fmla="*/ 975360 h 2917371"/>
              <a:gd name="connsiteX3" fmla="*/ 1271452 w 3039292"/>
              <a:gd name="connsiteY3" fmla="*/ 1628503 h 2917371"/>
              <a:gd name="connsiteX4" fmla="*/ 165463 w 3039292"/>
              <a:gd name="connsiteY4" fmla="*/ 2386149 h 2917371"/>
              <a:gd name="connsiteX5" fmla="*/ 0 w 3039292"/>
              <a:gd name="connsiteY5" fmla="*/ 2917371 h 2917371"/>
              <a:gd name="connsiteX6" fmla="*/ 2891246 w 3039292"/>
              <a:gd name="connsiteY6" fmla="*/ 2917371 h 2917371"/>
              <a:gd name="connsiteX7" fmla="*/ 3039292 w 3039292"/>
              <a:gd name="connsiteY7" fmla="*/ 0 h 2917371"/>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 name="connsiteX0" fmla="*/ 2934789 w 2934789"/>
              <a:gd name="connsiteY0" fmla="*/ 0 h 2969622"/>
              <a:gd name="connsiteX1" fmla="*/ 2081349 w 2934789"/>
              <a:gd name="connsiteY1" fmla="*/ 226422 h 2969622"/>
              <a:gd name="connsiteX2" fmla="*/ 1419497 w 2934789"/>
              <a:gd name="connsiteY2" fmla="*/ 1027611 h 2969622"/>
              <a:gd name="connsiteX3" fmla="*/ 1271452 w 2934789"/>
              <a:gd name="connsiteY3" fmla="*/ 1680754 h 2969622"/>
              <a:gd name="connsiteX4" fmla="*/ 165463 w 2934789"/>
              <a:gd name="connsiteY4" fmla="*/ 2438400 h 2969622"/>
              <a:gd name="connsiteX5" fmla="*/ 0 w 2934789"/>
              <a:gd name="connsiteY5" fmla="*/ 2969622 h 2969622"/>
              <a:gd name="connsiteX6" fmla="*/ 2891246 w 2934789"/>
              <a:gd name="connsiteY6" fmla="*/ 2969622 h 2969622"/>
              <a:gd name="connsiteX7" fmla="*/ 2934789 w 2934789"/>
              <a:gd name="connsiteY7" fmla="*/ 0 h 296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4789" h="2969622">
                <a:moveTo>
                  <a:pt x="2934789" y="0"/>
                </a:moveTo>
                <a:lnTo>
                  <a:pt x="2081349" y="226422"/>
                </a:lnTo>
                <a:lnTo>
                  <a:pt x="1419497" y="1027611"/>
                </a:lnTo>
                <a:lnTo>
                  <a:pt x="1271452" y="1680754"/>
                </a:lnTo>
                <a:lnTo>
                  <a:pt x="165463" y="2438400"/>
                </a:lnTo>
                <a:lnTo>
                  <a:pt x="0" y="2969622"/>
                </a:lnTo>
                <a:lnTo>
                  <a:pt x="2891246" y="2969622"/>
                </a:lnTo>
                <a:lnTo>
                  <a:pt x="293478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 name="그룹 33">
            <a:extLst>
              <a:ext uri="{FF2B5EF4-FFF2-40B4-BE49-F238E27FC236}">
                <a16:creationId xmlns:a16="http://schemas.microsoft.com/office/drawing/2014/main" id="{5F010D13-A354-40E8-B29C-EF2697A07B08}"/>
              </a:ext>
            </a:extLst>
          </p:cNvPr>
          <p:cNvGrpSpPr/>
          <p:nvPr/>
        </p:nvGrpSpPr>
        <p:grpSpPr>
          <a:xfrm rot="4118366">
            <a:off x="7586520" y="3538142"/>
            <a:ext cx="1225212" cy="1396825"/>
            <a:chOff x="6816663" y="3559142"/>
            <a:chExt cx="1225212" cy="1396825"/>
          </a:xfrm>
        </p:grpSpPr>
        <p:sp>
          <p:nvSpPr>
            <p:cNvPr id="28" name="사각형: 둥근 모서리 27">
              <a:extLst>
                <a:ext uri="{FF2B5EF4-FFF2-40B4-BE49-F238E27FC236}">
                  <a16:creationId xmlns:a16="http://schemas.microsoft.com/office/drawing/2014/main" id="{C756C278-32D5-4D0A-A318-FD281398500A}"/>
                </a:ext>
              </a:extLst>
            </p:cNvPr>
            <p:cNvSpPr/>
            <p:nvPr/>
          </p:nvSpPr>
          <p:spPr>
            <a:xfrm rot="19820467">
              <a:off x="7603145" y="3621314"/>
              <a:ext cx="99159" cy="1334653"/>
            </a:xfrm>
            <a:prstGeom prst="roundRect">
              <a:avLst>
                <a:gd name="adj" fmla="val 33702"/>
              </a:avLst>
            </a:prstGeom>
            <a:gradFill>
              <a:gsLst>
                <a:gs pos="0">
                  <a:schemeClr val="accent4">
                    <a:lumMod val="80000"/>
                  </a:schemeClr>
                </a:gs>
                <a:gs pos="100000">
                  <a:schemeClr val="accent4">
                    <a:lumMod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29">
              <a:extLst>
                <a:ext uri="{FF2B5EF4-FFF2-40B4-BE49-F238E27FC236}">
                  <a16:creationId xmlns:a16="http://schemas.microsoft.com/office/drawing/2014/main" id="{87D1A315-785A-430F-BB7E-F8D3023D4845}"/>
                </a:ext>
              </a:extLst>
            </p:cNvPr>
            <p:cNvSpPr/>
            <p:nvPr/>
          </p:nvSpPr>
          <p:spPr>
            <a:xfrm rot="19820467">
              <a:off x="7299763" y="3749789"/>
              <a:ext cx="176582" cy="156543"/>
            </a:xfrm>
            <a:prstGeom prst="roundRect">
              <a:avLst>
                <a:gd name="adj" fmla="val 275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이등변 삼각형 31">
              <a:extLst>
                <a:ext uri="{FF2B5EF4-FFF2-40B4-BE49-F238E27FC236}">
                  <a16:creationId xmlns:a16="http://schemas.microsoft.com/office/drawing/2014/main" id="{677A9042-1E37-4CA0-BD77-A7B157192A23}"/>
                </a:ext>
              </a:extLst>
            </p:cNvPr>
            <p:cNvSpPr/>
            <p:nvPr/>
          </p:nvSpPr>
          <p:spPr>
            <a:xfrm rot="3412889">
              <a:off x="7609207" y="3406218"/>
              <a:ext cx="279743" cy="585592"/>
            </a:xfrm>
            <a:custGeom>
              <a:avLst/>
              <a:gdLst>
                <a:gd name="connsiteX0" fmla="*/ 0 w 110689"/>
                <a:gd name="connsiteY0" fmla="*/ 572947 h 572947"/>
                <a:gd name="connsiteX1" fmla="*/ 55345 w 110689"/>
                <a:gd name="connsiteY1" fmla="*/ 0 h 572947"/>
                <a:gd name="connsiteX2" fmla="*/ 110689 w 110689"/>
                <a:gd name="connsiteY2" fmla="*/ 572947 h 572947"/>
                <a:gd name="connsiteX3" fmla="*/ 0 w 110689"/>
                <a:gd name="connsiteY3" fmla="*/ 572947 h 572947"/>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228 w 279731"/>
                <a:gd name="connsiteY0" fmla="*/ 585592 h 585592"/>
                <a:gd name="connsiteX1" fmla="*/ 279731 w 279731"/>
                <a:gd name="connsiteY1" fmla="*/ 0 h 585592"/>
                <a:gd name="connsiteX2" fmla="*/ 110917 w 279731"/>
                <a:gd name="connsiteY2" fmla="*/ 585592 h 585592"/>
                <a:gd name="connsiteX3" fmla="*/ 228 w 279731"/>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240 w 279743"/>
                <a:gd name="connsiteY0" fmla="*/ 585592 h 585592"/>
                <a:gd name="connsiteX1" fmla="*/ 279743 w 279743"/>
                <a:gd name="connsiteY1" fmla="*/ 0 h 585592"/>
                <a:gd name="connsiteX2" fmla="*/ 110929 w 279743"/>
                <a:gd name="connsiteY2" fmla="*/ 585592 h 585592"/>
                <a:gd name="connsiteX3" fmla="*/ 240 w 279743"/>
                <a:gd name="connsiteY3" fmla="*/ 585592 h 585592"/>
              </a:gdLst>
              <a:ahLst/>
              <a:cxnLst>
                <a:cxn ang="0">
                  <a:pos x="connsiteX0" y="connsiteY0"/>
                </a:cxn>
                <a:cxn ang="0">
                  <a:pos x="connsiteX1" y="connsiteY1"/>
                </a:cxn>
                <a:cxn ang="0">
                  <a:pos x="connsiteX2" y="connsiteY2"/>
                </a:cxn>
                <a:cxn ang="0">
                  <a:pos x="connsiteX3" y="connsiteY3"/>
                </a:cxn>
              </a:cxn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이등변 삼각형 31">
              <a:extLst>
                <a:ext uri="{FF2B5EF4-FFF2-40B4-BE49-F238E27FC236}">
                  <a16:creationId xmlns:a16="http://schemas.microsoft.com/office/drawing/2014/main" id="{E1D3DDF8-61E3-4BF2-BFB4-98953CCBE63B}"/>
                </a:ext>
              </a:extLst>
            </p:cNvPr>
            <p:cNvSpPr/>
            <p:nvPr/>
          </p:nvSpPr>
          <p:spPr>
            <a:xfrm rot="14422253" flipH="1">
              <a:off x="6969587" y="3789364"/>
              <a:ext cx="279743" cy="585592"/>
            </a:xfrm>
            <a:custGeom>
              <a:avLst/>
              <a:gdLst>
                <a:gd name="connsiteX0" fmla="*/ 0 w 110689"/>
                <a:gd name="connsiteY0" fmla="*/ 572947 h 572947"/>
                <a:gd name="connsiteX1" fmla="*/ 55345 w 110689"/>
                <a:gd name="connsiteY1" fmla="*/ 0 h 572947"/>
                <a:gd name="connsiteX2" fmla="*/ 110689 w 110689"/>
                <a:gd name="connsiteY2" fmla="*/ 572947 h 572947"/>
                <a:gd name="connsiteX3" fmla="*/ 0 w 110689"/>
                <a:gd name="connsiteY3" fmla="*/ 572947 h 572947"/>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0 w 301126"/>
                <a:gd name="connsiteY0" fmla="*/ 600004 h 600004"/>
                <a:gd name="connsiteX1" fmla="*/ 301126 w 301126"/>
                <a:gd name="connsiteY1" fmla="*/ 0 h 600004"/>
                <a:gd name="connsiteX2" fmla="*/ 110689 w 301126"/>
                <a:gd name="connsiteY2" fmla="*/ 600004 h 600004"/>
                <a:gd name="connsiteX3" fmla="*/ 0 w 301126"/>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141 w 301267"/>
                <a:gd name="connsiteY0" fmla="*/ 600004 h 600004"/>
                <a:gd name="connsiteX1" fmla="*/ 301267 w 301267"/>
                <a:gd name="connsiteY1" fmla="*/ 0 h 600004"/>
                <a:gd name="connsiteX2" fmla="*/ 110830 w 301267"/>
                <a:gd name="connsiteY2" fmla="*/ 600004 h 600004"/>
                <a:gd name="connsiteX3" fmla="*/ 141 w 301267"/>
                <a:gd name="connsiteY3" fmla="*/ 600004 h 600004"/>
                <a:gd name="connsiteX0" fmla="*/ 228 w 279731"/>
                <a:gd name="connsiteY0" fmla="*/ 585592 h 585592"/>
                <a:gd name="connsiteX1" fmla="*/ 279731 w 279731"/>
                <a:gd name="connsiteY1" fmla="*/ 0 h 585592"/>
                <a:gd name="connsiteX2" fmla="*/ 110917 w 279731"/>
                <a:gd name="connsiteY2" fmla="*/ 585592 h 585592"/>
                <a:gd name="connsiteX3" fmla="*/ 228 w 279731"/>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165 w 279668"/>
                <a:gd name="connsiteY0" fmla="*/ 585592 h 585592"/>
                <a:gd name="connsiteX1" fmla="*/ 279668 w 279668"/>
                <a:gd name="connsiteY1" fmla="*/ 0 h 585592"/>
                <a:gd name="connsiteX2" fmla="*/ 110854 w 279668"/>
                <a:gd name="connsiteY2" fmla="*/ 585592 h 585592"/>
                <a:gd name="connsiteX3" fmla="*/ 165 w 279668"/>
                <a:gd name="connsiteY3" fmla="*/ 585592 h 585592"/>
                <a:gd name="connsiteX0" fmla="*/ 240 w 279743"/>
                <a:gd name="connsiteY0" fmla="*/ 585592 h 585592"/>
                <a:gd name="connsiteX1" fmla="*/ 279743 w 279743"/>
                <a:gd name="connsiteY1" fmla="*/ 0 h 585592"/>
                <a:gd name="connsiteX2" fmla="*/ 110929 w 279743"/>
                <a:gd name="connsiteY2" fmla="*/ 585592 h 585592"/>
                <a:gd name="connsiteX3" fmla="*/ 240 w 279743"/>
                <a:gd name="connsiteY3" fmla="*/ 585592 h 585592"/>
              </a:gdLst>
              <a:ahLst/>
              <a:cxnLst>
                <a:cxn ang="0">
                  <a:pos x="connsiteX0" y="connsiteY0"/>
                </a:cxn>
                <a:cxn ang="0">
                  <a:pos x="connsiteX1" y="connsiteY1"/>
                </a:cxn>
                <a:cxn ang="0">
                  <a:pos x="connsiteX2" y="connsiteY2"/>
                </a:cxn>
                <a:cxn ang="0">
                  <a:pos x="connsiteX3" y="connsiteY3"/>
                </a:cxn>
              </a:cxnLst>
              <a:rect l="l" t="t" r="r" b="b"/>
              <a:pathLst>
                <a:path w="279743" h="585592">
                  <a:moveTo>
                    <a:pt x="240" y="585592"/>
                  </a:moveTo>
                  <a:cubicBezTo>
                    <a:pt x="-2898" y="444351"/>
                    <a:pt x="21192" y="186437"/>
                    <a:pt x="279743" y="0"/>
                  </a:cubicBezTo>
                  <a:cubicBezTo>
                    <a:pt x="102058" y="325112"/>
                    <a:pt x="129667" y="454175"/>
                    <a:pt x="110929" y="585592"/>
                  </a:cubicBezTo>
                  <a:lnTo>
                    <a:pt x="240" y="58559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그룹 41">
            <a:extLst>
              <a:ext uri="{FF2B5EF4-FFF2-40B4-BE49-F238E27FC236}">
                <a16:creationId xmlns:a16="http://schemas.microsoft.com/office/drawing/2014/main" id="{9264E512-E40C-4841-85A1-4D3820143700}"/>
              </a:ext>
            </a:extLst>
          </p:cNvPr>
          <p:cNvGrpSpPr/>
          <p:nvPr/>
        </p:nvGrpSpPr>
        <p:grpSpPr>
          <a:xfrm>
            <a:off x="6707479" y="4133010"/>
            <a:ext cx="1290857" cy="2174487"/>
            <a:chOff x="6707479" y="4133010"/>
            <a:chExt cx="1290857" cy="2174487"/>
          </a:xfrm>
        </p:grpSpPr>
        <p:sp>
          <p:nvSpPr>
            <p:cNvPr id="40" name="자유형: 도형 39">
              <a:extLst>
                <a:ext uri="{FF2B5EF4-FFF2-40B4-BE49-F238E27FC236}">
                  <a16:creationId xmlns:a16="http://schemas.microsoft.com/office/drawing/2014/main" id="{5AFD2B91-47EB-4EDD-B467-8F3C0B34014E}"/>
                </a:ext>
              </a:extLst>
            </p:cNvPr>
            <p:cNvSpPr/>
            <p:nvPr/>
          </p:nvSpPr>
          <p:spPr>
            <a:xfrm rot="826668" flipH="1">
              <a:off x="6707479" y="4133010"/>
              <a:ext cx="913301" cy="2174487"/>
            </a:xfrm>
            <a:custGeom>
              <a:avLst/>
              <a:gdLst>
                <a:gd name="connsiteX0" fmla="*/ 598044 w 913301"/>
                <a:gd name="connsiteY0" fmla="*/ 438167 h 2174487"/>
                <a:gd name="connsiteX1" fmla="*/ 425445 w 913301"/>
                <a:gd name="connsiteY1" fmla="*/ 481991 h 2174487"/>
                <a:gd name="connsiteX2" fmla="*/ 417947 w 913301"/>
                <a:gd name="connsiteY2" fmla="*/ 494619 h 2174487"/>
                <a:gd name="connsiteX3" fmla="*/ 474774 w 913301"/>
                <a:gd name="connsiteY3" fmla="*/ 474487 h 2174487"/>
                <a:gd name="connsiteX4" fmla="*/ 657885 w 913301"/>
                <a:gd name="connsiteY4" fmla="*/ 561804 h 2174487"/>
                <a:gd name="connsiteX5" fmla="*/ 570565 w 913301"/>
                <a:gd name="connsiteY5" fmla="*/ 744915 h 2174487"/>
                <a:gd name="connsiteX6" fmla="*/ 284541 w 913301"/>
                <a:gd name="connsiteY6" fmla="*/ 846235 h 2174487"/>
                <a:gd name="connsiteX7" fmla="*/ 207052 w 913301"/>
                <a:gd name="connsiteY7" fmla="*/ 1067613 h 2174487"/>
                <a:gd name="connsiteX8" fmla="*/ 201389 w 913301"/>
                <a:gd name="connsiteY8" fmla="*/ 1097609 h 2174487"/>
                <a:gd name="connsiteX9" fmla="*/ 199968 w 913301"/>
                <a:gd name="connsiteY9" fmla="*/ 1099058 h 2174487"/>
                <a:gd name="connsiteX10" fmla="*/ 15086 w 913301"/>
                <a:gd name="connsiteY10" fmla="*/ 1383405 h 2174487"/>
                <a:gd name="connsiteX11" fmla="*/ 272 w 913301"/>
                <a:gd name="connsiteY11" fmla="*/ 1420786 h 2174487"/>
                <a:gd name="connsiteX12" fmla="*/ 854 w 913301"/>
                <a:gd name="connsiteY12" fmla="*/ 1455662 h 2174487"/>
                <a:gd name="connsiteX13" fmla="*/ 1 w 913301"/>
                <a:gd name="connsiteY13" fmla="*/ 1459892 h 2174487"/>
                <a:gd name="connsiteX14" fmla="*/ 1 w 913301"/>
                <a:gd name="connsiteY14" fmla="*/ 1929005 h 2174487"/>
                <a:gd name="connsiteX15" fmla="*/ 101254 w 913301"/>
                <a:gd name="connsiteY15" fmla="*/ 2030258 h 2174487"/>
                <a:gd name="connsiteX16" fmla="*/ 202507 w 913301"/>
                <a:gd name="connsiteY16" fmla="*/ 1929005 h 2174487"/>
                <a:gd name="connsiteX17" fmla="*/ 202507 w 913301"/>
                <a:gd name="connsiteY17" fmla="*/ 1466652 h 2174487"/>
                <a:gd name="connsiteX18" fmla="*/ 298815 w 913301"/>
                <a:gd name="connsiteY18" fmla="*/ 1318528 h 2174487"/>
                <a:gd name="connsiteX19" fmla="*/ 337331 w 913301"/>
                <a:gd name="connsiteY19" fmla="*/ 1549805 h 2174487"/>
                <a:gd name="connsiteX20" fmla="*/ 356460 w 913301"/>
                <a:gd name="connsiteY20" fmla="*/ 1580473 h 2174487"/>
                <a:gd name="connsiteX21" fmla="*/ 355627 w 913301"/>
                <a:gd name="connsiteY21" fmla="*/ 1585783 h 2174487"/>
                <a:gd name="connsiteX22" fmla="*/ 364676 w 913301"/>
                <a:gd name="connsiteY22" fmla="*/ 1622996 h 2174487"/>
                <a:gd name="connsiteX23" fmla="*/ 596773 w 913301"/>
                <a:gd name="connsiteY23" fmla="*/ 2118901 h 2174487"/>
                <a:gd name="connsiteX24" fmla="*/ 725008 w 913301"/>
                <a:gd name="connsiteY24" fmla="*/ 2165371 h 2174487"/>
                <a:gd name="connsiteX25" fmla="*/ 733716 w 913301"/>
                <a:gd name="connsiteY25" fmla="*/ 2161296 h 2174487"/>
                <a:gd name="connsiteX26" fmla="*/ 780185 w 913301"/>
                <a:gd name="connsiteY26" fmla="*/ 2033061 h 2174487"/>
                <a:gd name="connsiteX27" fmla="*/ 548089 w 913301"/>
                <a:gd name="connsiteY27" fmla="*/ 1537156 h 2174487"/>
                <a:gd name="connsiteX28" fmla="*/ 536735 w 913301"/>
                <a:gd name="connsiteY28" fmla="*/ 1526783 h 2174487"/>
                <a:gd name="connsiteX29" fmla="*/ 537086 w 913301"/>
                <a:gd name="connsiteY29" fmla="*/ 1516540 h 2174487"/>
                <a:gd name="connsiteX30" fmla="*/ 491160 w 913301"/>
                <a:gd name="connsiteY30" fmla="*/ 1240771 h 2174487"/>
                <a:gd name="connsiteX31" fmla="*/ 481099 w 913301"/>
                <a:gd name="connsiteY31" fmla="*/ 1224638 h 2174487"/>
                <a:gd name="connsiteX32" fmla="*/ 511141 w 913301"/>
                <a:gd name="connsiteY32" fmla="*/ 1174053 h 2174487"/>
                <a:gd name="connsiteX33" fmla="*/ 696871 w 913301"/>
                <a:gd name="connsiteY33" fmla="*/ 643431 h 2174487"/>
                <a:gd name="connsiteX34" fmla="*/ 598044 w 913301"/>
                <a:gd name="connsiteY34" fmla="*/ 438167 h 2174487"/>
                <a:gd name="connsiteX35" fmla="*/ 747565 w 913301"/>
                <a:gd name="connsiteY35" fmla="*/ 6308 h 2174487"/>
                <a:gd name="connsiteX36" fmla="*/ 484549 w 913301"/>
                <a:gd name="connsiteY36" fmla="*/ 165736 h 2174487"/>
                <a:gd name="connsiteX37" fmla="*/ 643978 w 913301"/>
                <a:gd name="connsiteY37" fmla="*/ 428754 h 2174487"/>
                <a:gd name="connsiteX38" fmla="*/ 906993 w 913301"/>
                <a:gd name="connsiteY38" fmla="*/ 269326 h 2174487"/>
                <a:gd name="connsiteX39" fmla="*/ 747565 w 913301"/>
                <a:gd name="connsiteY39" fmla="*/ 6308 h 217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3301" h="2174487">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39" name="사각형: 둥근 모서리 38">
              <a:extLst>
                <a:ext uri="{FF2B5EF4-FFF2-40B4-BE49-F238E27FC236}">
                  <a16:creationId xmlns:a16="http://schemas.microsoft.com/office/drawing/2014/main" id="{3D1689CD-88B2-427D-BC9F-24203824832B}"/>
                </a:ext>
              </a:extLst>
            </p:cNvPr>
            <p:cNvSpPr/>
            <p:nvPr/>
          </p:nvSpPr>
          <p:spPr>
            <a:xfrm rot="18162989">
              <a:off x="7251630" y="4555333"/>
              <a:ext cx="211547" cy="5587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사각형: 둥근 모서리 40">
              <a:extLst>
                <a:ext uri="{FF2B5EF4-FFF2-40B4-BE49-F238E27FC236}">
                  <a16:creationId xmlns:a16="http://schemas.microsoft.com/office/drawing/2014/main" id="{A5C768F9-3413-4797-9277-DC6A1D815625}"/>
                </a:ext>
              </a:extLst>
            </p:cNvPr>
            <p:cNvSpPr/>
            <p:nvPr/>
          </p:nvSpPr>
          <p:spPr>
            <a:xfrm rot="15304124">
              <a:off x="7633046" y="4614399"/>
              <a:ext cx="171813" cy="55876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0" name="그룹 59">
            <a:extLst>
              <a:ext uri="{FF2B5EF4-FFF2-40B4-BE49-F238E27FC236}">
                <a16:creationId xmlns:a16="http://schemas.microsoft.com/office/drawing/2014/main" id="{F45F92F3-33B0-4D71-8D44-069D6A3E491B}"/>
              </a:ext>
            </a:extLst>
          </p:cNvPr>
          <p:cNvGrpSpPr>
            <a:grpSpLocks noChangeAspect="1"/>
          </p:cNvGrpSpPr>
          <p:nvPr/>
        </p:nvGrpSpPr>
        <p:grpSpPr>
          <a:xfrm>
            <a:off x="9478498" y="5934997"/>
            <a:ext cx="1008000" cy="107803"/>
            <a:chOff x="9071572" y="5941778"/>
            <a:chExt cx="1177490" cy="125929"/>
          </a:xfrm>
        </p:grpSpPr>
        <p:sp>
          <p:nvSpPr>
            <p:cNvPr id="46" name="사각형: 둥근 모서리 45">
              <a:extLst>
                <a:ext uri="{FF2B5EF4-FFF2-40B4-BE49-F238E27FC236}">
                  <a16:creationId xmlns:a16="http://schemas.microsoft.com/office/drawing/2014/main" id="{7FED3A86-5414-4203-9BA3-FE61F6003063}"/>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사각형: 둥근 모서리 46">
              <a:extLst>
                <a:ext uri="{FF2B5EF4-FFF2-40B4-BE49-F238E27FC236}">
                  <a16:creationId xmlns:a16="http://schemas.microsoft.com/office/drawing/2014/main" id="{9A28301F-FF9C-4975-AB8A-FB22D01ADF3F}"/>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사각형: 둥근 모서리 47">
              <a:extLst>
                <a:ext uri="{FF2B5EF4-FFF2-40B4-BE49-F238E27FC236}">
                  <a16:creationId xmlns:a16="http://schemas.microsoft.com/office/drawing/2014/main" id="{CE61E40F-6909-47A8-B0AB-19DDCEB9F79A}"/>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사각형: 둥근 모서리 48">
              <a:extLst>
                <a:ext uri="{FF2B5EF4-FFF2-40B4-BE49-F238E27FC236}">
                  <a16:creationId xmlns:a16="http://schemas.microsoft.com/office/drawing/2014/main" id="{8EFAFF53-1F3C-4C94-9049-2B65859A267B}"/>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사각형: 둥근 모서리 49">
              <a:extLst>
                <a:ext uri="{FF2B5EF4-FFF2-40B4-BE49-F238E27FC236}">
                  <a16:creationId xmlns:a16="http://schemas.microsoft.com/office/drawing/2014/main" id="{22C05765-5EA3-4BE5-B6EE-42281EAD3E8C}"/>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사각형: 둥근 모서리 50">
              <a:extLst>
                <a:ext uri="{FF2B5EF4-FFF2-40B4-BE49-F238E27FC236}">
                  <a16:creationId xmlns:a16="http://schemas.microsoft.com/office/drawing/2014/main" id="{9DD729E4-AADE-4255-B8A1-5B1A508112E7}"/>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사각형: 둥근 모서리 51">
              <a:extLst>
                <a:ext uri="{FF2B5EF4-FFF2-40B4-BE49-F238E27FC236}">
                  <a16:creationId xmlns:a16="http://schemas.microsoft.com/office/drawing/2014/main" id="{356534FA-5884-4C02-A2C0-0E140F186969}"/>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사각형: 둥근 모서리 52">
              <a:extLst>
                <a:ext uri="{FF2B5EF4-FFF2-40B4-BE49-F238E27FC236}">
                  <a16:creationId xmlns:a16="http://schemas.microsoft.com/office/drawing/2014/main" id="{0E944B2B-5CBC-4335-9F34-67ECCF90397E}"/>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사각형: 둥근 모서리 53">
              <a:extLst>
                <a:ext uri="{FF2B5EF4-FFF2-40B4-BE49-F238E27FC236}">
                  <a16:creationId xmlns:a16="http://schemas.microsoft.com/office/drawing/2014/main" id="{84D69F39-3895-44AF-BD4C-1698B58214D3}"/>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사각형: 둥근 모서리 54">
              <a:extLst>
                <a:ext uri="{FF2B5EF4-FFF2-40B4-BE49-F238E27FC236}">
                  <a16:creationId xmlns:a16="http://schemas.microsoft.com/office/drawing/2014/main" id="{4DB9B84A-AC18-4BBD-9884-C4E580CDAEB6}"/>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사각형: 둥근 모서리 55">
              <a:extLst>
                <a:ext uri="{FF2B5EF4-FFF2-40B4-BE49-F238E27FC236}">
                  <a16:creationId xmlns:a16="http://schemas.microsoft.com/office/drawing/2014/main" id="{290B85CB-4121-4FD4-8B4B-077C9080DA9B}"/>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사각형: 둥근 모서리 56">
              <a:extLst>
                <a:ext uri="{FF2B5EF4-FFF2-40B4-BE49-F238E27FC236}">
                  <a16:creationId xmlns:a16="http://schemas.microsoft.com/office/drawing/2014/main" id="{7E98CB23-7782-4985-A6EE-FE3684DACBB2}"/>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사각형: 둥근 모서리 57">
              <a:extLst>
                <a:ext uri="{FF2B5EF4-FFF2-40B4-BE49-F238E27FC236}">
                  <a16:creationId xmlns:a16="http://schemas.microsoft.com/office/drawing/2014/main" id="{2DF64D44-FF8B-4FAD-82CF-FE26E7DD93D2}"/>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사각형: 둥근 모서리 58">
              <a:extLst>
                <a:ext uri="{FF2B5EF4-FFF2-40B4-BE49-F238E27FC236}">
                  <a16:creationId xmlns:a16="http://schemas.microsoft.com/office/drawing/2014/main" id="{7A94D779-99DA-4708-8F35-2F40A070C9F8}"/>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1" name="그룹 60">
            <a:extLst>
              <a:ext uri="{FF2B5EF4-FFF2-40B4-BE49-F238E27FC236}">
                <a16:creationId xmlns:a16="http://schemas.microsoft.com/office/drawing/2014/main" id="{BE049DDF-8D41-47C8-80B7-15AF5BB6E9C3}"/>
              </a:ext>
            </a:extLst>
          </p:cNvPr>
          <p:cNvGrpSpPr>
            <a:grpSpLocks noChangeAspect="1"/>
          </p:cNvGrpSpPr>
          <p:nvPr/>
        </p:nvGrpSpPr>
        <p:grpSpPr>
          <a:xfrm>
            <a:off x="9478498" y="5757235"/>
            <a:ext cx="1008000" cy="107803"/>
            <a:chOff x="9071572" y="5941778"/>
            <a:chExt cx="1177490" cy="125929"/>
          </a:xfrm>
        </p:grpSpPr>
        <p:sp>
          <p:nvSpPr>
            <p:cNvPr id="62" name="사각형: 둥근 모서리 61">
              <a:extLst>
                <a:ext uri="{FF2B5EF4-FFF2-40B4-BE49-F238E27FC236}">
                  <a16:creationId xmlns:a16="http://schemas.microsoft.com/office/drawing/2014/main" id="{A5F565E2-4097-4880-9B26-F3E031FA4DCB}"/>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5D774BB5-3D58-4CC6-94DD-81120334AD85}"/>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모서리 63">
              <a:extLst>
                <a:ext uri="{FF2B5EF4-FFF2-40B4-BE49-F238E27FC236}">
                  <a16:creationId xmlns:a16="http://schemas.microsoft.com/office/drawing/2014/main" id="{A678A815-48D7-4BE4-BA1A-7A935431F90C}"/>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사각형: 둥근 모서리 64">
              <a:extLst>
                <a:ext uri="{FF2B5EF4-FFF2-40B4-BE49-F238E27FC236}">
                  <a16:creationId xmlns:a16="http://schemas.microsoft.com/office/drawing/2014/main" id="{B62650F2-BB92-4ED6-8018-9578D3F7AAF2}"/>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사각형: 둥근 모서리 65">
              <a:extLst>
                <a:ext uri="{FF2B5EF4-FFF2-40B4-BE49-F238E27FC236}">
                  <a16:creationId xmlns:a16="http://schemas.microsoft.com/office/drawing/2014/main" id="{8EA9BFCA-16EB-42B3-933A-B39A28D81270}"/>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사각형: 둥근 모서리 66">
              <a:extLst>
                <a:ext uri="{FF2B5EF4-FFF2-40B4-BE49-F238E27FC236}">
                  <a16:creationId xmlns:a16="http://schemas.microsoft.com/office/drawing/2014/main" id="{60C192F4-B36F-4154-B84E-71B1482CC367}"/>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사각형: 둥근 모서리 67">
              <a:extLst>
                <a:ext uri="{FF2B5EF4-FFF2-40B4-BE49-F238E27FC236}">
                  <a16:creationId xmlns:a16="http://schemas.microsoft.com/office/drawing/2014/main" id="{3C9BE2A1-831A-48FC-8747-6491BB9BFFCB}"/>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사각형: 둥근 모서리 68">
              <a:extLst>
                <a:ext uri="{FF2B5EF4-FFF2-40B4-BE49-F238E27FC236}">
                  <a16:creationId xmlns:a16="http://schemas.microsoft.com/office/drawing/2014/main" id="{5FA159B1-8C90-4E19-A608-F076ADBD9BA2}"/>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사각형: 둥근 모서리 69">
              <a:extLst>
                <a:ext uri="{FF2B5EF4-FFF2-40B4-BE49-F238E27FC236}">
                  <a16:creationId xmlns:a16="http://schemas.microsoft.com/office/drawing/2014/main" id="{BF41BB92-EE7C-4EF6-B600-016040753674}"/>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각형: 둥근 모서리 70">
              <a:extLst>
                <a:ext uri="{FF2B5EF4-FFF2-40B4-BE49-F238E27FC236}">
                  <a16:creationId xmlns:a16="http://schemas.microsoft.com/office/drawing/2014/main" id="{E2470BEF-2D6A-4875-B654-1CD15BDD348E}"/>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사각형: 둥근 모서리 71">
              <a:extLst>
                <a:ext uri="{FF2B5EF4-FFF2-40B4-BE49-F238E27FC236}">
                  <a16:creationId xmlns:a16="http://schemas.microsoft.com/office/drawing/2014/main" id="{60E9FB2B-5A4E-4233-9F74-0C691C67CB3B}"/>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사각형: 둥근 모서리 72">
              <a:extLst>
                <a:ext uri="{FF2B5EF4-FFF2-40B4-BE49-F238E27FC236}">
                  <a16:creationId xmlns:a16="http://schemas.microsoft.com/office/drawing/2014/main" id="{C09F608B-9A3D-44A6-8D70-FAE2CBD97C30}"/>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사각형: 둥근 모서리 73">
              <a:extLst>
                <a:ext uri="{FF2B5EF4-FFF2-40B4-BE49-F238E27FC236}">
                  <a16:creationId xmlns:a16="http://schemas.microsoft.com/office/drawing/2014/main" id="{2DD39211-D4CB-4F59-B56C-9E8C038C3D79}"/>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사각형: 둥근 모서리 74">
              <a:extLst>
                <a:ext uri="{FF2B5EF4-FFF2-40B4-BE49-F238E27FC236}">
                  <a16:creationId xmlns:a16="http://schemas.microsoft.com/office/drawing/2014/main" id="{0FCCAED8-631C-4D06-8C78-257175973E1D}"/>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6" name="그룹 75">
            <a:extLst>
              <a:ext uri="{FF2B5EF4-FFF2-40B4-BE49-F238E27FC236}">
                <a16:creationId xmlns:a16="http://schemas.microsoft.com/office/drawing/2014/main" id="{2B6E6269-A995-41CC-8AEB-E4DD10FD4DDD}"/>
              </a:ext>
            </a:extLst>
          </p:cNvPr>
          <p:cNvGrpSpPr>
            <a:grpSpLocks noChangeAspect="1"/>
          </p:cNvGrpSpPr>
          <p:nvPr/>
        </p:nvGrpSpPr>
        <p:grpSpPr>
          <a:xfrm>
            <a:off x="9478498" y="5579473"/>
            <a:ext cx="1008000" cy="107803"/>
            <a:chOff x="9071572" y="5941778"/>
            <a:chExt cx="1177490" cy="125929"/>
          </a:xfrm>
        </p:grpSpPr>
        <p:sp>
          <p:nvSpPr>
            <p:cNvPr id="77" name="사각형: 둥근 모서리 76">
              <a:extLst>
                <a:ext uri="{FF2B5EF4-FFF2-40B4-BE49-F238E27FC236}">
                  <a16:creationId xmlns:a16="http://schemas.microsoft.com/office/drawing/2014/main" id="{0B0F1F6B-DFDE-40E7-B099-995034BD0F9E}"/>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사각형: 둥근 모서리 77">
              <a:extLst>
                <a:ext uri="{FF2B5EF4-FFF2-40B4-BE49-F238E27FC236}">
                  <a16:creationId xmlns:a16="http://schemas.microsoft.com/office/drawing/2014/main" id="{AFD18FD4-E8F8-4E83-A1AF-DC6A9EC09B8D}"/>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78">
              <a:extLst>
                <a:ext uri="{FF2B5EF4-FFF2-40B4-BE49-F238E27FC236}">
                  <a16:creationId xmlns:a16="http://schemas.microsoft.com/office/drawing/2014/main" id="{A427E8CF-4C79-4D5C-A8C1-60A9CB9AA0B4}"/>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사각형: 둥근 모서리 79">
              <a:extLst>
                <a:ext uri="{FF2B5EF4-FFF2-40B4-BE49-F238E27FC236}">
                  <a16:creationId xmlns:a16="http://schemas.microsoft.com/office/drawing/2014/main" id="{3E20212E-C2CC-43F7-9733-33FEC5B9C034}"/>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사각형: 둥근 모서리 80">
              <a:extLst>
                <a:ext uri="{FF2B5EF4-FFF2-40B4-BE49-F238E27FC236}">
                  <a16:creationId xmlns:a16="http://schemas.microsoft.com/office/drawing/2014/main" id="{D19FD3AF-A1C7-46E4-9623-99E260801C9E}"/>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사각형: 둥근 모서리 81">
              <a:extLst>
                <a:ext uri="{FF2B5EF4-FFF2-40B4-BE49-F238E27FC236}">
                  <a16:creationId xmlns:a16="http://schemas.microsoft.com/office/drawing/2014/main" id="{D5B7D15A-566C-4B4B-875D-A862983F82BC}"/>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사각형: 둥근 모서리 82">
              <a:extLst>
                <a:ext uri="{FF2B5EF4-FFF2-40B4-BE49-F238E27FC236}">
                  <a16:creationId xmlns:a16="http://schemas.microsoft.com/office/drawing/2014/main" id="{CC5017A6-B7CD-43EE-ABC1-2AAC9D3D5722}"/>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사각형: 둥근 모서리 83">
              <a:extLst>
                <a:ext uri="{FF2B5EF4-FFF2-40B4-BE49-F238E27FC236}">
                  <a16:creationId xmlns:a16="http://schemas.microsoft.com/office/drawing/2014/main" id="{2E34AF69-9EDC-4657-B795-06F84F2E60F8}"/>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사각형: 둥근 모서리 84">
              <a:extLst>
                <a:ext uri="{FF2B5EF4-FFF2-40B4-BE49-F238E27FC236}">
                  <a16:creationId xmlns:a16="http://schemas.microsoft.com/office/drawing/2014/main" id="{629E9C76-D2BF-4587-8E30-EE19AE47EEF1}"/>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85">
              <a:extLst>
                <a:ext uri="{FF2B5EF4-FFF2-40B4-BE49-F238E27FC236}">
                  <a16:creationId xmlns:a16="http://schemas.microsoft.com/office/drawing/2014/main" id="{FC6B72B7-A478-4F2F-9DE6-C5177B3FCC98}"/>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사각형: 둥근 모서리 86">
              <a:extLst>
                <a:ext uri="{FF2B5EF4-FFF2-40B4-BE49-F238E27FC236}">
                  <a16:creationId xmlns:a16="http://schemas.microsoft.com/office/drawing/2014/main" id="{2EEBA67D-8F9D-4D1C-92FD-8E47D906308C}"/>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사각형: 둥근 모서리 87">
              <a:extLst>
                <a:ext uri="{FF2B5EF4-FFF2-40B4-BE49-F238E27FC236}">
                  <a16:creationId xmlns:a16="http://schemas.microsoft.com/office/drawing/2014/main" id="{5FD5F4B6-CB62-4F1F-9283-5FA8A10CF4D3}"/>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사각형: 둥근 모서리 88">
              <a:extLst>
                <a:ext uri="{FF2B5EF4-FFF2-40B4-BE49-F238E27FC236}">
                  <a16:creationId xmlns:a16="http://schemas.microsoft.com/office/drawing/2014/main" id="{D5323F8B-9AEA-4FF7-B11A-1073E1AED60A}"/>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2101E482-44FA-4F7D-BFAF-18B5EA069D13}"/>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1" name="그룹 90">
            <a:extLst>
              <a:ext uri="{FF2B5EF4-FFF2-40B4-BE49-F238E27FC236}">
                <a16:creationId xmlns:a16="http://schemas.microsoft.com/office/drawing/2014/main" id="{5E4FD016-7812-42E2-B01B-5A908B9DB759}"/>
              </a:ext>
            </a:extLst>
          </p:cNvPr>
          <p:cNvGrpSpPr>
            <a:grpSpLocks noChangeAspect="1"/>
          </p:cNvGrpSpPr>
          <p:nvPr/>
        </p:nvGrpSpPr>
        <p:grpSpPr>
          <a:xfrm>
            <a:off x="9478498" y="5401711"/>
            <a:ext cx="1008000" cy="107803"/>
            <a:chOff x="9071572" y="5941778"/>
            <a:chExt cx="1177490" cy="125929"/>
          </a:xfrm>
        </p:grpSpPr>
        <p:sp>
          <p:nvSpPr>
            <p:cNvPr id="92" name="사각형: 둥근 모서리 91">
              <a:extLst>
                <a:ext uri="{FF2B5EF4-FFF2-40B4-BE49-F238E27FC236}">
                  <a16:creationId xmlns:a16="http://schemas.microsoft.com/office/drawing/2014/main" id="{66FCC967-84A0-4306-9470-B820CA377E9C}"/>
                </a:ext>
              </a:extLst>
            </p:cNvPr>
            <p:cNvSpPr/>
            <p:nvPr/>
          </p:nvSpPr>
          <p:spPr>
            <a:xfrm>
              <a:off x="9071572" y="5941778"/>
              <a:ext cx="1177490" cy="125929"/>
            </a:xfrm>
            <a:prstGeom prst="roundRect">
              <a:avLst>
                <a:gd name="adj" fmla="val 2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사각형: 둥근 모서리 92">
              <a:extLst>
                <a:ext uri="{FF2B5EF4-FFF2-40B4-BE49-F238E27FC236}">
                  <a16:creationId xmlns:a16="http://schemas.microsoft.com/office/drawing/2014/main" id="{5766944D-FB8A-4F3C-9282-0A2116075251}"/>
                </a:ext>
              </a:extLst>
            </p:cNvPr>
            <p:cNvSpPr/>
            <p:nvPr/>
          </p:nvSpPr>
          <p:spPr>
            <a:xfrm flipH="1">
              <a:off x="91079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사각형: 둥근 모서리 93">
              <a:extLst>
                <a:ext uri="{FF2B5EF4-FFF2-40B4-BE49-F238E27FC236}">
                  <a16:creationId xmlns:a16="http://schemas.microsoft.com/office/drawing/2014/main" id="{7F26F49D-91CC-4562-8931-496FAA22CC2B}"/>
                </a:ext>
              </a:extLst>
            </p:cNvPr>
            <p:cNvSpPr/>
            <p:nvPr/>
          </p:nvSpPr>
          <p:spPr>
            <a:xfrm flipH="1">
              <a:off x="91960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사각형: 둥근 모서리 94">
              <a:extLst>
                <a:ext uri="{FF2B5EF4-FFF2-40B4-BE49-F238E27FC236}">
                  <a16:creationId xmlns:a16="http://schemas.microsoft.com/office/drawing/2014/main" id="{E664EC3C-D3C8-4B19-8915-D3088B885FC1}"/>
                </a:ext>
              </a:extLst>
            </p:cNvPr>
            <p:cNvSpPr/>
            <p:nvPr/>
          </p:nvSpPr>
          <p:spPr>
            <a:xfrm flipH="1">
              <a:off x="92841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사각형: 둥근 모서리 95">
              <a:extLst>
                <a:ext uri="{FF2B5EF4-FFF2-40B4-BE49-F238E27FC236}">
                  <a16:creationId xmlns:a16="http://schemas.microsoft.com/office/drawing/2014/main" id="{2F4DE4A8-1300-4707-ABE5-CCDE743BCE39}"/>
                </a:ext>
              </a:extLst>
            </p:cNvPr>
            <p:cNvSpPr/>
            <p:nvPr/>
          </p:nvSpPr>
          <p:spPr>
            <a:xfrm flipH="1">
              <a:off x="937226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사각형: 둥근 모서리 96">
              <a:extLst>
                <a:ext uri="{FF2B5EF4-FFF2-40B4-BE49-F238E27FC236}">
                  <a16:creationId xmlns:a16="http://schemas.microsoft.com/office/drawing/2014/main" id="{5601743A-7923-4F91-A09B-F3314F5A643C}"/>
                </a:ext>
              </a:extLst>
            </p:cNvPr>
            <p:cNvSpPr/>
            <p:nvPr/>
          </p:nvSpPr>
          <p:spPr>
            <a:xfrm flipH="1">
              <a:off x="946035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사각형: 둥근 모서리 97">
              <a:extLst>
                <a:ext uri="{FF2B5EF4-FFF2-40B4-BE49-F238E27FC236}">
                  <a16:creationId xmlns:a16="http://schemas.microsoft.com/office/drawing/2014/main" id="{E821596A-BA32-4B9A-9C0F-593F802BE9A0}"/>
                </a:ext>
              </a:extLst>
            </p:cNvPr>
            <p:cNvSpPr/>
            <p:nvPr/>
          </p:nvSpPr>
          <p:spPr>
            <a:xfrm flipH="1">
              <a:off x="954844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사각형: 둥근 모서리 98">
              <a:extLst>
                <a:ext uri="{FF2B5EF4-FFF2-40B4-BE49-F238E27FC236}">
                  <a16:creationId xmlns:a16="http://schemas.microsoft.com/office/drawing/2014/main" id="{78994544-2644-4CA2-9645-27A252CC40B9}"/>
                </a:ext>
              </a:extLst>
            </p:cNvPr>
            <p:cNvSpPr/>
            <p:nvPr/>
          </p:nvSpPr>
          <p:spPr>
            <a:xfrm flipH="1">
              <a:off x="963653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사각형: 둥근 모서리 99">
              <a:extLst>
                <a:ext uri="{FF2B5EF4-FFF2-40B4-BE49-F238E27FC236}">
                  <a16:creationId xmlns:a16="http://schemas.microsoft.com/office/drawing/2014/main" id="{F7CACFAF-BD91-49DF-8909-B710C7907220}"/>
                </a:ext>
              </a:extLst>
            </p:cNvPr>
            <p:cNvSpPr/>
            <p:nvPr/>
          </p:nvSpPr>
          <p:spPr>
            <a:xfrm flipH="1">
              <a:off x="972462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사각형: 둥근 모서리 100">
              <a:extLst>
                <a:ext uri="{FF2B5EF4-FFF2-40B4-BE49-F238E27FC236}">
                  <a16:creationId xmlns:a16="http://schemas.microsoft.com/office/drawing/2014/main" id="{ECFD6812-0B0A-4F60-8DFD-E94C9776CB70}"/>
                </a:ext>
              </a:extLst>
            </p:cNvPr>
            <p:cNvSpPr/>
            <p:nvPr/>
          </p:nvSpPr>
          <p:spPr>
            <a:xfrm flipH="1">
              <a:off x="981271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사각형: 둥근 모서리 101">
              <a:extLst>
                <a:ext uri="{FF2B5EF4-FFF2-40B4-BE49-F238E27FC236}">
                  <a16:creationId xmlns:a16="http://schemas.microsoft.com/office/drawing/2014/main" id="{B7B08001-2456-4301-87CE-A604682F798E}"/>
                </a:ext>
              </a:extLst>
            </p:cNvPr>
            <p:cNvSpPr/>
            <p:nvPr/>
          </p:nvSpPr>
          <p:spPr>
            <a:xfrm flipH="1">
              <a:off x="990080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사각형: 둥근 모서리 102">
              <a:extLst>
                <a:ext uri="{FF2B5EF4-FFF2-40B4-BE49-F238E27FC236}">
                  <a16:creationId xmlns:a16="http://schemas.microsoft.com/office/drawing/2014/main" id="{430C94A5-5E1F-4EB6-A530-6A1547D41A30}"/>
                </a:ext>
              </a:extLst>
            </p:cNvPr>
            <p:cNvSpPr/>
            <p:nvPr/>
          </p:nvSpPr>
          <p:spPr>
            <a:xfrm flipH="1">
              <a:off x="998889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사각형: 둥근 모서리 103">
              <a:extLst>
                <a:ext uri="{FF2B5EF4-FFF2-40B4-BE49-F238E27FC236}">
                  <a16:creationId xmlns:a16="http://schemas.microsoft.com/office/drawing/2014/main" id="{C2A71A24-A033-468C-B24D-71CFC58D5554}"/>
                </a:ext>
              </a:extLst>
            </p:cNvPr>
            <p:cNvSpPr/>
            <p:nvPr/>
          </p:nvSpPr>
          <p:spPr>
            <a:xfrm flipH="1">
              <a:off x="1007698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사각형: 둥근 모서리 104">
              <a:extLst>
                <a:ext uri="{FF2B5EF4-FFF2-40B4-BE49-F238E27FC236}">
                  <a16:creationId xmlns:a16="http://schemas.microsoft.com/office/drawing/2014/main" id="{4019F745-3F0E-44E5-9FF5-A5D777B7DCE4}"/>
                </a:ext>
              </a:extLst>
            </p:cNvPr>
            <p:cNvSpPr/>
            <p:nvPr/>
          </p:nvSpPr>
          <p:spPr>
            <a:xfrm flipH="1">
              <a:off x="10165079" y="5941778"/>
              <a:ext cx="45719" cy="125929"/>
            </a:xfrm>
            <a:prstGeom prst="roundRect">
              <a:avLst>
                <a:gd name="adj" fmla="val 20474"/>
              </a:avLst>
            </a:prstGeom>
            <a:gradFill>
              <a:gsLst>
                <a:gs pos="0">
                  <a:schemeClr val="accent4">
                    <a:lumMod val="90000"/>
                  </a:schemeClr>
                </a:gs>
                <a:gs pos="100000">
                  <a:schemeClr val="accent4">
                    <a:lumMod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 name="그룹 19">
            <a:extLst>
              <a:ext uri="{FF2B5EF4-FFF2-40B4-BE49-F238E27FC236}">
                <a16:creationId xmlns:a16="http://schemas.microsoft.com/office/drawing/2014/main" id="{79A89352-C7D9-4594-8685-ED39585F2276}"/>
              </a:ext>
            </a:extLst>
          </p:cNvPr>
          <p:cNvGrpSpPr>
            <a:grpSpLocks noChangeAspect="1"/>
          </p:cNvGrpSpPr>
          <p:nvPr/>
        </p:nvGrpSpPr>
        <p:grpSpPr>
          <a:xfrm>
            <a:off x="10280538" y="5066115"/>
            <a:ext cx="1001593" cy="1001593"/>
            <a:chOff x="331023" y="414040"/>
            <a:chExt cx="5704886" cy="5704886"/>
          </a:xfrm>
          <a:solidFill>
            <a:srgbClr val="F7931A"/>
          </a:solidFill>
        </p:grpSpPr>
        <p:sp>
          <p:nvSpPr>
            <p:cNvPr id="44" name="타원 4">
              <a:extLst>
                <a:ext uri="{FF2B5EF4-FFF2-40B4-BE49-F238E27FC236}">
                  <a16:creationId xmlns:a16="http://schemas.microsoft.com/office/drawing/2014/main" id="{11D470C5-0E6F-4891-906F-E07D51813D8A}"/>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자유형 18">
              <a:extLst>
                <a:ext uri="{FF2B5EF4-FFF2-40B4-BE49-F238E27FC236}">
                  <a16:creationId xmlns:a16="http://schemas.microsoft.com/office/drawing/2014/main" id="{396428C6-4DA5-4586-BAD1-025221F48884}"/>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8" name="이등변 삼각형 117">
            <a:extLst>
              <a:ext uri="{FF2B5EF4-FFF2-40B4-BE49-F238E27FC236}">
                <a16:creationId xmlns:a16="http://schemas.microsoft.com/office/drawing/2014/main" id="{9EC81D87-A1EF-4EB3-A6CD-B663CE58484B}"/>
              </a:ext>
            </a:extLst>
          </p:cNvPr>
          <p:cNvSpPr/>
          <p:nvPr/>
        </p:nvSpPr>
        <p:spPr>
          <a:xfrm rot="2958608">
            <a:off x="8594759" y="4596742"/>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이등변 삼각형 118">
            <a:extLst>
              <a:ext uri="{FF2B5EF4-FFF2-40B4-BE49-F238E27FC236}">
                <a16:creationId xmlns:a16="http://schemas.microsoft.com/office/drawing/2014/main" id="{7B304256-EF90-4B0F-B3C5-ACB9737700A9}"/>
              </a:ext>
            </a:extLst>
          </p:cNvPr>
          <p:cNvSpPr/>
          <p:nvPr/>
        </p:nvSpPr>
        <p:spPr>
          <a:xfrm rot="5400000">
            <a:off x="8545076" y="4366405"/>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이등변 삼각형 119">
            <a:extLst>
              <a:ext uri="{FF2B5EF4-FFF2-40B4-BE49-F238E27FC236}">
                <a16:creationId xmlns:a16="http://schemas.microsoft.com/office/drawing/2014/main" id="{88B563AC-A871-447A-A22E-692D30580988}"/>
              </a:ext>
            </a:extLst>
          </p:cNvPr>
          <p:cNvSpPr/>
          <p:nvPr/>
        </p:nvSpPr>
        <p:spPr>
          <a:xfrm rot="9900000">
            <a:off x="8831846" y="3751145"/>
            <a:ext cx="129306" cy="27010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이등변 삼각형 120">
            <a:extLst>
              <a:ext uri="{FF2B5EF4-FFF2-40B4-BE49-F238E27FC236}">
                <a16:creationId xmlns:a16="http://schemas.microsoft.com/office/drawing/2014/main" id="{639764F8-F7B4-4A37-89D2-27CF178AF079}"/>
              </a:ext>
            </a:extLst>
          </p:cNvPr>
          <p:cNvSpPr/>
          <p:nvPr/>
        </p:nvSpPr>
        <p:spPr>
          <a:xfrm rot="12063492">
            <a:off x="9083086" y="3759917"/>
            <a:ext cx="129306" cy="27010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5366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7A8619-68FC-4C0F-AAFF-BAF5AD7CE407}"/>
              </a:ext>
            </a:extLst>
          </p:cNvPr>
          <p:cNvSpPr>
            <a:spLocks noGrp="1"/>
          </p:cNvSpPr>
          <p:nvPr>
            <p:ph type="body" sz="quarter" idx="10"/>
          </p:nvPr>
        </p:nvSpPr>
        <p:spPr/>
        <p:txBody>
          <a:bodyPr/>
          <a:lstStyle/>
          <a:p>
            <a:r>
              <a:rPr lang="en-US" altLang="ko-KR" dirty="0"/>
              <a:t>Basic Structure of code</a:t>
            </a:r>
            <a:endParaRPr lang="ko-KR" altLang="en-US" dirty="0"/>
          </a:p>
        </p:txBody>
      </p:sp>
      <p:sp>
        <p:nvSpPr>
          <p:cNvPr id="71" name="Rectangle 1">
            <a:extLst>
              <a:ext uri="{FF2B5EF4-FFF2-40B4-BE49-F238E27FC236}">
                <a16:creationId xmlns:a16="http://schemas.microsoft.com/office/drawing/2014/main" id="{F4A61DE2-A7AD-4701-A075-B45B640CA9E7}"/>
              </a:ext>
            </a:extLst>
          </p:cNvPr>
          <p:cNvSpPr/>
          <p:nvPr/>
        </p:nvSpPr>
        <p:spPr>
          <a:xfrm>
            <a:off x="3826929" y="1254951"/>
            <a:ext cx="4726580" cy="461665"/>
          </a:xfrm>
          <a:prstGeom prst="rect">
            <a:avLst/>
          </a:prstGeom>
        </p:spPr>
        <p:txBody>
          <a:bodyPr wrap="square">
            <a:spAutoFit/>
          </a:bodyPr>
          <a:lstStyle/>
          <a:p>
            <a:r>
              <a:rPr lang="en-US" altLang="ko-KR" sz="2400" b="1" dirty="0">
                <a:cs typeface="Arial" pitchFamily="34" charset="0"/>
              </a:rPr>
              <a:t>Classes</a:t>
            </a:r>
            <a:r>
              <a:rPr lang="en-US" altLang="ko-KR" sz="1600" b="1" dirty="0">
                <a:cs typeface="Arial" pitchFamily="34" charset="0"/>
              </a:rPr>
              <a:t>:</a:t>
            </a:r>
          </a:p>
        </p:txBody>
      </p:sp>
      <p:sp>
        <p:nvSpPr>
          <p:cNvPr id="72" name="TextBox 71">
            <a:extLst>
              <a:ext uri="{FF2B5EF4-FFF2-40B4-BE49-F238E27FC236}">
                <a16:creationId xmlns:a16="http://schemas.microsoft.com/office/drawing/2014/main" id="{DD74CC60-5DB4-4607-AFC0-77A77F35F2B9}"/>
              </a:ext>
            </a:extLst>
          </p:cNvPr>
          <p:cNvSpPr txBox="1"/>
          <p:nvPr/>
        </p:nvSpPr>
        <p:spPr>
          <a:xfrm>
            <a:off x="3893924" y="1728259"/>
            <a:ext cx="4726580" cy="738664"/>
          </a:xfrm>
          <a:prstGeom prst="rect">
            <a:avLst/>
          </a:prstGeom>
          <a:noFill/>
        </p:spPr>
        <p:txBody>
          <a:bodyPr wrap="square" rtlCol="0">
            <a:spAutoFit/>
          </a:bodyPr>
          <a:lstStyle/>
          <a:p>
            <a:r>
              <a:rPr lang="en-US" altLang="ko-KR" sz="1400" dirty="0">
                <a:cs typeface="Arial" pitchFamily="34" charset="0"/>
              </a:rPr>
              <a:t>To implement the various functionalities our team has made 2 different classes. One for the client and other for the node/miner.</a:t>
            </a:r>
          </a:p>
        </p:txBody>
      </p:sp>
      <p:sp>
        <p:nvSpPr>
          <p:cNvPr id="70" name="Rectangle 1">
            <a:extLst>
              <a:ext uri="{FF2B5EF4-FFF2-40B4-BE49-F238E27FC236}">
                <a16:creationId xmlns:a16="http://schemas.microsoft.com/office/drawing/2014/main" id="{47517465-A835-4E71-B798-B29AB8C217D4}"/>
              </a:ext>
            </a:extLst>
          </p:cNvPr>
          <p:cNvSpPr/>
          <p:nvPr/>
        </p:nvSpPr>
        <p:spPr>
          <a:xfrm>
            <a:off x="3893924" y="2480279"/>
            <a:ext cx="4726580" cy="461665"/>
          </a:xfrm>
          <a:prstGeom prst="rect">
            <a:avLst/>
          </a:prstGeom>
        </p:spPr>
        <p:txBody>
          <a:bodyPr wrap="square">
            <a:spAutoFit/>
          </a:bodyPr>
          <a:lstStyle/>
          <a:p>
            <a:r>
              <a:rPr lang="en-US" altLang="ko-KR" sz="2400" b="1" dirty="0">
                <a:cs typeface="Arial" pitchFamily="34" charset="0"/>
              </a:rPr>
              <a:t>UI:</a:t>
            </a:r>
          </a:p>
        </p:txBody>
      </p:sp>
      <p:sp>
        <p:nvSpPr>
          <p:cNvPr id="73" name="TextBox 72">
            <a:extLst>
              <a:ext uri="{FF2B5EF4-FFF2-40B4-BE49-F238E27FC236}">
                <a16:creationId xmlns:a16="http://schemas.microsoft.com/office/drawing/2014/main" id="{4458B760-F2FF-4387-A3CB-827D6631AC15}"/>
              </a:ext>
            </a:extLst>
          </p:cNvPr>
          <p:cNvSpPr txBox="1"/>
          <p:nvPr/>
        </p:nvSpPr>
        <p:spPr>
          <a:xfrm>
            <a:off x="3870378" y="2983223"/>
            <a:ext cx="4726580" cy="523220"/>
          </a:xfrm>
          <a:prstGeom prst="rect">
            <a:avLst/>
          </a:prstGeom>
          <a:noFill/>
        </p:spPr>
        <p:txBody>
          <a:bodyPr wrap="square" rtlCol="0">
            <a:spAutoFit/>
          </a:bodyPr>
          <a:lstStyle/>
          <a:p>
            <a:r>
              <a:rPr lang="en-US" altLang="ko-KR" sz="1400" dirty="0">
                <a:cs typeface="Arial" pitchFamily="34" charset="0"/>
              </a:rPr>
              <a:t>To implement UI of the above project we have used CSS, HTML, JavaScript.</a:t>
            </a:r>
          </a:p>
        </p:txBody>
      </p:sp>
      <p:sp>
        <p:nvSpPr>
          <p:cNvPr id="74" name="Rectangle 1">
            <a:extLst>
              <a:ext uri="{FF2B5EF4-FFF2-40B4-BE49-F238E27FC236}">
                <a16:creationId xmlns:a16="http://schemas.microsoft.com/office/drawing/2014/main" id="{3C1E1DA0-DDF2-4E01-A422-BCE71E2FD035}"/>
              </a:ext>
            </a:extLst>
          </p:cNvPr>
          <p:cNvSpPr/>
          <p:nvPr/>
        </p:nvSpPr>
        <p:spPr>
          <a:xfrm>
            <a:off x="3893924" y="3519799"/>
            <a:ext cx="4726580" cy="400110"/>
          </a:xfrm>
          <a:prstGeom prst="rect">
            <a:avLst/>
          </a:prstGeom>
        </p:spPr>
        <p:txBody>
          <a:bodyPr wrap="square">
            <a:spAutoFit/>
          </a:bodyPr>
          <a:lstStyle/>
          <a:p>
            <a:r>
              <a:rPr lang="en-US" altLang="ko-KR" sz="2000" b="1" dirty="0">
                <a:cs typeface="Arial" pitchFamily="34" charset="0"/>
              </a:rPr>
              <a:t>Language Used:</a:t>
            </a:r>
          </a:p>
        </p:txBody>
      </p:sp>
      <p:sp>
        <p:nvSpPr>
          <p:cNvPr id="75" name="TextBox 74">
            <a:extLst>
              <a:ext uri="{FF2B5EF4-FFF2-40B4-BE49-F238E27FC236}">
                <a16:creationId xmlns:a16="http://schemas.microsoft.com/office/drawing/2014/main" id="{868F5787-D5BA-41FD-9B2A-6936EA662CC6}"/>
              </a:ext>
            </a:extLst>
          </p:cNvPr>
          <p:cNvSpPr txBox="1"/>
          <p:nvPr/>
        </p:nvSpPr>
        <p:spPr>
          <a:xfrm>
            <a:off x="3826929" y="3967594"/>
            <a:ext cx="5780700" cy="523220"/>
          </a:xfrm>
          <a:prstGeom prst="rect">
            <a:avLst/>
          </a:prstGeom>
          <a:noFill/>
        </p:spPr>
        <p:txBody>
          <a:bodyPr wrap="square" rtlCol="0">
            <a:spAutoFit/>
          </a:bodyPr>
          <a:lstStyle/>
          <a:p>
            <a:r>
              <a:rPr lang="en-US" altLang="ko-KR" sz="1400" dirty="0">
                <a:cs typeface="Arial" pitchFamily="34" charset="0"/>
              </a:rPr>
              <a:t>We have chosen Python 3.7 as it includes a lot of support with various useful modules and packages.  </a:t>
            </a:r>
          </a:p>
        </p:txBody>
      </p:sp>
      <p:sp>
        <p:nvSpPr>
          <p:cNvPr id="76" name="Rectangle 1">
            <a:extLst>
              <a:ext uri="{FF2B5EF4-FFF2-40B4-BE49-F238E27FC236}">
                <a16:creationId xmlns:a16="http://schemas.microsoft.com/office/drawing/2014/main" id="{8F8A18D4-766D-48D4-B587-ED2EE3BF0FB5}"/>
              </a:ext>
            </a:extLst>
          </p:cNvPr>
          <p:cNvSpPr/>
          <p:nvPr/>
        </p:nvSpPr>
        <p:spPr>
          <a:xfrm>
            <a:off x="3893924" y="4818216"/>
            <a:ext cx="4726580" cy="400110"/>
          </a:xfrm>
          <a:prstGeom prst="rect">
            <a:avLst/>
          </a:prstGeom>
        </p:spPr>
        <p:txBody>
          <a:bodyPr wrap="square">
            <a:spAutoFit/>
          </a:bodyPr>
          <a:lstStyle/>
          <a:p>
            <a:r>
              <a:rPr lang="en-US" altLang="ko-KR" sz="2000" b="1" dirty="0">
                <a:cs typeface="Arial" pitchFamily="34" charset="0"/>
              </a:rPr>
              <a:t>IDE Used:</a:t>
            </a:r>
          </a:p>
        </p:txBody>
      </p:sp>
      <p:sp>
        <p:nvSpPr>
          <p:cNvPr id="78" name="TextBox 77">
            <a:extLst>
              <a:ext uri="{FF2B5EF4-FFF2-40B4-BE49-F238E27FC236}">
                <a16:creationId xmlns:a16="http://schemas.microsoft.com/office/drawing/2014/main" id="{8637CE3B-20C0-47EC-9F64-95B7B6088745}"/>
              </a:ext>
            </a:extLst>
          </p:cNvPr>
          <p:cNvSpPr txBox="1"/>
          <p:nvPr/>
        </p:nvSpPr>
        <p:spPr>
          <a:xfrm>
            <a:off x="3913827" y="5218326"/>
            <a:ext cx="4726580" cy="307777"/>
          </a:xfrm>
          <a:prstGeom prst="rect">
            <a:avLst/>
          </a:prstGeom>
          <a:noFill/>
        </p:spPr>
        <p:txBody>
          <a:bodyPr wrap="square" rtlCol="0">
            <a:spAutoFit/>
          </a:bodyPr>
          <a:lstStyle/>
          <a:p>
            <a:r>
              <a:rPr lang="en-US" altLang="ko-KR" sz="1400" dirty="0">
                <a:cs typeface="Arial" pitchFamily="34" charset="0"/>
              </a:rPr>
              <a:t>PyCharm</a:t>
            </a:r>
          </a:p>
        </p:txBody>
      </p:sp>
      <p:pic>
        <p:nvPicPr>
          <p:cNvPr id="30" name="Picture 29">
            <a:extLst>
              <a:ext uri="{FF2B5EF4-FFF2-40B4-BE49-F238E27FC236}">
                <a16:creationId xmlns:a16="http://schemas.microsoft.com/office/drawing/2014/main" id="{9851E2E0-69EB-4395-AF63-20008D9E648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498" y="1602492"/>
            <a:ext cx="2553070" cy="2553070"/>
          </a:xfrm>
          <a:prstGeom prst="rect">
            <a:avLst/>
          </a:prstGeom>
        </p:spPr>
      </p:pic>
      <p:pic>
        <p:nvPicPr>
          <p:cNvPr id="61" name="Picture 60">
            <a:extLst>
              <a:ext uri="{FF2B5EF4-FFF2-40B4-BE49-F238E27FC236}">
                <a16:creationId xmlns:a16="http://schemas.microsoft.com/office/drawing/2014/main" id="{3F53F55C-E29C-408D-AC54-0C66646CBF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378" y="4432561"/>
            <a:ext cx="2687345" cy="1791563"/>
          </a:xfrm>
          <a:prstGeom prst="rect">
            <a:avLst/>
          </a:prstGeom>
        </p:spPr>
      </p:pic>
      <p:pic>
        <p:nvPicPr>
          <p:cNvPr id="79" name="Picture 78">
            <a:extLst>
              <a:ext uri="{FF2B5EF4-FFF2-40B4-BE49-F238E27FC236}">
                <a16:creationId xmlns:a16="http://schemas.microsoft.com/office/drawing/2014/main" id="{F2F0E44E-2FB5-4634-B1FD-19D69FBE522F}"/>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147579" y="4105703"/>
            <a:ext cx="2687345" cy="2687345"/>
          </a:xfrm>
          <a:prstGeom prst="rect">
            <a:avLst/>
          </a:prstGeom>
        </p:spPr>
      </p:pic>
    </p:spTree>
    <p:extLst>
      <p:ext uri="{BB962C8B-B14F-4D97-AF65-F5344CB8AC3E}">
        <p14:creationId xmlns:p14="http://schemas.microsoft.com/office/powerpoint/2010/main" val="415269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C0D894-B67F-4F90-8234-D76E20D36350}"/>
              </a:ext>
            </a:extLst>
          </p:cNvPr>
          <p:cNvSpPr>
            <a:spLocks noGrp="1"/>
          </p:cNvSpPr>
          <p:nvPr>
            <p:ph type="body" sz="quarter" idx="10"/>
          </p:nvPr>
        </p:nvSpPr>
        <p:spPr/>
        <p:txBody>
          <a:bodyPr/>
          <a:lstStyle/>
          <a:p>
            <a:r>
              <a:rPr lang="en-US" sz="4000" dirty="0"/>
              <a:t>Blockchain_client Class</a:t>
            </a:r>
            <a:endParaRPr lang="en-IN" sz="4000" dirty="0"/>
          </a:p>
        </p:txBody>
      </p:sp>
      <p:pic>
        <p:nvPicPr>
          <p:cNvPr id="5" name="Picture 4">
            <a:extLst>
              <a:ext uri="{FF2B5EF4-FFF2-40B4-BE49-F238E27FC236}">
                <a16:creationId xmlns:a16="http://schemas.microsoft.com/office/drawing/2014/main" id="{1F782556-F06C-4808-B9F3-A16E7848A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357" y="1287336"/>
            <a:ext cx="7658764" cy="2004809"/>
          </a:xfrm>
          <a:prstGeom prst="rect">
            <a:avLst/>
          </a:prstGeom>
        </p:spPr>
      </p:pic>
      <p:sp>
        <p:nvSpPr>
          <p:cNvPr id="10" name="Rectangle 9">
            <a:extLst>
              <a:ext uri="{FF2B5EF4-FFF2-40B4-BE49-F238E27FC236}">
                <a16:creationId xmlns:a16="http://schemas.microsoft.com/office/drawing/2014/main" id="{43F393AF-98A1-481E-A4B0-649929878625}"/>
              </a:ext>
            </a:extLst>
          </p:cNvPr>
          <p:cNvSpPr/>
          <p:nvPr/>
        </p:nvSpPr>
        <p:spPr>
          <a:xfrm>
            <a:off x="-20879" y="1275803"/>
            <a:ext cx="4533236" cy="20048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9395DB7-27A2-49EB-BF3D-2B8FB54F3235}"/>
              </a:ext>
            </a:extLst>
          </p:cNvPr>
          <p:cNvSpPr txBox="1"/>
          <p:nvPr/>
        </p:nvSpPr>
        <p:spPr>
          <a:xfrm>
            <a:off x="864604" y="1358703"/>
            <a:ext cx="3613212" cy="400110"/>
          </a:xfrm>
          <a:prstGeom prst="rect">
            <a:avLst/>
          </a:prstGeom>
          <a:noFill/>
        </p:spPr>
        <p:txBody>
          <a:bodyPr wrap="square" rtlCol="0">
            <a:spAutoFit/>
          </a:bodyPr>
          <a:lstStyle/>
          <a:p>
            <a:r>
              <a:rPr lang="en-US" sz="2000" b="1" dirty="0"/>
              <a:t>Creating</a:t>
            </a:r>
            <a:r>
              <a:rPr lang="en-US" b="1" dirty="0"/>
              <a:t> New Wallet</a:t>
            </a:r>
            <a:endParaRPr lang="en-IN" b="1" dirty="0"/>
          </a:p>
        </p:txBody>
      </p:sp>
      <p:sp>
        <p:nvSpPr>
          <p:cNvPr id="12" name="TextBox 11">
            <a:extLst>
              <a:ext uri="{FF2B5EF4-FFF2-40B4-BE49-F238E27FC236}">
                <a16:creationId xmlns:a16="http://schemas.microsoft.com/office/drawing/2014/main" id="{61109432-8F22-4046-BEC5-C95DE0DF2002}"/>
              </a:ext>
            </a:extLst>
          </p:cNvPr>
          <p:cNvSpPr txBox="1"/>
          <p:nvPr/>
        </p:nvSpPr>
        <p:spPr>
          <a:xfrm>
            <a:off x="188931" y="1905432"/>
            <a:ext cx="4323426" cy="1200329"/>
          </a:xfrm>
          <a:prstGeom prst="rect">
            <a:avLst/>
          </a:prstGeom>
          <a:noFill/>
        </p:spPr>
        <p:txBody>
          <a:bodyPr wrap="square" rtlCol="0">
            <a:spAutoFit/>
          </a:bodyPr>
          <a:lstStyle/>
          <a:p>
            <a:r>
              <a:rPr lang="en-US" dirty="0"/>
              <a:t>This function creates a new wallet for any client. The wallet contains the public and private key for the client generated using the RSA algorithm.</a:t>
            </a:r>
            <a:endParaRPr lang="en-IN" dirty="0"/>
          </a:p>
        </p:txBody>
      </p:sp>
      <p:pic>
        <p:nvPicPr>
          <p:cNvPr id="14" name="Picture 13">
            <a:extLst>
              <a:ext uri="{FF2B5EF4-FFF2-40B4-BE49-F238E27FC236}">
                <a16:creationId xmlns:a16="http://schemas.microsoft.com/office/drawing/2014/main" id="{9A4DCBDE-2F6F-4F58-8846-AE4B27A13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9" y="3414416"/>
            <a:ext cx="7041490" cy="2004809"/>
          </a:xfrm>
          <a:prstGeom prst="rect">
            <a:avLst/>
          </a:prstGeom>
        </p:spPr>
      </p:pic>
      <p:sp>
        <p:nvSpPr>
          <p:cNvPr id="16" name="Rectangle 15">
            <a:extLst>
              <a:ext uri="{FF2B5EF4-FFF2-40B4-BE49-F238E27FC236}">
                <a16:creationId xmlns:a16="http://schemas.microsoft.com/office/drawing/2014/main" id="{784350FB-8325-4AE4-A1DD-977057778B58}"/>
              </a:ext>
            </a:extLst>
          </p:cNvPr>
          <p:cNvSpPr/>
          <p:nvPr/>
        </p:nvSpPr>
        <p:spPr>
          <a:xfrm>
            <a:off x="7020611" y="3397304"/>
            <a:ext cx="5150510" cy="20048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04E4D7F5-D729-444D-9859-54D1CC0EFCF0}"/>
              </a:ext>
            </a:extLst>
          </p:cNvPr>
          <p:cNvSpPr txBox="1"/>
          <p:nvPr/>
        </p:nvSpPr>
        <p:spPr>
          <a:xfrm>
            <a:off x="7905567" y="3397304"/>
            <a:ext cx="3613212" cy="369332"/>
          </a:xfrm>
          <a:prstGeom prst="rect">
            <a:avLst/>
          </a:prstGeom>
          <a:noFill/>
        </p:spPr>
        <p:txBody>
          <a:bodyPr wrap="square" rtlCol="0">
            <a:spAutoFit/>
          </a:bodyPr>
          <a:lstStyle/>
          <a:p>
            <a:r>
              <a:rPr lang="en-US" b="1" dirty="0"/>
              <a:t>Generating Transaction</a:t>
            </a:r>
            <a:endParaRPr lang="en-IN" b="1" dirty="0"/>
          </a:p>
        </p:txBody>
      </p:sp>
      <p:sp>
        <p:nvSpPr>
          <p:cNvPr id="18" name="TextBox 17">
            <a:extLst>
              <a:ext uri="{FF2B5EF4-FFF2-40B4-BE49-F238E27FC236}">
                <a16:creationId xmlns:a16="http://schemas.microsoft.com/office/drawing/2014/main" id="{A2340384-7043-47F8-BFA2-D6CD7074B315}"/>
              </a:ext>
            </a:extLst>
          </p:cNvPr>
          <p:cNvSpPr txBox="1"/>
          <p:nvPr/>
        </p:nvSpPr>
        <p:spPr>
          <a:xfrm>
            <a:off x="7275251" y="3705544"/>
            <a:ext cx="4323426" cy="1754326"/>
          </a:xfrm>
          <a:prstGeom prst="rect">
            <a:avLst/>
          </a:prstGeom>
          <a:noFill/>
        </p:spPr>
        <p:txBody>
          <a:bodyPr wrap="square" rtlCol="0">
            <a:spAutoFit/>
          </a:bodyPr>
          <a:lstStyle/>
          <a:p>
            <a:r>
              <a:rPr lang="en-US" dirty="0"/>
              <a:t>This function generates the transaction by accumulating all details like sender public and private key , recipient public key and the amount. All these values are requested from the form using Java Script modules.</a:t>
            </a:r>
            <a:endParaRPr lang="en-IN" dirty="0"/>
          </a:p>
        </p:txBody>
      </p:sp>
      <p:pic>
        <p:nvPicPr>
          <p:cNvPr id="20" name="Picture 19">
            <a:extLst>
              <a:ext uri="{FF2B5EF4-FFF2-40B4-BE49-F238E27FC236}">
                <a16:creationId xmlns:a16="http://schemas.microsoft.com/office/drawing/2014/main" id="{D3B04E38-E36A-4B29-8F40-31CD9BFAC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510" y="5524384"/>
            <a:ext cx="7020611" cy="1333616"/>
          </a:xfrm>
          <a:prstGeom prst="rect">
            <a:avLst/>
          </a:prstGeom>
        </p:spPr>
      </p:pic>
      <p:sp>
        <p:nvSpPr>
          <p:cNvPr id="21" name="Rectangle 20">
            <a:extLst>
              <a:ext uri="{FF2B5EF4-FFF2-40B4-BE49-F238E27FC236}">
                <a16:creationId xmlns:a16="http://schemas.microsoft.com/office/drawing/2014/main" id="{CE892F21-CEAD-429E-BEBA-3B2F349F7C78}"/>
              </a:ext>
            </a:extLst>
          </p:cNvPr>
          <p:cNvSpPr/>
          <p:nvPr/>
        </p:nvSpPr>
        <p:spPr>
          <a:xfrm>
            <a:off x="-20879" y="5524384"/>
            <a:ext cx="5171389" cy="13672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82D75CA-BC3D-47D6-8179-0FA7F1BF7C7E}"/>
              </a:ext>
            </a:extLst>
          </p:cNvPr>
          <p:cNvSpPr txBox="1"/>
          <p:nvPr/>
        </p:nvSpPr>
        <p:spPr>
          <a:xfrm>
            <a:off x="1279853" y="5526733"/>
            <a:ext cx="3613212" cy="369332"/>
          </a:xfrm>
          <a:prstGeom prst="rect">
            <a:avLst/>
          </a:prstGeom>
          <a:noFill/>
        </p:spPr>
        <p:txBody>
          <a:bodyPr wrap="square" rtlCol="0">
            <a:spAutoFit/>
          </a:bodyPr>
          <a:lstStyle/>
          <a:p>
            <a:r>
              <a:rPr lang="en-US" b="1" dirty="0"/>
              <a:t>Signing the Transaction</a:t>
            </a:r>
            <a:endParaRPr lang="en-IN" b="1" dirty="0"/>
          </a:p>
        </p:txBody>
      </p:sp>
      <p:sp>
        <p:nvSpPr>
          <p:cNvPr id="26" name="TextBox 25">
            <a:extLst>
              <a:ext uri="{FF2B5EF4-FFF2-40B4-BE49-F238E27FC236}">
                <a16:creationId xmlns:a16="http://schemas.microsoft.com/office/drawing/2014/main" id="{DFEE4741-BD05-41E5-A070-CA9250617D70}"/>
              </a:ext>
            </a:extLst>
          </p:cNvPr>
          <p:cNvSpPr txBox="1"/>
          <p:nvPr/>
        </p:nvSpPr>
        <p:spPr>
          <a:xfrm>
            <a:off x="209810" y="5896065"/>
            <a:ext cx="4683255" cy="923330"/>
          </a:xfrm>
          <a:prstGeom prst="rect">
            <a:avLst/>
          </a:prstGeom>
          <a:noFill/>
        </p:spPr>
        <p:txBody>
          <a:bodyPr wrap="square" rtlCol="0">
            <a:spAutoFit/>
          </a:bodyPr>
          <a:lstStyle/>
          <a:p>
            <a:r>
              <a:rPr lang="en-US" dirty="0"/>
              <a:t>This function generates the digital signature</a:t>
            </a:r>
          </a:p>
          <a:p>
            <a:r>
              <a:rPr lang="en-US" dirty="0"/>
              <a:t>for the transaction using the sender’s private key by the SHA algorithm.</a:t>
            </a:r>
            <a:endParaRPr lang="en-IN" dirty="0"/>
          </a:p>
        </p:txBody>
      </p:sp>
    </p:spTree>
    <p:extLst>
      <p:ext uri="{BB962C8B-B14F-4D97-AF65-F5344CB8AC3E}">
        <p14:creationId xmlns:p14="http://schemas.microsoft.com/office/powerpoint/2010/main" val="392505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AD0F-544A-4E17-AEDB-EAC1B05CE803}"/>
              </a:ext>
            </a:extLst>
          </p:cNvPr>
          <p:cNvSpPr>
            <a:spLocks noGrp="1"/>
          </p:cNvSpPr>
          <p:nvPr>
            <p:ph type="body" sz="quarter" idx="10"/>
          </p:nvPr>
        </p:nvSpPr>
        <p:spPr/>
        <p:txBody>
          <a:bodyPr/>
          <a:lstStyle/>
          <a:p>
            <a:r>
              <a:rPr lang="en-US" sz="4000" dirty="0"/>
              <a:t>Blockchain Class</a:t>
            </a:r>
            <a:endParaRPr lang="en-IN" sz="4000" dirty="0"/>
          </a:p>
        </p:txBody>
      </p:sp>
      <p:pic>
        <p:nvPicPr>
          <p:cNvPr id="4" name="Picture 3">
            <a:extLst>
              <a:ext uri="{FF2B5EF4-FFF2-40B4-BE49-F238E27FC236}">
                <a16:creationId xmlns:a16="http://schemas.microsoft.com/office/drawing/2014/main" id="{5F1066F6-6859-4D16-98CD-6D512ED5B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938" y="1136341"/>
            <a:ext cx="5201324" cy="2576137"/>
          </a:xfrm>
          <a:prstGeom prst="rect">
            <a:avLst/>
          </a:prstGeom>
        </p:spPr>
      </p:pic>
      <p:sp>
        <p:nvSpPr>
          <p:cNvPr id="5" name="Rectangle 4">
            <a:extLst>
              <a:ext uri="{FF2B5EF4-FFF2-40B4-BE49-F238E27FC236}">
                <a16:creationId xmlns:a16="http://schemas.microsoft.com/office/drawing/2014/main" id="{837E8448-70E8-449E-8091-8C37B93541F3}"/>
              </a:ext>
            </a:extLst>
          </p:cNvPr>
          <p:cNvSpPr/>
          <p:nvPr/>
        </p:nvSpPr>
        <p:spPr>
          <a:xfrm>
            <a:off x="1765095" y="1136340"/>
            <a:ext cx="4194844" cy="25705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24BCF7A-E3EF-4A1D-BB26-663E79D188AF}"/>
              </a:ext>
            </a:extLst>
          </p:cNvPr>
          <p:cNvSpPr txBox="1"/>
          <p:nvPr/>
        </p:nvSpPr>
        <p:spPr>
          <a:xfrm>
            <a:off x="2020926" y="1291899"/>
            <a:ext cx="2492051" cy="461665"/>
          </a:xfrm>
          <a:prstGeom prst="rect">
            <a:avLst/>
          </a:prstGeom>
          <a:noFill/>
        </p:spPr>
        <p:txBody>
          <a:bodyPr wrap="square" rtlCol="0">
            <a:spAutoFit/>
          </a:bodyPr>
          <a:lstStyle/>
          <a:p>
            <a:r>
              <a:rPr lang="en-US" sz="2400" dirty="0"/>
              <a:t>Create Block</a:t>
            </a:r>
            <a:endParaRPr lang="en-IN" sz="2400" dirty="0"/>
          </a:p>
        </p:txBody>
      </p:sp>
      <p:sp>
        <p:nvSpPr>
          <p:cNvPr id="7" name="TextBox 6">
            <a:extLst>
              <a:ext uri="{FF2B5EF4-FFF2-40B4-BE49-F238E27FC236}">
                <a16:creationId xmlns:a16="http://schemas.microsoft.com/office/drawing/2014/main" id="{5F70A094-5CCC-4B98-91BF-BCC732011C59}"/>
              </a:ext>
            </a:extLst>
          </p:cNvPr>
          <p:cNvSpPr txBox="1"/>
          <p:nvPr/>
        </p:nvSpPr>
        <p:spPr>
          <a:xfrm>
            <a:off x="2032956" y="1902771"/>
            <a:ext cx="3550250" cy="1477328"/>
          </a:xfrm>
          <a:prstGeom prst="rect">
            <a:avLst/>
          </a:prstGeom>
          <a:noFill/>
        </p:spPr>
        <p:txBody>
          <a:bodyPr wrap="square" rtlCol="0">
            <a:spAutoFit/>
          </a:bodyPr>
          <a:lstStyle/>
          <a:p>
            <a:r>
              <a:rPr lang="en-US" sz="1500" dirty="0"/>
              <a:t>This function creates a block which includes various attributes like block no. , timestamp, transaction details, nonce, previous hash. This functions also clears the transaction list and appends the block to the chain </a:t>
            </a:r>
            <a:endParaRPr lang="en-IN" sz="1500" dirty="0"/>
          </a:p>
        </p:txBody>
      </p:sp>
      <p:pic>
        <p:nvPicPr>
          <p:cNvPr id="9" name="Picture 8">
            <a:extLst>
              <a:ext uri="{FF2B5EF4-FFF2-40B4-BE49-F238E27FC236}">
                <a16:creationId xmlns:a16="http://schemas.microsoft.com/office/drawing/2014/main" id="{95A9CCBD-4561-4F15-8E6E-17381C54A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160" y="3767818"/>
            <a:ext cx="5336637" cy="2826264"/>
          </a:xfrm>
          <a:prstGeom prst="rect">
            <a:avLst/>
          </a:prstGeom>
        </p:spPr>
      </p:pic>
      <p:sp>
        <p:nvSpPr>
          <p:cNvPr id="10" name="Rectangle 9">
            <a:extLst>
              <a:ext uri="{FF2B5EF4-FFF2-40B4-BE49-F238E27FC236}">
                <a16:creationId xmlns:a16="http://schemas.microsoft.com/office/drawing/2014/main" id="{4D22EB91-4F72-464D-9DFC-FBEBBBF27C21}"/>
              </a:ext>
            </a:extLst>
          </p:cNvPr>
          <p:cNvSpPr/>
          <p:nvPr/>
        </p:nvSpPr>
        <p:spPr>
          <a:xfrm>
            <a:off x="1756216" y="3776696"/>
            <a:ext cx="4144944" cy="28008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98371FF-2DDE-48E2-87A5-CA43D08864BF}"/>
              </a:ext>
            </a:extLst>
          </p:cNvPr>
          <p:cNvSpPr txBox="1"/>
          <p:nvPr/>
        </p:nvSpPr>
        <p:spPr>
          <a:xfrm>
            <a:off x="1885488" y="4003463"/>
            <a:ext cx="3697718" cy="461665"/>
          </a:xfrm>
          <a:prstGeom prst="rect">
            <a:avLst/>
          </a:prstGeom>
          <a:noFill/>
        </p:spPr>
        <p:txBody>
          <a:bodyPr wrap="square" rtlCol="0">
            <a:spAutoFit/>
          </a:bodyPr>
          <a:lstStyle/>
          <a:p>
            <a:r>
              <a:rPr lang="en-US" sz="2400" dirty="0"/>
              <a:t>Mine Block/Proof of Work</a:t>
            </a:r>
            <a:endParaRPr lang="en-IN" sz="2400" dirty="0"/>
          </a:p>
        </p:txBody>
      </p:sp>
      <p:sp>
        <p:nvSpPr>
          <p:cNvPr id="12" name="TextBox 11">
            <a:extLst>
              <a:ext uri="{FF2B5EF4-FFF2-40B4-BE49-F238E27FC236}">
                <a16:creationId xmlns:a16="http://schemas.microsoft.com/office/drawing/2014/main" id="{5D5B024C-D4F5-4A8F-914E-ED63E51BEE91}"/>
              </a:ext>
            </a:extLst>
          </p:cNvPr>
          <p:cNvSpPr txBox="1"/>
          <p:nvPr/>
        </p:nvSpPr>
        <p:spPr>
          <a:xfrm>
            <a:off x="1885488" y="4587875"/>
            <a:ext cx="3697718" cy="1708160"/>
          </a:xfrm>
          <a:prstGeom prst="rect">
            <a:avLst/>
          </a:prstGeom>
          <a:noFill/>
        </p:spPr>
        <p:txBody>
          <a:bodyPr wrap="square" rtlCol="0">
            <a:spAutoFit/>
          </a:bodyPr>
          <a:lstStyle/>
          <a:p>
            <a:r>
              <a:rPr lang="en-US" sz="1500" dirty="0"/>
              <a:t>This function is involved in the process of mining the block. Using brute force , we try to get the required nonce and </a:t>
            </a:r>
            <a:r>
              <a:rPr lang="en-US" sz="1500" dirty="0" err="1"/>
              <a:t>inturn</a:t>
            </a:r>
            <a:r>
              <a:rPr lang="en-US" sz="1500" dirty="0"/>
              <a:t> the Hash which satisfies the difficulty specified. The proof of work computes the computational complexity/work it took to reach the right Hash.</a:t>
            </a:r>
            <a:endParaRPr lang="en-IN" sz="1500" dirty="0"/>
          </a:p>
        </p:txBody>
      </p:sp>
      <p:sp>
        <p:nvSpPr>
          <p:cNvPr id="17" name="TextBox 16">
            <a:extLst>
              <a:ext uri="{FF2B5EF4-FFF2-40B4-BE49-F238E27FC236}">
                <a16:creationId xmlns:a16="http://schemas.microsoft.com/office/drawing/2014/main" id="{652CC05E-7197-4088-9FA1-F16C4F8882D0}"/>
              </a:ext>
            </a:extLst>
          </p:cNvPr>
          <p:cNvSpPr txBox="1"/>
          <p:nvPr/>
        </p:nvSpPr>
        <p:spPr>
          <a:xfrm>
            <a:off x="5033639" y="6198116"/>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00820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AD0F-544A-4E17-AEDB-EAC1B05CE803}"/>
              </a:ext>
            </a:extLst>
          </p:cNvPr>
          <p:cNvSpPr>
            <a:spLocks noGrp="1"/>
          </p:cNvSpPr>
          <p:nvPr>
            <p:ph type="body" sz="quarter" idx="10"/>
          </p:nvPr>
        </p:nvSpPr>
        <p:spPr/>
        <p:txBody>
          <a:bodyPr/>
          <a:lstStyle/>
          <a:p>
            <a:r>
              <a:rPr lang="en-US" sz="4000" dirty="0"/>
              <a:t>Blockchain Class</a:t>
            </a:r>
            <a:r>
              <a:rPr lang="en-US" sz="2000" dirty="0"/>
              <a:t>(Continued)</a:t>
            </a:r>
            <a:endParaRPr lang="en-IN" sz="2000" dirty="0"/>
          </a:p>
        </p:txBody>
      </p:sp>
      <p:pic>
        <p:nvPicPr>
          <p:cNvPr id="14" name="Picture 13">
            <a:extLst>
              <a:ext uri="{FF2B5EF4-FFF2-40B4-BE49-F238E27FC236}">
                <a16:creationId xmlns:a16="http://schemas.microsoft.com/office/drawing/2014/main" id="{45392B5B-8F19-40A2-82B1-DB3FB39D0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382775"/>
            <a:ext cx="6096000" cy="4815341"/>
          </a:xfrm>
          <a:prstGeom prst="rect">
            <a:avLst/>
          </a:prstGeom>
        </p:spPr>
      </p:pic>
      <p:sp>
        <p:nvSpPr>
          <p:cNvPr id="15" name="Rectangle 14">
            <a:extLst>
              <a:ext uri="{FF2B5EF4-FFF2-40B4-BE49-F238E27FC236}">
                <a16:creationId xmlns:a16="http://schemas.microsoft.com/office/drawing/2014/main" id="{5B8D1BA1-5DB4-4CB7-919A-C4354B2117BA}"/>
              </a:ext>
            </a:extLst>
          </p:cNvPr>
          <p:cNvSpPr/>
          <p:nvPr/>
        </p:nvSpPr>
        <p:spPr>
          <a:xfrm>
            <a:off x="-25302" y="1382776"/>
            <a:ext cx="6121302" cy="48153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40732CD-76AB-4F52-AA8F-5D9DFFA2B769}"/>
              </a:ext>
            </a:extLst>
          </p:cNvPr>
          <p:cNvSpPr txBox="1"/>
          <p:nvPr/>
        </p:nvSpPr>
        <p:spPr>
          <a:xfrm>
            <a:off x="149438" y="1437367"/>
            <a:ext cx="2744681" cy="461665"/>
          </a:xfrm>
          <a:prstGeom prst="rect">
            <a:avLst/>
          </a:prstGeom>
          <a:noFill/>
        </p:spPr>
        <p:txBody>
          <a:bodyPr wrap="square" rtlCol="0">
            <a:spAutoFit/>
          </a:bodyPr>
          <a:lstStyle/>
          <a:p>
            <a:r>
              <a:rPr lang="en-US" sz="2400" dirty="0"/>
              <a:t>Verify Transaction</a:t>
            </a:r>
            <a:endParaRPr lang="en-IN" sz="2400" dirty="0"/>
          </a:p>
        </p:txBody>
      </p:sp>
      <p:sp>
        <p:nvSpPr>
          <p:cNvPr id="17" name="TextBox 16">
            <a:extLst>
              <a:ext uri="{FF2B5EF4-FFF2-40B4-BE49-F238E27FC236}">
                <a16:creationId xmlns:a16="http://schemas.microsoft.com/office/drawing/2014/main" id="{652CC05E-7197-4088-9FA1-F16C4F8882D0}"/>
              </a:ext>
            </a:extLst>
          </p:cNvPr>
          <p:cNvSpPr txBox="1"/>
          <p:nvPr/>
        </p:nvSpPr>
        <p:spPr>
          <a:xfrm>
            <a:off x="5033639" y="6198116"/>
            <a:ext cx="45719" cy="369332"/>
          </a:xfrm>
          <a:prstGeom prst="rect">
            <a:avLst/>
          </a:prstGeom>
          <a:noFill/>
        </p:spPr>
        <p:txBody>
          <a:bodyPr wrap="square" rtlCol="0">
            <a:spAutoFit/>
          </a:bodyPr>
          <a:lstStyle/>
          <a:p>
            <a:endParaRPr lang="en-IN" dirty="0"/>
          </a:p>
        </p:txBody>
      </p:sp>
      <p:sp>
        <p:nvSpPr>
          <p:cNvPr id="18" name="TextBox 17">
            <a:extLst>
              <a:ext uri="{FF2B5EF4-FFF2-40B4-BE49-F238E27FC236}">
                <a16:creationId xmlns:a16="http://schemas.microsoft.com/office/drawing/2014/main" id="{55D1503C-DA4F-404C-9F63-73292A74C90D}"/>
              </a:ext>
            </a:extLst>
          </p:cNvPr>
          <p:cNvSpPr txBox="1"/>
          <p:nvPr/>
        </p:nvSpPr>
        <p:spPr>
          <a:xfrm>
            <a:off x="43646" y="1962195"/>
            <a:ext cx="5946562" cy="3970318"/>
          </a:xfrm>
          <a:prstGeom prst="rect">
            <a:avLst/>
          </a:prstGeom>
          <a:noFill/>
        </p:spPr>
        <p:txBody>
          <a:bodyPr wrap="square" rtlCol="0">
            <a:spAutoFit/>
          </a:bodyPr>
          <a:lstStyle/>
          <a:p>
            <a:r>
              <a:rPr lang="en-US" sz="1400" dirty="0"/>
              <a:t>This function verifies the signature generated during the transaction by using the verifier method in the Json library. It uses the sender public key along with the transaction list to verify the signature. </a:t>
            </a:r>
          </a:p>
          <a:p>
            <a:r>
              <a:rPr lang="en-US" sz="1400" dirty="0"/>
              <a:t>This “Signature” method is one of the ways to implement</a:t>
            </a:r>
          </a:p>
          <a:p>
            <a:r>
              <a:rPr lang="en-US" sz="1400" dirty="0"/>
              <a:t>The Zero Knowledge Proof algorithm</a:t>
            </a:r>
          </a:p>
          <a:p>
            <a:r>
              <a:rPr lang="en-US" sz="1400" dirty="0"/>
              <a:t>t = </a:t>
            </a:r>
            <a:r>
              <a:rPr lang="en-US" sz="1400" dirty="0" err="1"/>
              <a:t>g^e</a:t>
            </a:r>
            <a:endParaRPr lang="en-US" sz="1400" dirty="0"/>
          </a:p>
          <a:p>
            <a:r>
              <a:rPr lang="en-US" sz="1400" dirty="0"/>
              <a:t>c = H(m ||  t)</a:t>
            </a:r>
          </a:p>
          <a:p>
            <a:r>
              <a:rPr lang="en-US" sz="1400" dirty="0"/>
              <a:t>d = e – (x*c)</a:t>
            </a:r>
          </a:p>
          <a:p>
            <a:r>
              <a:rPr lang="en-US" sz="1400" dirty="0"/>
              <a:t>The miner would send (c, d) as the signature, along with the message m.</a:t>
            </a:r>
          </a:p>
          <a:p>
            <a:r>
              <a:rPr lang="en-US" sz="1400" dirty="0"/>
              <a:t>Which is basically a hash of the message with a proof that he knows the secret x.</a:t>
            </a:r>
          </a:p>
          <a:p>
            <a:r>
              <a:rPr lang="en-US" sz="1400" dirty="0"/>
              <a:t>To verify the signature you would use the public key y = </a:t>
            </a:r>
            <a:r>
              <a:rPr lang="en-US" sz="1400" dirty="0" err="1"/>
              <a:t>g^x</a:t>
            </a:r>
            <a:r>
              <a:rPr lang="en-US" sz="1400" dirty="0"/>
              <a:t> to compute              </a:t>
            </a:r>
            <a:r>
              <a:rPr lang="en-US" sz="1400" dirty="0" err="1"/>
              <a:t>y^c</a:t>
            </a:r>
            <a:r>
              <a:rPr lang="en-US" sz="1400" dirty="0"/>
              <a:t> * </a:t>
            </a:r>
            <a:r>
              <a:rPr lang="en-US" sz="1400" dirty="0" err="1"/>
              <a:t>g^d</a:t>
            </a:r>
            <a:r>
              <a:rPr lang="en-US" sz="1400" dirty="0"/>
              <a:t> = t</a:t>
            </a:r>
          </a:p>
          <a:p>
            <a:r>
              <a:rPr lang="en-US" sz="1400" dirty="0"/>
              <a:t>and then you would compute the hash. (All this is accomplished using the RSA function here)</a:t>
            </a:r>
          </a:p>
          <a:p>
            <a:r>
              <a:rPr lang="en-US" sz="1400" dirty="0"/>
              <a:t>It would give you the proof that the signer knows x (authentication, non-repudiation) and that the message hasn't been tampered (integrity) with zero knowledge of the value of x !</a:t>
            </a:r>
            <a:endParaRPr lang="en-IN" sz="1400" dirty="0"/>
          </a:p>
        </p:txBody>
      </p:sp>
    </p:spTree>
    <p:extLst>
      <p:ext uri="{BB962C8B-B14F-4D97-AF65-F5344CB8AC3E}">
        <p14:creationId xmlns:p14="http://schemas.microsoft.com/office/powerpoint/2010/main" val="1370677"/>
      </p:ext>
    </p:extLst>
  </p:cSld>
  <p:clrMapOvr>
    <a:masterClrMapping/>
  </p:clrMapOvr>
</p:sld>
</file>

<file path=ppt/theme/theme1.xml><?xml version="1.0" encoding="utf-8"?>
<a:theme xmlns:a="http://schemas.openxmlformats.org/drawingml/2006/main" name="Cover and End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itcoin-color-01">
      <a:dk1>
        <a:srgbClr val="303030"/>
      </a:dk1>
      <a:lt1>
        <a:sysClr val="window" lastClr="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3638</TotalTime>
  <Words>1207</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13</vt:i4>
      </vt:variant>
    </vt:vector>
  </HeadingPairs>
  <TitlesOfParts>
    <vt:vector size="18"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Rishab Nahar</cp:lastModifiedBy>
  <cp:revision>130</cp:revision>
  <dcterms:created xsi:type="dcterms:W3CDTF">2018-04-24T17:14:44Z</dcterms:created>
  <dcterms:modified xsi:type="dcterms:W3CDTF">2020-08-03T18:08:29Z</dcterms:modified>
</cp:coreProperties>
</file>