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318" r:id="rId3"/>
    <p:sldId id="308" r:id="rId4"/>
    <p:sldId id="282" r:id="rId5"/>
    <p:sldId id="317" r:id="rId6"/>
    <p:sldId id="316" r:id="rId7"/>
    <p:sldId id="312" r:id="rId8"/>
    <p:sldId id="319" r:id="rId9"/>
    <p:sldId id="320" r:id="rId10"/>
    <p:sldId id="321" r:id="rId11"/>
    <p:sldId id="322" r:id="rId12"/>
    <p:sldId id="3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23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BD39-CC5C-47E6-B5E0-2333C70E0A5C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AA21-9304-43CE-9658-00867DBB3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0695F-F62C-41E9-A955-59FA1963ECB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F8B0D-7894-42A6-8D4D-45ED1957DBA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EE307-A33D-40EA-8888-E68B4C78FF71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38286-CA7D-443D-99D4-62806D71C6C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2B81B-12F2-4A6C-96CC-49E8C3CEEB08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74A92-8508-4455-9A6C-C48D645A76B5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70EC65-CF96-459D-A283-CCCC55866CFE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AB6DF-B184-4BB0-9441-AA0CADF26C31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4D02A-2489-46E1-BAB2-BD85A1203997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7871D-B8DA-4CA0-8570-86EBD033614A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D3718-E1FA-413F-95C0-A482173FBFF5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B1F806-B336-4473-B3BB-DF773BEFA569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2562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642910" y="3500438"/>
            <a:ext cx="39553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="1" dirty="0" smtClean="0"/>
          </a:p>
          <a:p>
            <a:pPr algn="ctr"/>
            <a:r>
              <a:rPr lang="en-US" sz="1600" b="1" dirty="0" smtClean="0"/>
              <a:t>Prepared By-:</a:t>
            </a:r>
          </a:p>
          <a:p>
            <a:pPr algn="ctr"/>
            <a:endParaRPr lang="en-US" sz="1600" b="1" dirty="0" smtClean="0"/>
          </a:p>
          <a:p>
            <a:r>
              <a:rPr lang="en-US" sz="1600" b="1" dirty="0" smtClean="0"/>
              <a:t>       GAGAN MANI {20BCS5700}</a:t>
            </a:r>
          </a:p>
          <a:p>
            <a:r>
              <a:rPr lang="en-US" sz="1600" b="1" dirty="0" smtClean="0"/>
              <a:t>       DEVANSH RAHEJA {20BCS5688}</a:t>
            </a:r>
          </a:p>
          <a:p>
            <a:r>
              <a:rPr lang="en-US" sz="1600" b="1" dirty="0" smtClean="0"/>
              <a:t>       JATIN RAWAL {20BCS5676}</a:t>
            </a:r>
          </a:p>
          <a:p>
            <a:r>
              <a:rPr lang="en-US" sz="1600" b="1" dirty="0" smtClean="0"/>
              <a:t>       SHIVANSH RAHEJA {20BCS5687}</a:t>
            </a:r>
          </a:p>
          <a:p>
            <a:pPr algn="ctr"/>
            <a:r>
              <a:rPr lang="en-US" sz="1600" b="1" dirty="0" smtClean="0"/>
              <a:t> </a:t>
            </a:r>
          </a:p>
          <a:p>
            <a:pPr algn="ctr"/>
            <a:endParaRPr lang="en-US" sz="1350" b="1" dirty="0" smtClean="0"/>
          </a:p>
          <a:p>
            <a:pPr algn="ctr"/>
            <a:endParaRPr lang="en-US" sz="1350" b="1" dirty="0"/>
          </a:p>
          <a:p>
            <a:pPr algn="ctr"/>
            <a:endParaRPr lang="en-US" sz="1350" b="1" dirty="0" smtClean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74616" y="1833387"/>
            <a:ext cx="7344591" cy="27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SHOPPING CART </a:t>
            </a:r>
            <a:endParaRPr lang="en-US" sz="4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Science Department, Block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628" y="3714752"/>
            <a:ext cx="3955377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="1" dirty="0" smtClean="0"/>
          </a:p>
          <a:p>
            <a:pPr algn="ctr"/>
            <a:r>
              <a:rPr lang="en-US" sz="1600" b="1" dirty="0" smtClean="0"/>
              <a:t>Project Teacher</a:t>
            </a:r>
          </a:p>
          <a:p>
            <a:pPr algn="ctr"/>
            <a:r>
              <a:rPr lang="en-US" sz="1600" b="1" dirty="0" smtClean="0"/>
              <a:t>ER. SHALINI KUMARI</a:t>
            </a:r>
          </a:p>
          <a:p>
            <a:pPr algn="ctr"/>
            <a:r>
              <a:rPr lang="en-US" sz="1600" b="1" dirty="0" smtClean="0"/>
              <a:t>{E10593}</a:t>
            </a:r>
          </a:p>
          <a:p>
            <a:pPr algn="ctr"/>
            <a:endParaRPr lang="en-US" sz="1350" b="1" dirty="0"/>
          </a:p>
          <a:p>
            <a:pPr algn="ctr"/>
            <a:endParaRPr lang="en-US" sz="135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385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548680"/>
            <a:ext cx="7498080" cy="868958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COMPONENT PROPERTIES OF OUR STE-:</a:t>
            </a:r>
            <a:endParaRPr lang="en-US" sz="2400" b="1" u="sng" dirty="0"/>
          </a:p>
        </p:txBody>
      </p:sp>
      <p:pic>
        <p:nvPicPr>
          <p:cNvPr id="5" name="Content Placeholder 4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45365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5576" y="3789040"/>
            <a:ext cx="1008112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83768" y="5373216"/>
            <a:ext cx="194421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203848" cy="8367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 smtClean="0"/>
              <a:t>HOME PAGE OF OUR SITE-:</a:t>
            </a:r>
            <a:endParaRPr lang="en-US" sz="2800" b="1" u="sng" dirty="0"/>
          </a:p>
        </p:txBody>
      </p:sp>
      <p:pic>
        <p:nvPicPr>
          <p:cNvPr id="5" name="Content Placeholder 4" descr="screencapture-localhost-tutorial-shopping-index-php-2021-07-15-11_15_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7525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203848" cy="8367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References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</a:rPr>
              <a:t>https://www.apachefriends.org/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</a:rPr>
              <a:t>https://code.visualstudio.com/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</a:rPr>
              <a:t>https://github.com/akashyap2013/Advance_Shopping_cart/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</a:rPr>
              <a:t>https://www.youtube.com/channel/UCrG2Z0usOCCdUTAr4D1A8mw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</a:rPr>
              <a:t>https://cdnjs.cloudflare.com/ajax/libs/font-awesome/5.8.2/css/all.css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</a:rPr>
              <a:t>https://stackpath.bootstrapcdn.com/bootstrap/4.3.1/css/bootstrap.min.css</a:t>
            </a:r>
          </a:p>
          <a:p>
            <a:endParaRPr lang="en-US" sz="2400" dirty="0" smtClean="0"/>
          </a:p>
          <a:p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203848" cy="836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Introduction To Project</a:t>
            </a:r>
            <a:endParaRPr lang="en-US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500174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000" dirty="0" smtClean="0"/>
              <a:t>THIS PROJECT COVERS ALL THE STANDARDS A PROSPEROUS E-COMMERCE SITE’S CART HOLDS.</a:t>
            </a:r>
          </a:p>
          <a:p>
            <a:pPr algn="just">
              <a:buFont typeface="Wingdings" pitchFamily="2" charset="2"/>
              <a:buChar char="v"/>
            </a:pPr>
            <a:endParaRPr lang="en-IN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000" dirty="0" smtClean="0"/>
              <a:t>FURTHER, IT FULFILLS ALL THE REQUIREMENTS LAID DOWN BY OUR INSTITUITION IN ORDER TO MAKE THIS PROJECT.</a:t>
            </a:r>
          </a:p>
          <a:p>
            <a:pPr algn="just">
              <a:buFont typeface="Wingdings" pitchFamily="2" charset="2"/>
              <a:buChar char="v"/>
            </a:pPr>
            <a:endParaRPr lang="en-IN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000" dirty="0" smtClean="0"/>
              <a:t>WE HAVE USED THE COMBINED KNOWLEDGE OF WEB DEVELOPMENT AND DBMS TO COMPLETE THIS PROJECT.</a:t>
            </a:r>
          </a:p>
          <a:p>
            <a:pPr algn="just">
              <a:buFont typeface="Wingdings" pitchFamily="2" charset="2"/>
              <a:buChar char="v"/>
            </a:pPr>
            <a:endParaRPr lang="en-IN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000" dirty="0" smtClean="0"/>
              <a:t>IN ADDITION TO THIS , WE HAVE USED THE BASIC KNOWLEDGE OF PHP,HTML AND MYSQL TO SUCCESSFULLY BUILD THIS PROJECT.</a:t>
            </a:r>
          </a:p>
          <a:p>
            <a:pPr algn="just">
              <a:buFont typeface="Wingdings" pitchFamily="2" charset="2"/>
              <a:buChar char="v"/>
            </a:pPr>
            <a:endParaRPr lang="en-IN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000" dirty="0" smtClean="0"/>
              <a:t>WE HAVE ALSO USED SEVERAL SOFTWARES SUCH AS XAMPP SERVER,VS CODE AND MYSQL ADMIN.</a:t>
            </a:r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818072" cy="1008112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smtClean="0"/>
              <a:t>Problem Statement</a:t>
            </a:r>
            <a:endParaRPr lang="en-US" b="1" u="sn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3218265" cy="899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1988841"/>
            <a:ext cx="68859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TO DEMONSTRATE THE WORKING OF SHOPPING CART USING PHP,HTML AND SQL LANGUAGE, IT SHOULD ALSO HAVE AN APPEALING FRONT END AND A SUMMARISED BACK END.</a:t>
            </a:r>
          </a:p>
          <a:p>
            <a:pPr>
              <a:buFont typeface="Wingdings" pitchFamily="2" charset="2"/>
              <a:buChar char="v"/>
            </a:pPr>
            <a:endParaRPr lang="en-IN" sz="2800" dirty="0" smtClean="0"/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ADD SOME INNOVATIONS FROM YOUR SIDE WHICH SHOULD ADD UP TO OUR PROJECT AS A MERIT.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80728"/>
            <a:ext cx="7498080" cy="43659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Project Objectives</a:t>
            </a:r>
            <a:endParaRPr lang="en-US" b="1" u="sn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3074249" cy="827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2060848"/>
            <a:ext cx="75608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THIS PROJECT DEALS WITH THE DAILY INTERACTION OF PEOPLE WITH DIFFERENT E-COMMERCE WEBSITES.</a:t>
            </a:r>
          </a:p>
          <a:p>
            <a:pPr algn="just">
              <a:buFont typeface="Arial" pitchFamily="34" charset="0"/>
              <a:buChar char="•"/>
            </a:pP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IT CONSIST OF A WORKING WEBPAGE THAT ILLUSTRATES THE WORKING OF DIGITAL CARTS ACROSS DIFFERENT PLATFORMS.</a:t>
            </a:r>
          </a:p>
          <a:p>
            <a:pPr algn="just">
              <a:buFont typeface="Arial" pitchFamily="34" charset="0"/>
              <a:buChar char="•"/>
            </a:pP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FURTHER, THE MAIN OBJECTIVE OF OUR PROJECT IS TO DELIVER THE SAME AMOUNT OF EXPERIENCE AND FUNCTIONING TO THE PEOPLE THAT TOO JUST ON A CLICK AND WITH A BETTER USER INTERFACE.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908720"/>
            <a:ext cx="7498080" cy="5086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/>
              <a:t>Individual Contribution</a:t>
            </a:r>
            <a:endParaRPr lang="en-US" b="1" u="sn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3002241" cy="827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700808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5616" y="1700811"/>
          <a:ext cx="7560840" cy="3384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676875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UID OF THE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FILE/FILES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PREPARED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OF WORK</a:t>
                      </a:r>
                      <a:endParaRPr lang="en-US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dirty="0" smtClean="0"/>
                        <a:t>GAGAN MANI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20BCS5700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HEADER.PHP</a:t>
                      </a:r>
                    </a:p>
                    <a:p>
                      <a:r>
                        <a:rPr lang="en-US" dirty="0" smtClean="0"/>
                        <a:t>FOOTER.PHP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FRONT-END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dirty="0" smtClean="0"/>
                        <a:t>DEVANSH RAHEJA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20BCS5688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CART.PHP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FRONT-END</a:t>
                      </a:r>
                      <a:endParaRPr lang="en-US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dirty="0" smtClean="0"/>
                        <a:t>JATIN RAWAL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20BCS5676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CREATE.C.PHP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BACK-END</a:t>
                      </a:r>
                      <a:endParaRPr lang="en-US" dirty="0"/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r>
                        <a:rPr lang="en-US" dirty="0" smtClean="0"/>
                        <a:t>SHIVANSH RAHEJA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20BCS5687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COMPONENT. 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BACK-END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1640" y="5517232"/>
            <a:ext cx="7128792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ADDITION TO THIS EVERYONE HAS INDIVIDUALLY CONTRIBUTED TO THE MAIN FILES-:INDEX.PHP AND STYLE.CSS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24744"/>
            <a:ext cx="7498080" cy="648072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 smtClean="0"/>
              <a:t>Tools Platforms/Technology/Languages</a:t>
            </a:r>
            <a:br>
              <a:rPr lang="en-IN" sz="2800" b="1" u="sng" dirty="0" smtClean="0"/>
            </a:br>
            <a:r>
              <a:rPr lang="en-IN" sz="2800" b="1" u="sng" dirty="0" smtClean="0"/>
              <a:t>Used</a:t>
            </a:r>
            <a:endParaRPr lang="en-US" sz="2800" b="1" u="sn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203848" cy="836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500174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43608" y="1916832"/>
            <a:ext cx="688597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400" dirty="0" err="1" smtClean="0"/>
              <a:t>Xampp</a:t>
            </a:r>
            <a:r>
              <a:rPr lang="en-IN" sz="2400" dirty="0" smtClean="0"/>
              <a:t> server-: for hosting as well as for making the connections with the back-end.</a:t>
            </a:r>
          </a:p>
          <a:p>
            <a:pPr algn="just">
              <a:buFont typeface="Wingdings" pitchFamily="2" charset="2"/>
              <a:buChar char="v"/>
            </a:pPr>
            <a:endParaRPr lang="en-IN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400" dirty="0" err="1" smtClean="0"/>
              <a:t>Php</a:t>
            </a:r>
            <a:r>
              <a:rPr lang="en-IN" sz="2400" dirty="0" smtClean="0"/>
              <a:t>-:we have used this language for better flexibility as well as for efficient connections with the </a:t>
            </a:r>
            <a:r>
              <a:rPr lang="en-IN" sz="2400" dirty="0" err="1" smtClean="0"/>
              <a:t>sql</a:t>
            </a:r>
            <a:r>
              <a:rPr lang="en-IN" sz="2400" dirty="0" smtClean="0"/>
              <a:t> server.</a:t>
            </a:r>
          </a:p>
          <a:p>
            <a:pPr algn="just">
              <a:buFont typeface="Wingdings" pitchFamily="2" charset="2"/>
              <a:buChar char="v"/>
            </a:pPr>
            <a:endParaRPr lang="en-IN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Html/</a:t>
            </a:r>
            <a:r>
              <a:rPr lang="en-IN" sz="2400" dirty="0" err="1" smtClean="0"/>
              <a:t>css</a:t>
            </a:r>
            <a:r>
              <a:rPr lang="en-IN" sz="2400" dirty="0" smtClean="0"/>
              <a:t>-: we have used the basic knowledge of this in order to make a user-friendly site for the users.</a:t>
            </a:r>
          </a:p>
          <a:p>
            <a:pPr algn="just">
              <a:buFont typeface="Wingdings" pitchFamily="2" charset="2"/>
              <a:buChar char="v"/>
            </a:pPr>
            <a:endParaRPr lang="en-IN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Vs code-: we have used this software for debugging as well as for its variable compilation property.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Implementation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HEADER PART OF OUR SITE-: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r>
              <a:rPr lang="en-US" sz="2400" b="1" u="sng" dirty="0" smtClean="0"/>
              <a:t>FOOTER PART OF OUR SITE-:</a:t>
            </a:r>
          </a:p>
          <a:p>
            <a:endParaRPr lang="en-US" sz="24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500306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60849"/>
            <a:ext cx="9144000" cy="9361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77072"/>
            <a:ext cx="9144000" cy="1944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203848" cy="836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CART PART OF OUR SITE-:</a:t>
            </a:r>
            <a:endParaRPr lang="en-US" sz="3200" b="1" u="sng" dirty="0"/>
          </a:p>
        </p:txBody>
      </p:sp>
      <p:pic>
        <p:nvPicPr>
          <p:cNvPr id="5" name="Content Placeholder 4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733254"/>
            <a:ext cx="4716015" cy="42296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pic>
        <p:nvPicPr>
          <p:cNvPr id="6" name="Picture 5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783" y="1772816"/>
            <a:ext cx="4239217" cy="41764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203848" cy="836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548680"/>
            <a:ext cx="7498080" cy="86864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DATABASE USED FOR OUR SITE-:</a:t>
            </a:r>
            <a:endParaRPr lang="en-US" sz="3200" b="1" u="sng" dirty="0"/>
          </a:p>
        </p:txBody>
      </p:sp>
      <p:pic>
        <p:nvPicPr>
          <p:cNvPr id="8" name="Content Placeholder 7" descr="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4000" cy="45365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203848" cy="83671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8561</TotalTime>
  <Words>510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Slide 1</vt:lpstr>
      <vt:lpstr>Introduction To Project</vt:lpstr>
      <vt:lpstr>Problem Statement</vt:lpstr>
      <vt:lpstr>Project Objectives</vt:lpstr>
      <vt:lpstr>Individual Contribution</vt:lpstr>
      <vt:lpstr>Tools Platforms/Technology/Languages Used</vt:lpstr>
      <vt:lpstr>Implementation</vt:lpstr>
      <vt:lpstr>CART PART OF OUR SITE-:</vt:lpstr>
      <vt:lpstr>DATABASE USED FOR OUR SITE-:</vt:lpstr>
      <vt:lpstr>COMPONENT PROPERTIES OF OUR STE-:</vt:lpstr>
      <vt:lpstr>HOME PAGE OF OUR SITE-: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User</cp:lastModifiedBy>
  <cp:revision>294</cp:revision>
  <dcterms:created xsi:type="dcterms:W3CDTF">2021-03-03T15:44:50Z</dcterms:created>
  <dcterms:modified xsi:type="dcterms:W3CDTF">2021-07-15T06:02:46Z</dcterms:modified>
</cp:coreProperties>
</file>