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8F4FFF-3CFB-4825-B7E2-63EE7E4A1336}" v="330" dt="2023-11-24T17:17:27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Assignment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4F04-DDD0-7D2D-41DC-CC6B820F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Question 3 – Random Forest – Dataset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4D511-BD0A-DEB9-32A3-3F4BC23B8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9487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Average scores across the 5 folds Accuracy: 0.9157207890743552, Precision: 0.651513385273202, Recall : 0.5412290089351467 , F1_score:0.59111156753261  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Scores on the test data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Accuracy: 0.9180626365622724 Precision: 0.6583229036295369, Recall : 0.5668103448275862 , F1_score:0.6091488129704691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/>
          </a:p>
        </p:txBody>
      </p:sp>
      <p:pic>
        <p:nvPicPr>
          <p:cNvPr id="5" name="Picture 4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6F4F1600-62C7-09D9-9B31-0897889B1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865" y="1824851"/>
            <a:ext cx="5276045" cy="42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71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4F04-DDD0-7D2D-41DC-CC6B820F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Question 4 – Random Forest – Dataset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4D511-BD0A-DEB9-32A3-3F4BC23B8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9487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Average scores across the 5 folds Accuracy: 0.9548079974611234, Precision: 0.6961111111111111, Recall : 0.5694444444444444 , F1_score:0.6162464985994399  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Scores on the test data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Accuracy: 0.9767441860465116 Precision: 0.8888888888888888, Recall : 0.7272727272727273 , F1_score:0.7999999999999999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/>
          </a:p>
        </p:txBody>
      </p:sp>
      <p:pic>
        <p:nvPicPr>
          <p:cNvPr id="4" name="Picture 3" descr="A diagram of a decision boundary&#10;&#10;Description automatically generated">
            <a:extLst>
              <a:ext uri="{FF2B5EF4-FFF2-40B4-BE49-F238E27FC236}">
                <a16:creationId xmlns:a16="http://schemas.microsoft.com/office/drawing/2014/main" id="{08A59DFC-128F-00D5-AB03-ACC3D492F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508" y="1830167"/>
            <a:ext cx="5307227" cy="428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67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4F04-DDD0-7D2D-41DC-CC6B820F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Question 4 – Random Forest – Dataset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4D511-BD0A-DEB9-32A3-3F4BC23B8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9487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Average scores across the 5 folds Accuracy: 0.9433935063657085, Precision: 0.8178481117605605, Recall : 0.8084798026518657 , F1_score:0.8121586350157779  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Scores on the test data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Accuracy: 0.9539641943734015 Precision: 0.9019607843137255, Recall : 0.7796610169491526 , F1_score:0.8363636363636364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/>
          </a:p>
        </p:txBody>
      </p:sp>
      <p:pic>
        <p:nvPicPr>
          <p:cNvPr id="5" name="Picture 4" descr="A blue rectangular graph with a red bar&#10;&#10;Description automatically generated">
            <a:extLst>
              <a:ext uri="{FF2B5EF4-FFF2-40B4-BE49-F238E27FC236}">
                <a16:creationId xmlns:a16="http://schemas.microsoft.com/office/drawing/2014/main" id="{E9704D1E-5950-7548-E183-69406672C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28" y="1829703"/>
            <a:ext cx="5565820" cy="447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66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4F04-DDD0-7D2D-41DC-CC6B820F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Question 4 – Random Forest – Dataset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4D511-BD0A-DEB9-32A3-3F4BC23B8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9487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Average scores across the 5 folds Accuracy: 0.9133839150227617, Precision: 0.6435237843683052, Recall : 0.5188584923799124 , F1_score:0.5744230143466561  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Scores on the test data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Accuracy: 0.91442097596504 Precision: 0.6500672947510094, Recall : 0.5204741379310345 , F1_score:0.5780969479353679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FE6D3-EBDB-DEE6-3438-F0073F37A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294" y="1824270"/>
            <a:ext cx="5523469" cy="446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5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0F80-0239-BA31-99F6-AB98E46DC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Question 1 – Decision Tree – Dataset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6F4CB-2A66-504C-1B67-D44AF7936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80438" cy="43719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Average scores across the 5 folds Accuracy: 0.9592087168094785, Precision: 0.6592352092352092,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Recall : 0.7527777777777778 , F1_score:0.6955555555555556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Scores on the test data Accuracy: 0.9709302325581395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Precision: 0.7142857142857143,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Recall : 0.9090909090909091 , F1_score:0.8</a:t>
            </a: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5" name="Picture 4" descr="A diagram of a blue and red line&#10;&#10;Description automatically generated">
            <a:extLst>
              <a:ext uri="{FF2B5EF4-FFF2-40B4-BE49-F238E27FC236}">
                <a16:creationId xmlns:a16="http://schemas.microsoft.com/office/drawing/2014/main" id="{2FC6F1D8-6B65-299B-B1C4-F9F28D165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860" y="1830167"/>
            <a:ext cx="4823254" cy="388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3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4F04-DDD0-7D2D-41DC-CC6B820F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Question 1 – Decision Tree – Dataset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4D511-BD0A-DEB9-32A3-3F4BC23B8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754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Average scores across the 5 folds Accuracy: 0.9334447085433618, Precision: 0.7871090233728315,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Recall : 0.7668414019940385 , F1_score:0.7744072626941677 </a:t>
            </a:r>
          </a:p>
          <a:p>
            <a:r>
              <a:rPr lang="en-US" dirty="0">
                <a:ea typeface="+mn-lt"/>
                <a:cs typeface="+mn-lt"/>
              </a:rPr>
              <a:t>Scores on the test data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Accuracy: 0.9203084832904884 Precision: 0.7592592592592593,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Recall : 0.6949152542372882 ,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F1_score: 0.7256637168141593 </a:t>
            </a:r>
          </a:p>
        </p:txBody>
      </p:sp>
      <p:pic>
        <p:nvPicPr>
          <p:cNvPr id="4" name="Picture 3" descr="A blue and red graph&#10;&#10;Description automatically generated">
            <a:extLst>
              <a:ext uri="{FF2B5EF4-FFF2-40B4-BE49-F238E27FC236}">
                <a16:creationId xmlns:a16="http://schemas.microsoft.com/office/drawing/2014/main" id="{38EB4409-4711-A82B-920B-D82CEC36E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075" y="1992864"/>
            <a:ext cx="4889678" cy="390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7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4F04-DDD0-7D2D-41DC-CC6B820F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Question 1 – Decision Tree – Dataset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4D511-BD0A-DEB9-32A3-3F4BC23B8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9487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Average scores across the 5 folds Accuracy: 0.9134749620637329, Precision: 0.6510295213037104, Recall : 0.4992037090109667 , F1_score:0.5644962244793424 </a:t>
            </a:r>
          </a:p>
          <a:p>
            <a:r>
              <a:rPr lang="en-US" dirty="0">
                <a:ea typeface="+mn-lt"/>
                <a:cs typeface="+mn-lt"/>
              </a:rPr>
              <a:t>Scores on the test data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Accuracy: 0.9140568099053168 Precision: 0.6598837209302325, Recall : 0.4892241379310345 , F1_score:0.5618811881188119  </a:t>
            </a:r>
          </a:p>
        </p:txBody>
      </p:sp>
      <p:pic>
        <p:nvPicPr>
          <p:cNvPr id="5" name="Picture 4" descr="A blue and red graph&#10;&#10;Description automatically generated">
            <a:extLst>
              <a:ext uri="{FF2B5EF4-FFF2-40B4-BE49-F238E27FC236}">
                <a16:creationId xmlns:a16="http://schemas.microsoft.com/office/drawing/2014/main" id="{9E5DB4F0-FF32-D26D-F991-FDB64A2FD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261" y="2039499"/>
            <a:ext cx="5115058" cy="414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35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4F04-DDD0-7D2D-41DC-CC6B820F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Question 2 – Random Forest – Dataset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4D511-BD0A-DEB9-32A3-3F4BC23B8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9487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Average scores across the 5 folds Accuracy: 0.948979160055009, Precision: 0.7416666666666666, Recall : 0.3666666666666667 , F1_score:0.46363440481087537 </a:t>
            </a:r>
          </a:p>
          <a:p>
            <a:r>
              <a:rPr lang="en-US" dirty="0">
                <a:ea typeface="+mn-lt"/>
                <a:cs typeface="+mn-lt"/>
              </a:rPr>
              <a:t>Scores on the test data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Accuracy: 0.9476744186046512 Precision: 0.75,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Recall : 0.2727272727272727 , F1_score:0.39999999999999997 </a:t>
            </a:r>
          </a:p>
        </p:txBody>
      </p:sp>
      <p:pic>
        <p:nvPicPr>
          <p:cNvPr id="4" name="Picture 3" descr="A diagram of a forest classifier&#10;&#10;Description automatically generated">
            <a:extLst>
              <a:ext uri="{FF2B5EF4-FFF2-40B4-BE49-F238E27FC236}">
                <a16:creationId xmlns:a16="http://schemas.microsoft.com/office/drawing/2014/main" id="{B0DE8DF0-0A13-A98D-C5C6-80638A9FE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316" y="1991733"/>
            <a:ext cx="5018467" cy="40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2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4F04-DDD0-7D2D-41DC-CC6B820F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Question 2 – Random Forest – Dataset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4D511-BD0A-DEB9-32A3-3F4BC23B8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9487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Average scores across the 5 folds Accuracy: 0.9562529137587822, Precision: 0.929220836552257, Recall : 0.7696114708603146 , F1_score:0.8408480690357194  </a:t>
            </a:r>
          </a:p>
          <a:p>
            <a:r>
              <a:rPr lang="en-US" dirty="0">
                <a:ea typeface="+mn-lt"/>
                <a:cs typeface="+mn-lt"/>
              </a:rPr>
              <a:t>Scores on the test data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Accuracy: 0.9514066496163683 Precision: 0.9,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Recall : 0.7627118644067796 , F1_score:0.8256880733944953  </a:t>
            </a:r>
          </a:p>
        </p:txBody>
      </p:sp>
      <p:pic>
        <p:nvPicPr>
          <p:cNvPr id="5" name="Picture 4" descr="A blue and red graph&#10;&#10;Description automatically generated">
            <a:extLst>
              <a:ext uri="{FF2B5EF4-FFF2-40B4-BE49-F238E27FC236}">
                <a16:creationId xmlns:a16="http://schemas.microsoft.com/office/drawing/2014/main" id="{FB0D0C86-1EEC-64BF-3317-E96A3D19E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553" y="1825788"/>
            <a:ext cx="5211650" cy="416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4F04-DDD0-7D2D-41DC-CC6B820F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Question 2 – Random Forest – Dataset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4D511-BD0A-DEB9-32A3-3F4BC23B8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9487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Average scores across the 5 folds Accuracy: 0.9116843702579667, Precision: 0.6699718446197582, Recall : 0.4253804602162864 , F1_score:0.5202720601895694   </a:t>
            </a:r>
          </a:p>
          <a:p>
            <a:r>
              <a:rPr lang="en-US" dirty="0">
                <a:ea typeface="+mn-lt"/>
                <a:cs typeface="+mn-lt"/>
              </a:rPr>
              <a:t>Scores on the test data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Accuracy: 0.9150279193979121 Precision: 0.6868852459016394, Recall : 0.4515086206896552 , F1_score:0.5448634590377114   </a:t>
            </a:r>
          </a:p>
        </p:txBody>
      </p:sp>
      <p:pic>
        <p:nvPicPr>
          <p:cNvPr id="4" name="Picture 3" descr="A blue and red graph&#10;&#10;Description automatically generated">
            <a:extLst>
              <a:ext uri="{FF2B5EF4-FFF2-40B4-BE49-F238E27FC236}">
                <a16:creationId xmlns:a16="http://schemas.microsoft.com/office/drawing/2014/main" id="{99FBA0F5-687F-71CF-E714-4404C07E0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062" y="1824851"/>
            <a:ext cx="5340439" cy="430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2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4F04-DDD0-7D2D-41DC-CC6B820F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Question 3 – Random Forest – Dataset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4D511-BD0A-DEB9-32A3-3F4BC23B8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9487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Average scores across the 5 folds Accuracy: 0.9504601713741669, Precision: 0.5800000000000001, Recall : 0.5944444444444444 , F1_score:0.5736842105263157  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Scores on the test data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Accuracy: 0.9709302325581395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Precision: 0.8,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Recall : 0.7272727272727273 , F1_score:0.761904761904762 </a:t>
            </a:r>
          </a:p>
        </p:txBody>
      </p:sp>
      <p:pic>
        <p:nvPicPr>
          <p:cNvPr id="5" name="Picture 4" descr="A diagram of a decision boundary&#10;&#10;Description automatically generated">
            <a:extLst>
              <a:ext uri="{FF2B5EF4-FFF2-40B4-BE49-F238E27FC236}">
                <a16:creationId xmlns:a16="http://schemas.microsoft.com/office/drawing/2014/main" id="{216CB548-F44B-3CC7-3F1F-9D4F82BCD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345" y="1691226"/>
            <a:ext cx="5490692" cy="438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17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4F04-DDD0-7D2D-41DC-CC6B820F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Question 3 – Random Forest – Dataset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4D511-BD0A-DEB9-32A3-3F4BC23B8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9487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Average scores across the 5 folds Accuracy: 0.9632749925718921, Precision: 0.9089766290989502, Recall : 0.8427035152636447 , F1_score:0.874108364753526   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Scores on the test data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Accuracy: 0.9536082474226805 Precision: 0.8846153846153846, Recall : 0.7931034482758621 , F1_score:0.8363636363636363 </a:t>
            </a:r>
          </a:p>
          <a:p>
            <a:endParaRPr lang="en-US" dirty="0"/>
          </a:p>
        </p:txBody>
      </p:sp>
      <p:pic>
        <p:nvPicPr>
          <p:cNvPr id="4" name="Picture 3" descr="A blue rectangular object with black dots and red lines&#10;&#10;Description automatically generated">
            <a:extLst>
              <a:ext uri="{FF2B5EF4-FFF2-40B4-BE49-F238E27FC236}">
                <a16:creationId xmlns:a16="http://schemas.microsoft.com/office/drawing/2014/main" id="{966B19A8-62C8-F6EE-3A0E-065351DDE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765" y="1698739"/>
            <a:ext cx="5286776" cy="422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61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Assignment 4</vt:lpstr>
      <vt:lpstr>Question 1 – Decision Tree – Dataset 1</vt:lpstr>
      <vt:lpstr>Question 1 – Decision Tree – Dataset 2</vt:lpstr>
      <vt:lpstr>Question 1 – Decision Tree – Dataset 3</vt:lpstr>
      <vt:lpstr>Question 2 – Random Forest – Dataset 1</vt:lpstr>
      <vt:lpstr>Question 2 – Random Forest – Dataset 2</vt:lpstr>
      <vt:lpstr>Question 2 – Random Forest – Dataset 3</vt:lpstr>
      <vt:lpstr>Question 3 – Random Forest – Dataset 1</vt:lpstr>
      <vt:lpstr>Question 3 – Random Forest – Dataset 2</vt:lpstr>
      <vt:lpstr>Question 3 – Random Forest – Dataset 3</vt:lpstr>
      <vt:lpstr>Question 4 – Random Forest – Dataset 1</vt:lpstr>
      <vt:lpstr>Question 4 – Random Forest – Dataset 2</vt:lpstr>
      <vt:lpstr>Question 4 – Random Forest – Dataset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144</cp:revision>
  <dcterms:created xsi:type="dcterms:W3CDTF">2023-11-24T16:36:37Z</dcterms:created>
  <dcterms:modified xsi:type="dcterms:W3CDTF">2023-11-24T17:17:53Z</dcterms:modified>
</cp:coreProperties>
</file>