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23.png" ContentType="image/png"/>
  <Override PartName="/ppt/media/image22.png" ContentType="image/png"/>
  <Override PartName="/ppt/media/image4.png" ContentType="image/png"/>
  <Override PartName="/ppt/media/image27.png" ContentType="image/png"/>
  <Override PartName="/ppt/media/image28.png" ContentType="image/png"/>
  <Override PartName="/ppt/media/image5.png" ContentType="image/png"/>
  <Override PartName="/ppt/media/image30.png" ContentType="image/png"/>
  <Override PartName="/ppt/media/image10.png" ContentType="image/png"/>
  <Override PartName="/ppt/media/image29.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media/image3.png" ContentType="image/png"/>
  <Override PartName="/ppt/media/image26.png" ContentType="image/png"/>
  <Override PartName="/ppt/media/image2.png" ContentType="image/png"/>
  <Override PartName="/ppt/media/image25.png" ContentType="image/png"/>
  <Override PartName="/ppt/media/image31.png" ContentType="image/png"/>
  <Override PartName="/ppt/media/image1.png" ContentType="image/png"/>
  <Override PartName="/ppt/media/image24.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20.png" ContentType="image/png"/>
  <Override PartName="/ppt/media/image19.png" ContentType="image/png"/>
  <Override PartName="/ppt/media/image21.png" ContentType="image/png"/>
  <Override PartName="/ppt/presProps.xml" ContentType="application/vnd.openxmlformats-officedocument.presentationml.presProps+xml"/>
  <Override PartName="/ppt/slides/slide2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16.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28.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slide30.xml" ContentType="application/vnd.openxmlformats-officedocument.presentationml.slide+xml"/>
  <Override PartName="/ppt/slides/slide28.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16459200" cy="219456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22960" y="875520"/>
            <a:ext cx="14812920" cy="3664440"/>
          </a:xfrm>
          <a:prstGeom prst="rect">
            <a:avLst/>
          </a:prstGeom>
          <a:noFill/>
          <a:ln w="0">
            <a:noFill/>
          </a:ln>
        </p:spPr>
        <p:txBody>
          <a:bodyPr lIns="0" rIns="0" tIns="0" bIns="0" anchor="ctr">
            <a:noAutofit/>
          </a:bodyPr>
          <a:p>
            <a:endParaRPr b="0" lang="en-US" sz="3630" spc="-1" strike="noStrike">
              <a:solidFill>
                <a:srgbClr val="000000"/>
              </a:solidFill>
              <a:latin typeface="Speak Pro"/>
            </a:endParaRPr>
          </a:p>
        </p:txBody>
      </p:sp>
      <p:sp>
        <p:nvSpPr>
          <p:cNvPr id="24" name="PlaceHolder 2"/>
          <p:cNvSpPr>
            <a:spLocks noGrp="1"/>
          </p:cNvSpPr>
          <p:nvPr>
            <p:ph/>
          </p:nvPr>
        </p:nvSpPr>
        <p:spPr>
          <a:xfrm>
            <a:off x="822960" y="5135040"/>
            <a:ext cx="14812920" cy="6071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peak Pro"/>
            </a:endParaRPr>
          </a:p>
        </p:txBody>
      </p:sp>
      <p:sp>
        <p:nvSpPr>
          <p:cNvPr id="25" name="PlaceHolder 3"/>
          <p:cNvSpPr>
            <a:spLocks noGrp="1"/>
          </p:cNvSpPr>
          <p:nvPr>
            <p:ph/>
          </p:nvPr>
        </p:nvSpPr>
        <p:spPr>
          <a:xfrm>
            <a:off x="822960" y="11783160"/>
            <a:ext cx="14812920" cy="6071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peak Pro"/>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22960" y="875520"/>
            <a:ext cx="14812920" cy="3664440"/>
          </a:xfrm>
          <a:prstGeom prst="rect">
            <a:avLst/>
          </a:prstGeom>
          <a:noFill/>
          <a:ln w="0">
            <a:noFill/>
          </a:ln>
        </p:spPr>
        <p:txBody>
          <a:bodyPr lIns="0" rIns="0" tIns="0" bIns="0" anchor="ctr">
            <a:noAutofit/>
          </a:bodyPr>
          <a:p>
            <a:endParaRPr b="0" lang="en-US" sz="3630" spc="-1" strike="noStrike">
              <a:solidFill>
                <a:srgbClr val="000000"/>
              </a:solidFill>
              <a:latin typeface="Speak Pro"/>
            </a:endParaRPr>
          </a:p>
        </p:txBody>
      </p:sp>
      <p:sp>
        <p:nvSpPr>
          <p:cNvPr id="27" name="PlaceHolder 2"/>
          <p:cNvSpPr>
            <a:spLocks noGrp="1"/>
          </p:cNvSpPr>
          <p:nvPr>
            <p:ph/>
          </p:nvPr>
        </p:nvSpPr>
        <p:spPr>
          <a:xfrm>
            <a:off x="822960" y="5135040"/>
            <a:ext cx="7228440" cy="6071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peak Pro"/>
            </a:endParaRPr>
          </a:p>
        </p:txBody>
      </p:sp>
      <p:sp>
        <p:nvSpPr>
          <p:cNvPr id="28" name="PlaceHolder 3"/>
          <p:cNvSpPr>
            <a:spLocks noGrp="1"/>
          </p:cNvSpPr>
          <p:nvPr>
            <p:ph/>
          </p:nvPr>
        </p:nvSpPr>
        <p:spPr>
          <a:xfrm>
            <a:off x="8413200" y="5135040"/>
            <a:ext cx="7228440" cy="6071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peak Pro"/>
            </a:endParaRPr>
          </a:p>
        </p:txBody>
      </p:sp>
      <p:sp>
        <p:nvSpPr>
          <p:cNvPr id="29" name="PlaceHolder 4"/>
          <p:cNvSpPr>
            <a:spLocks noGrp="1"/>
          </p:cNvSpPr>
          <p:nvPr>
            <p:ph/>
          </p:nvPr>
        </p:nvSpPr>
        <p:spPr>
          <a:xfrm>
            <a:off x="822960" y="11783160"/>
            <a:ext cx="7228440" cy="6071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peak Pro"/>
            </a:endParaRPr>
          </a:p>
        </p:txBody>
      </p:sp>
      <p:sp>
        <p:nvSpPr>
          <p:cNvPr id="30" name="PlaceHolder 5"/>
          <p:cNvSpPr>
            <a:spLocks noGrp="1"/>
          </p:cNvSpPr>
          <p:nvPr>
            <p:ph/>
          </p:nvPr>
        </p:nvSpPr>
        <p:spPr>
          <a:xfrm>
            <a:off x="8413200" y="11783160"/>
            <a:ext cx="7228440" cy="6071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peak Pro"/>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822960" y="875520"/>
            <a:ext cx="14812920" cy="3664440"/>
          </a:xfrm>
          <a:prstGeom prst="rect">
            <a:avLst/>
          </a:prstGeom>
          <a:noFill/>
          <a:ln w="0">
            <a:noFill/>
          </a:ln>
        </p:spPr>
        <p:txBody>
          <a:bodyPr lIns="0" rIns="0" tIns="0" bIns="0" anchor="ctr">
            <a:noAutofit/>
          </a:bodyPr>
          <a:p>
            <a:endParaRPr b="0" lang="en-US" sz="3630" spc="-1" strike="noStrike">
              <a:solidFill>
                <a:srgbClr val="000000"/>
              </a:solidFill>
              <a:latin typeface="Speak Pro"/>
            </a:endParaRPr>
          </a:p>
        </p:txBody>
      </p:sp>
      <p:sp>
        <p:nvSpPr>
          <p:cNvPr id="32" name="PlaceHolder 2"/>
          <p:cNvSpPr>
            <a:spLocks noGrp="1"/>
          </p:cNvSpPr>
          <p:nvPr>
            <p:ph/>
          </p:nvPr>
        </p:nvSpPr>
        <p:spPr>
          <a:xfrm>
            <a:off x="822960" y="5135040"/>
            <a:ext cx="4769640" cy="6071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peak Pro"/>
            </a:endParaRPr>
          </a:p>
        </p:txBody>
      </p:sp>
      <p:sp>
        <p:nvSpPr>
          <p:cNvPr id="33" name="PlaceHolder 3"/>
          <p:cNvSpPr>
            <a:spLocks noGrp="1"/>
          </p:cNvSpPr>
          <p:nvPr>
            <p:ph/>
          </p:nvPr>
        </p:nvSpPr>
        <p:spPr>
          <a:xfrm>
            <a:off x="5831640" y="5135040"/>
            <a:ext cx="4769640" cy="6071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peak Pro"/>
            </a:endParaRPr>
          </a:p>
        </p:txBody>
      </p:sp>
      <p:sp>
        <p:nvSpPr>
          <p:cNvPr id="34" name="PlaceHolder 4"/>
          <p:cNvSpPr>
            <a:spLocks noGrp="1"/>
          </p:cNvSpPr>
          <p:nvPr>
            <p:ph/>
          </p:nvPr>
        </p:nvSpPr>
        <p:spPr>
          <a:xfrm>
            <a:off x="10839960" y="5135040"/>
            <a:ext cx="4769640" cy="6071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peak Pro"/>
            </a:endParaRPr>
          </a:p>
        </p:txBody>
      </p:sp>
      <p:sp>
        <p:nvSpPr>
          <p:cNvPr id="35" name="PlaceHolder 5"/>
          <p:cNvSpPr>
            <a:spLocks noGrp="1"/>
          </p:cNvSpPr>
          <p:nvPr>
            <p:ph/>
          </p:nvPr>
        </p:nvSpPr>
        <p:spPr>
          <a:xfrm>
            <a:off x="822960" y="11783160"/>
            <a:ext cx="4769640" cy="6071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peak Pro"/>
            </a:endParaRPr>
          </a:p>
        </p:txBody>
      </p:sp>
      <p:sp>
        <p:nvSpPr>
          <p:cNvPr id="36" name="PlaceHolder 6"/>
          <p:cNvSpPr>
            <a:spLocks noGrp="1"/>
          </p:cNvSpPr>
          <p:nvPr>
            <p:ph/>
          </p:nvPr>
        </p:nvSpPr>
        <p:spPr>
          <a:xfrm>
            <a:off x="5831640" y="11783160"/>
            <a:ext cx="4769640" cy="6071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peak Pro"/>
            </a:endParaRPr>
          </a:p>
        </p:txBody>
      </p:sp>
      <p:sp>
        <p:nvSpPr>
          <p:cNvPr id="37" name="PlaceHolder 7"/>
          <p:cNvSpPr>
            <a:spLocks noGrp="1"/>
          </p:cNvSpPr>
          <p:nvPr>
            <p:ph/>
          </p:nvPr>
        </p:nvSpPr>
        <p:spPr>
          <a:xfrm>
            <a:off x="10839960" y="11783160"/>
            <a:ext cx="4769640" cy="6071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peak Pro"/>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822960" y="875520"/>
            <a:ext cx="14812920" cy="3664440"/>
          </a:xfrm>
          <a:prstGeom prst="rect">
            <a:avLst/>
          </a:prstGeom>
          <a:noFill/>
          <a:ln w="0">
            <a:noFill/>
          </a:ln>
        </p:spPr>
        <p:txBody>
          <a:bodyPr lIns="0" rIns="0" tIns="0" bIns="0" anchor="ctr">
            <a:noAutofit/>
          </a:bodyPr>
          <a:p>
            <a:endParaRPr b="0" lang="en-US" sz="3630" spc="-1" strike="noStrike">
              <a:solidFill>
                <a:srgbClr val="000000"/>
              </a:solidFill>
              <a:latin typeface="Speak Pro"/>
            </a:endParaRPr>
          </a:p>
        </p:txBody>
      </p:sp>
      <p:sp>
        <p:nvSpPr>
          <p:cNvPr id="3" name="PlaceHolder 2"/>
          <p:cNvSpPr>
            <a:spLocks noGrp="1"/>
          </p:cNvSpPr>
          <p:nvPr>
            <p:ph type="subTitle"/>
          </p:nvPr>
        </p:nvSpPr>
        <p:spPr>
          <a:xfrm>
            <a:off x="822960" y="5135040"/>
            <a:ext cx="14812920" cy="127278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822960" y="875520"/>
            <a:ext cx="14812920" cy="3664440"/>
          </a:xfrm>
          <a:prstGeom prst="rect">
            <a:avLst/>
          </a:prstGeom>
          <a:noFill/>
          <a:ln w="0">
            <a:noFill/>
          </a:ln>
        </p:spPr>
        <p:txBody>
          <a:bodyPr lIns="0" rIns="0" tIns="0" bIns="0" anchor="ctr">
            <a:noAutofit/>
          </a:bodyPr>
          <a:p>
            <a:endParaRPr b="0" lang="en-US" sz="3630" spc="-1" strike="noStrike">
              <a:solidFill>
                <a:srgbClr val="000000"/>
              </a:solidFill>
              <a:latin typeface="Speak Pro"/>
            </a:endParaRPr>
          </a:p>
        </p:txBody>
      </p:sp>
      <p:sp>
        <p:nvSpPr>
          <p:cNvPr id="5" name="PlaceHolder 2"/>
          <p:cNvSpPr>
            <a:spLocks noGrp="1"/>
          </p:cNvSpPr>
          <p:nvPr>
            <p:ph/>
          </p:nvPr>
        </p:nvSpPr>
        <p:spPr>
          <a:xfrm>
            <a:off x="822960" y="5135040"/>
            <a:ext cx="14812920" cy="1272780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peak Pro"/>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822960" y="875520"/>
            <a:ext cx="14812920" cy="3664440"/>
          </a:xfrm>
          <a:prstGeom prst="rect">
            <a:avLst/>
          </a:prstGeom>
          <a:noFill/>
          <a:ln w="0">
            <a:noFill/>
          </a:ln>
        </p:spPr>
        <p:txBody>
          <a:bodyPr lIns="0" rIns="0" tIns="0" bIns="0" anchor="ctr">
            <a:noAutofit/>
          </a:bodyPr>
          <a:p>
            <a:endParaRPr b="0" lang="en-US" sz="3630" spc="-1" strike="noStrike">
              <a:solidFill>
                <a:srgbClr val="000000"/>
              </a:solidFill>
              <a:latin typeface="Speak Pro"/>
            </a:endParaRPr>
          </a:p>
        </p:txBody>
      </p:sp>
      <p:sp>
        <p:nvSpPr>
          <p:cNvPr id="7" name="PlaceHolder 2"/>
          <p:cNvSpPr>
            <a:spLocks noGrp="1"/>
          </p:cNvSpPr>
          <p:nvPr>
            <p:ph/>
          </p:nvPr>
        </p:nvSpPr>
        <p:spPr>
          <a:xfrm>
            <a:off x="822960" y="5135040"/>
            <a:ext cx="7228440" cy="1272780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peak Pro"/>
            </a:endParaRPr>
          </a:p>
        </p:txBody>
      </p:sp>
      <p:sp>
        <p:nvSpPr>
          <p:cNvPr id="8" name="PlaceHolder 3"/>
          <p:cNvSpPr>
            <a:spLocks noGrp="1"/>
          </p:cNvSpPr>
          <p:nvPr>
            <p:ph/>
          </p:nvPr>
        </p:nvSpPr>
        <p:spPr>
          <a:xfrm>
            <a:off x="8413200" y="5135040"/>
            <a:ext cx="7228440" cy="1272780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peak Pro"/>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822960" y="875520"/>
            <a:ext cx="14812920" cy="3664440"/>
          </a:xfrm>
          <a:prstGeom prst="rect">
            <a:avLst/>
          </a:prstGeom>
          <a:noFill/>
          <a:ln w="0">
            <a:noFill/>
          </a:ln>
        </p:spPr>
        <p:txBody>
          <a:bodyPr lIns="0" rIns="0" tIns="0" bIns="0" anchor="ctr">
            <a:noAutofit/>
          </a:bodyPr>
          <a:p>
            <a:endParaRPr b="0" lang="en-US" sz="3630" spc="-1" strike="noStrike">
              <a:solidFill>
                <a:srgbClr val="000000"/>
              </a:solidFill>
              <a:latin typeface="Speak Pro"/>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822960" y="875520"/>
            <a:ext cx="14812920" cy="1698732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822960" y="875520"/>
            <a:ext cx="14812920" cy="3664440"/>
          </a:xfrm>
          <a:prstGeom prst="rect">
            <a:avLst/>
          </a:prstGeom>
          <a:noFill/>
          <a:ln w="0">
            <a:noFill/>
          </a:ln>
        </p:spPr>
        <p:txBody>
          <a:bodyPr lIns="0" rIns="0" tIns="0" bIns="0" anchor="ctr">
            <a:noAutofit/>
          </a:bodyPr>
          <a:p>
            <a:endParaRPr b="0" lang="en-US" sz="3630" spc="-1" strike="noStrike">
              <a:solidFill>
                <a:srgbClr val="000000"/>
              </a:solidFill>
              <a:latin typeface="Speak Pro"/>
            </a:endParaRPr>
          </a:p>
        </p:txBody>
      </p:sp>
      <p:sp>
        <p:nvSpPr>
          <p:cNvPr id="12" name="PlaceHolder 2"/>
          <p:cNvSpPr>
            <a:spLocks noGrp="1"/>
          </p:cNvSpPr>
          <p:nvPr>
            <p:ph/>
          </p:nvPr>
        </p:nvSpPr>
        <p:spPr>
          <a:xfrm>
            <a:off x="822960" y="5135040"/>
            <a:ext cx="7228440" cy="6071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peak Pro"/>
            </a:endParaRPr>
          </a:p>
        </p:txBody>
      </p:sp>
      <p:sp>
        <p:nvSpPr>
          <p:cNvPr id="13" name="PlaceHolder 3"/>
          <p:cNvSpPr>
            <a:spLocks noGrp="1"/>
          </p:cNvSpPr>
          <p:nvPr>
            <p:ph/>
          </p:nvPr>
        </p:nvSpPr>
        <p:spPr>
          <a:xfrm>
            <a:off x="8413200" y="5135040"/>
            <a:ext cx="7228440" cy="1272780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peak Pro"/>
            </a:endParaRPr>
          </a:p>
        </p:txBody>
      </p:sp>
      <p:sp>
        <p:nvSpPr>
          <p:cNvPr id="14" name="PlaceHolder 4"/>
          <p:cNvSpPr>
            <a:spLocks noGrp="1"/>
          </p:cNvSpPr>
          <p:nvPr>
            <p:ph/>
          </p:nvPr>
        </p:nvSpPr>
        <p:spPr>
          <a:xfrm>
            <a:off x="822960" y="11783160"/>
            <a:ext cx="7228440" cy="6071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peak Pro"/>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22960" y="875520"/>
            <a:ext cx="14812920" cy="3664440"/>
          </a:xfrm>
          <a:prstGeom prst="rect">
            <a:avLst/>
          </a:prstGeom>
          <a:noFill/>
          <a:ln w="0">
            <a:noFill/>
          </a:ln>
        </p:spPr>
        <p:txBody>
          <a:bodyPr lIns="0" rIns="0" tIns="0" bIns="0" anchor="ctr">
            <a:noAutofit/>
          </a:bodyPr>
          <a:p>
            <a:endParaRPr b="0" lang="en-US" sz="3630" spc="-1" strike="noStrike">
              <a:solidFill>
                <a:srgbClr val="000000"/>
              </a:solidFill>
              <a:latin typeface="Speak Pro"/>
            </a:endParaRPr>
          </a:p>
        </p:txBody>
      </p:sp>
      <p:sp>
        <p:nvSpPr>
          <p:cNvPr id="16" name="PlaceHolder 2"/>
          <p:cNvSpPr>
            <a:spLocks noGrp="1"/>
          </p:cNvSpPr>
          <p:nvPr>
            <p:ph/>
          </p:nvPr>
        </p:nvSpPr>
        <p:spPr>
          <a:xfrm>
            <a:off x="822960" y="5135040"/>
            <a:ext cx="7228440" cy="1272780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peak Pro"/>
            </a:endParaRPr>
          </a:p>
        </p:txBody>
      </p:sp>
      <p:sp>
        <p:nvSpPr>
          <p:cNvPr id="17" name="PlaceHolder 3"/>
          <p:cNvSpPr>
            <a:spLocks noGrp="1"/>
          </p:cNvSpPr>
          <p:nvPr>
            <p:ph/>
          </p:nvPr>
        </p:nvSpPr>
        <p:spPr>
          <a:xfrm>
            <a:off x="8413200" y="5135040"/>
            <a:ext cx="7228440" cy="6071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peak Pro"/>
            </a:endParaRPr>
          </a:p>
        </p:txBody>
      </p:sp>
      <p:sp>
        <p:nvSpPr>
          <p:cNvPr id="18" name="PlaceHolder 4"/>
          <p:cNvSpPr>
            <a:spLocks noGrp="1"/>
          </p:cNvSpPr>
          <p:nvPr>
            <p:ph/>
          </p:nvPr>
        </p:nvSpPr>
        <p:spPr>
          <a:xfrm>
            <a:off x="8413200" y="11783160"/>
            <a:ext cx="7228440" cy="6071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peak Pro"/>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22960" y="875520"/>
            <a:ext cx="14812920" cy="3664440"/>
          </a:xfrm>
          <a:prstGeom prst="rect">
            <a:avLst/>
          </a:prstGeom>
          <a:noFill/>
          <a:ln w="0">
            <a:noFill/>
          </a:ln>
        </p:spPr>
        <p:txBody>
          <a:bodyPr lIns="0" rIns="0" tIns="0" bIns="0" anchor="ctr">
            <a:noAutofit/>
          </a:bodyPr>
          <a:p>
            <a:endParaRPr b="0" lang="en-US" sz="3630" spc="-1" strike="noStrike">
              <a:solidFill>
                <a:srgbClr val="000000"/>
              </a:solidFill>
              <a:latin typeface="Speak Pro"/>
            </a:endParaRPr>
          </a:p>
        </p:txBody>
      </p:sp>
      <p:sp>
        <p:nvSpPr>
          <p:cNvPr id="20" name="PlaceHolder 2"/>
          <p:cNvSpPr>
            <a:spLocks noGrp="1"/>
          </p:cNvSpPr>
          <p:nvPr>
            <p:ph/>
          </p:nvPr>
        </p:nvSpPr>
        <p:spPr>
          <a:xfrm>
            <a:off x="822960" y="5135040"/>
            <a:ext cx="7228440" cy="6071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peak Pro"/>
            </a:endParaRPr>
          </a:p>
        </p:txBody>
      </p:sp>
      <p:sp>
        <p:nvSpPr>
          <p:cNvPr id="21" name="PlaceHolder 3"/>
          <p:cNvSpPr>
            <a:spLocks noGrp="1"/>
          </p:cNvSpPr>
          <p:nvPr>
            <p:ph/>
          </p:nvPr>
        </p:nvSpPr>
        <p:spPr>
          <a:xfrm>
            <a:off x="8413200" y="5135040"/>
            <a:ext cx="7228440" cy="6071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peak Pro"/>
            </a:endParaRPr>
          </a:p>
        </p:txBody>
      </p:sp>
      <p:sp>
        <p:nvSpPr>
          <p:cNvPr id="22" name="PlaceHolder 4"/>
          <p:cNvSpPr>
            <a:spLocks noGrp="1"/>
          </p:cNvSpPr>
          <p:nvPr>
            <p:ph/>
          </p:nvPr>
        </p:nvSpPr>
        <p:spPr>
          <a:xfrm>
            <a:off x="822960" y="11783160"/>
            <a:ext cx="14812920" cy="6071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peak Pro"/>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22960" y="875520"/>
            <a:ext cx="14812920" cy="3664440"/>
          </a:xfrm>
          <a:prstGeom prst="rect">
            <a:avLst/>
          </a:prstGeom>
          <a:noFill/>
          <a:ln w="0">
            <a:noFill/>
          </a:ln>
        </p:spPr>
        <p:txBody>
          <a:bodyPr lIns="0" rIns="0" tIns="0" bIns="0" anchor="ctr">
            <a:noAutofit/>
          </a:bodyPr>
          <a:p>
            <a:r>
              <a:rPr b="0" lang="en-US" sz="3630" spc="-1" strike="noStrike">
                <a:solidFill>
                  <a:srgbClr val="000000"/>
                </a:solidFill>
                <a:latin typeface="Speak Pro"/>
              </a:rPr>
              <a:t>Click to edit the title text format</a:t>
            </a:r>
            <a:endParaRPr b="0" lang="en-US" sz="3630" spc="-1" strike="noStrike">
              <a:solidFill>
                <a:srgbClr val="000000"/>
              </a:solidFill>
              <a:latin typeface="Speak Pro"/>
            </a:endParaRPr>
          </a:p>
        </p:txBody>
      </p:sp>
      <p:sp>
        <p:nvSpPr>
          <p:cNvPr id="1" name="PlaceHolder 2"/>
          <p:cNvSpPr>
            <a:spLocks noGrp="1"/>
          </p:cNvSpPr>
          <p:nvPr>
            <p:ph type="body"/>
          </p:nvPr>
        </p:nvSpPr>
        <p:spPr>
          <a:xfrm>
            <a:off x="822960" y="5135040"/>
            <a:ext cx="14812920" cy="1272780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Speak Pro"/>
              </a:rPr>
              <a:t>Click to edit the outline text format</a:t>
            </a:r>
            <a:endParaRPr b="0" lang="en-US" sz="2800" spc="-1" strike="noStrike">
              <a:solidFill>
                <a:srgbClr val="000000"/>
              </a:solidFill>
              <a:latin typeface="Speak Pro"/>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Speak Pro"/>
              </a:rPr>
              <a:t>Second Outline Level</a:t>
            </a:r>
            <a:endParaRPr b="0" lang="en-US" sz="2000" spc="-1" strike="noStrike">
              <a:solidFill>
                <a:srgbClr val="000000"/>
              </a:solidFill>
              <a:latin typeface="Speak Pro"/>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Speak Pro"/>
              </a:rPr>
              <a:t>Third Outline Level</a:t>
            </a:r>
            <a:endParaRPr b="0" lang="en-US" sz="1800" spc="-1" strike="noStrike">
              <a:solidFill>
                <a:srgbClr val="000000"/>
              </a:solidFill>
              <a:latin typeface="Speak Pro"/>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Speak Pro"/>
              </a:rPr>
              <a:t>Fourth Outline Level</a:t>
            </a:r>
            <a:endParaRPr b="0" lang="en-US" sz="1800" spc="-1" strike="noStrike">
              <a:solidFill>
                <a:srgbClr val="000000"/>
              </a:solidFill>
              <a:latin typeface="Speak Pro"/>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Speak Pro"/>
              </a:rPr>
              <a:t>Fifth Outline Level</a:t>
            </a:r>
            <a:endParaRPr b="0" lang="en-US" sz="2000" spc="-1" strike="noStrike">
              <a:solidFill>
                <a:srgbClr val="000000"/>
              </a:solidFill>
              <a:latin typeface="Speak Pro"/>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Speak Pro"/>
              </a:rPr>
              <a:t>Sixth Outline Level</a:t>
            </a:r>
            <a:endParaRPr b="0" lang="en-US" sz="2000" spc="-1" strike="noStrike">
              <a:solidFill>
                <a:srgbClr val="000000"/>
              </a:solidFill>
              <a:latin typeface="Speak Pro"/>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Speak Pro"/>
              </a:rPr>
              <a:t>Seventh Outline Level</a:t>
            </a:r>
            <a:endParaRPr b="0" lang="en-US" sz="2000" spc="-1" strike="noStrike">
              <a:solidFill>
                <a:srgbClr val="000000"/>
              </a:solidFill>
              <a:latin typeface="Speak Pro"/>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8" name="Rectangle 116"/>
          <p:cNvSpPr/>
          <p:nvPr/>
        </p:nvSpPr>
        <p:spPr>
          <a:xfrm>
            <a:off x="8474400" y="84240"/>
            <a:ext cx="898920" cy="986760"/>
          </a:xfrm>
          <a:prstGeom prst="rect">
            <a:avLst/>
          </a:prstGeom>
          <a:noFill/>
          <a:ln w="0">
            <a:noFill/>
          </a:ln>
        </p:spPr>
        <p:style>
          <a:lnRef idx="0"/>
          <a:fillRef idx="0"/>
          <a:effectRef idx="0"/>
          <a:fontRef idx="minor"/>
        </p:style>
        <p:txBody>
          <a:bodyPr lIns="0" rIns="0" tIns="0" bIns="0" anchor="t">
            <a:noAutofit/>
          </a:bodyPr>
          <a:p>
            <a:pPr marL="369360">
              <a:lnSpc>
                <a:spcPct val="100000"/>
              </a:lnSpc>
              <a:buNone/>
            </a:pPr>
            <a:r>
              <a:rPr b="1" lang="en-IN" sz="5750" spc="-4" strike="noStrike">
                <a:solidFill>
                  <a:srgbClr val="000000"/>
                </a:solidFill>
                <a:latin typeface="TimesNewRoman"/>
                <a:ea typeface="DejaVu Sans"/>
              </a:rPr>
              <a:t> </a:t>
            </a:r>
            <a:endParaRPr b="0" lang="en-IN" sz="5750" spc="-1" strike="noStrike">
              <a:latin typeface="Arial"/>
            </a:endParaRPr>
          </a:p>
        </p:txBody>
      </p:sp>
      <p:sp>
        <p:nvSpPr>
          <p:cNvPr id="39" name="Rectangle 117"/>
          <p:cNvSpPr/>
          <p:nvPr/>
        </p:nvSpPr>
        <p:spPr>
          <a:xfrm>
            <a:off x="1775880" y="1078200"/>
            <a:ext cx="14487480" cy="2726280"/>
          </a:xfrm>
          <a:prstGeom prst="rect">
            <a:avLst/>
          </a:prstGeom>
          <a:noFill/>
          <a:ln w="0">
            <a:noFill/>
          </a:ln>
        </p:spPr>
        <p:style>
          <a:lnRef idx="0"/>
          <a:fillRef idx="0"/>
          <a:effectRef idx="0"/>
          <a:fontRef idx="minor"/>
        </p:style>
        <p:txBody>
          <a:bodyPr lIns="0" rIns="0" tIns="0" bIns="0" anchor="t">
            <a:noAutofit/>
          </a:bodyPr>
          <a:p>
            <a:pPr marL="369360">
              <a:lnSpc>
                <a:spcPct val="100000"/>
              </a:lnSpc>
              <a:buNone/>
            </a:pPr>
            <a:r>
              <a:rPr b="1" lang="en-IN" sz="9030" spc="-4" strike="noStrike">
                <a:solidFill>
                  <a:srgbClr val="000000"/>
                </a:solidFill>
                <a:latin typeface="TimesNewRoman"/>
                <a:ea typeface="DejaVu Sans"/>
              </a:rPr>
              <a:t>ST. JOHN’S SCHOOL  </a:t>
            </a:r>
            <a:endParaRPr b="0" lang="en-IN" sz="9030" spc="-1" strike="noStrike">
              <a:latin typeface="Arial"/>
            </a:endParaRPr>
          </a:p>
        </p:txBody>
      </p:sp>
      <p:sp>
        <p:nvSpPr>
          <p:cNvPr id="40" name="Rectangle 118"/>
          <p:cNvSpPr/>
          <p:nvPr/>
        </p:nvSpPr>
        <p:spPr>
          <a:xfrm>
            <a:off x="1738080" y="3016080"/>
            <a:ext cx="6571440" cy="1303920"/>
          </a:xfrm>
          <a:prstGeom prst="rect">
            <a:avLst/>
          </a:prstGeom>
          <a:noFill/>
          <a:ln w="0">
            <a:noFill/>
          </a:ln>
        </p:spPr>
        <p:style>
          <a:lnRef idx="0"/>
          <a:fillRef idx="0"/>
          <a:effectRef idx="0"/>
          <a:fontRef idx="minor"/>
        </p:style>
        <p:txBody>
          <a:bodyPr lIns="0" rIns="0" tIns="0" bIns="0" anchor="ctr">
            <a:noAutofit/>
          </a:bodyPr>
          <a:p>
            <a:pPr marL="369360">
              <a:lnSpc>
                <a:spcPct val="100000"/>
              </a:lnSpc>
              <a:buNone/>
            </a:pPr>
            <a:r>
              <a:rPr b="1" lang="en-IN" sz="8620" spc="-4" strike="noStrike">
                <a:solidFill>
                  <a:srgbClr val="000000"/>
                </a:solidFill>
                <a:latin typeface="TimesNewRoman"/>
                <a:ea typeface="DejaVu Sans"/>
              </a:rPr>
              <a:t>UPSIDC,</a:t>
            </a:r>
            <a:r>
              <a:rPr b="1" lang="en-IN" sz="5330" spc="-4" strike="noStrike">
                <a:solidFill>
                  <a:srgbClr val="000000"/>
                </a:solidFill>
                <a:latin typeface="TimesNewRoman"/>
                <a:ea typeface="DejaVu Sans"/>
              </a:rPr>
              <a:t> </a:t>
            </a:r>
            <a:endParaRPr b="0" lang="en-IN" sz="5330" spc="-1" strike="noStrike">
              <a:latin typeface="Arial"/>
            </a:endParaRPr>
          </a:p>
        </p:txBody>
      </p:sp>
      <p:sp>
        <p:nvSpPr>
          <p:cNvPr id="41" name="Rectangle 119"/>
          <p:cNvSpPr/>
          <p:nvPr/>
        </p:nvSpPr>
        <p:spPr>
          <a:xfrm>
            <a:off x="7201440" y="3106440"/>
            <a:ext cx="7465680" cy="1207800"/>
          </a:xfrm>
          <a:prstGeom prst="rect">
            <a:avLst/>
          </a:prstGeom>
          <a:noFill/>
          <a:ln w="0">
            <a:noFill/>
          </a:ln>
        </p:spPr>
        <p:style>
          <a:lnRef idx="0"/>
          <a:fillRef idx="0"/>
          <a:effectRef idx="0"/>
          <a:fontRef idx="minor"/>
        </p:style>
        <p:txBody>
          <a:bodyPr lIns="0" rIns="0" tIns="0" bIns="0" anchor="t">
            <a:noAutofit/>
          </a:bodyPr>
          <a:p>
            <a:pPr marL="369360">
              <a:lnSpc>
                <a:spcPct val="100000"/>
              </a:lnSpc>
              <a:buNone/>
            </a:pPr>
            <a:r>
              <a:rPr b="1" lang="en-IN" sz="8210" spc="-4" strike="noStrike">
                <a:solidFill>
                  <a:srgbClr val="000000"/>
                </a:solidFill>
                <a:latin typeface="TimesNewRoman"/>
                <a:ea typeface="DejaVu Sans"/>
              </a:rPr>
              <a:t>FIROZABAD</a:t>
            </a:r>
            <a:endParaRPr b="0" lang="en-IN" sz="8210" spc="-1" strike="noStrike">
              <a:latin typeface="Arial"/>
            </a:endParaRPr>
          </a:p>
        </p:txBody>
      </p:sp>
      <p:sp>
        <p:nvSpPr>
          <p:cNvPr id="42" name="Rectangle 120"/>
          <p:cNvSpPr/>
          <p:nvPr/>
        </p:nvSpPr>
        <p:spPr>
          <a:xfrm>
            <a:off x="11877120" y="2443680"/>
            <a:ext cx="837720" cy="919440"/>
          </a:xfrm>
          <a:prstGeom prst="rect">
            <a:avLst/>
          </a:prstGeom>
          <a:noFill/>
          <a:ln w="0">
            <a:noFill/>
          </a:ln>
        </p:spPr>
        <p:style>
          <a:lnRef idx="0"/>
          <a:fillRef idx="0"/>
          <a:effectRef idx="0"/>
          <a:fontRef idx="minor"/>
        </p:style>
        <p:txBody>
          <a:bodyPr lIns="0" rIns="0" tIns="0" bIns="0" anchor="t">
            <a:noAutofit/>
          </a:bodyPr>
          <a:p>
            <a:pPr marL="369360">
              <a:lnSpc>
                <a:spcPct val="100000"/>
              </a:lnSpc>
              <a:buNone/>
            </a:pPr>
            <a:r>
              <a:rPr b="1" lang="en-IN" sz="5330" spc="-4" strike="noStrike">
                <a:solidFill>
                  <a:srgbClr val="000000"/>
                </a:solidFill>
                <a:latin typeface="TimesNewRoman"/>
                <a:ea typeface="DejaVu Sans"/>
              </a:rPr>
              <a:t> </a:t>
            </a:r>
            <a:endParaRPr b="0" lang="en-IN" sz="5330" spc="-1" strike="noStrike">
              <a:latin typeface="Arial"/>
            </a:endParaRPr>
          </a:p>
        </p:txBody>
      </p:sp>
      <p:sp>
        <p:nvSpPr>
          <p:cNvPr id="43" name="Rectangle 121"/>
          <p:cNvSpPr/>
          <p:nvPr/>
        </p:nvSpPr>
        <p:spPr>
          <a:xfrm flipH="1">
            <a:off x="7859160" y="3522600"/>
            <a:ext cx="71280" cy="281880"/>
          </a:xfrm>
          <a:prstGeom prst="rect">
            <a:avLst/>
          </a:prstGeom>
          <a:noFill/>
          <a:ln w="0">
            <a:noFill/>
          </a:ln>
        </p:spPr>
        <p:style>
          <a:lnRef idx="0"/>
          <a:fillRef idx="0"/>
          <a:effectRef idx="0"/>
          <a:fontRef idx="minor"/>
        </p:style>
        <p:txBody>
          <a:bodyPr lIns="0" rIns="0" tIns="0" bIns="0" anchor="t">
            <a:noAutofit/>
          </a:bodyPr>
          <a:p>
            <a:pPr marL="369360">
              <a:lnSpc>
                <a:spcPct val="100000"/>
              </a:lnSpc>
              <a:buNone/>
            </a:pPr>
            <a:r>
              <a:rPr b="0" lang="en-IN" sz="2870" spc="-4" strike="noStrike">
                <a:solidFill>
                  <a:srgbClr val="000000"/>
                </a:solidFill>
                <a:latin typeface="TimesNewRoman"/>
                <a:ea typeface="DejaVu Sans"/>
              </a:rPr>
              <a:t> </a:t>
            </a:r>
            <a:endParaRPr b="0" lang="en-IN" sz="2870" spc="-1" strike="noStrike">
              <a:latin typeface="Arial"/>
            </a:endParaRPr>
          </a:p>
        </p:txBody>
      </p:sp>
      <p:sp>
        <p:nvSpPr>
          <p:cNvPr id="44" name="Rectangle 122"/>
          <p:cNvSpPr/>
          <p:nvPr/>
        </p:nvSpPr>
        <p:spPr>
          <a:xfrm>
            <a:off x="7932960" y="4071600"/>
            <a:ext cx="418680" cy="458640"/>
          </a:xfrm>
          <a:prstGeom prst="rect">
            <a:avLst/>
          </a:prstGeom>
          <a:noFill/>
          <a:ln w="0">
            <a:noFill/>
          </a:ln>
        </p:spPr>
        <p:style>
          <a:lnRef idx="0"/>
          <a:fillRef idx="0"/>
          <a:effectRef idx="0"/>
          <a:fontRef idx="minor"/>
        </p:style>
        <p:txBody>
          <a:bodyPr lIns="0" rIns="0" tIns="0" bIns="0" anchor="t">
            <a:noAutofit/>
          </a:bodyPr>
          <a:p>
            <a:pPr marL="369360">
              <a:lnSpc>
                <a:spcPct val="100000"/>
              </a:lnSpc>
              <a:buNone/>
            </a:pPr>
            <a:r>
              <a:rPr b="0" lang="en-IN" sz="2870" spc="-4" strike="noStrike">
                <a:solidFill>
                  <a:srgbClr val="000000"/>
                </a:solidFill>
                <a:latin typeface="TimesNewRoman"/>
                <a:ea typeface="DejaVu Sans"/>
              </a:rPr>
              <a:t> </a:t>
            </a:r>
            <a:endParaRPr b="0" lang="en-IN" sz="2870" spc="-1" strike="noStrike">
              <a:latin typeface="Arial"/>
            </a:endParaRPr>
          </a:p>
        </p:txBody>
      </p:sp>
      <p:sp>
        <p:nvSpPr>
          <p:cNvPr id="45" name="Rectangle 123"/>
          <p:cNvSpPr/>
          <p:nvPr/>
        </p:nvSpPr>
        <p:spPr>
          <a:xfrm>
            <a:off x="7932960" y="4663440"/>
            <a:ext cx="1440360" cy="1578600"/>
          </a:xfrm>
          <a:prstGeom prst="rect">
            <a:avLst/>
          </a:prstGeom>
          <a:noFill/>
          <a:ln w="0">
            <a:noFill/>
          </a:ln>
        </p:spPr>
        <p:style>
          <a:lnRef idx="0"/>
          <a:fillRef idx="0"/>
          <a:effectRef idx="0"/>
          <a:fontRef idx="minor"/>
        </p:style>
        <p:txBody>
          <a:bodyPr lIns="0" rIns="0" tIns="0" bIns="0" anchor="t">
            <a:noAutofit/>
          </a:bodyPr>
          <a:p>
            <a:pPr marL="369360">
              <a:lnSpc>
                <a:spcPct val="100000"/>
              </a:lnSpc>
              <a:buNone/>
            </a:pPr>
            <a:r>
              <a:rPr b="1" lang="en-IN" sz="9850" spc="-4" strike="noStrike">
                <a:solidFill>
                  <a:srgbClr val="000000"/>
                </a:solidFill>
                <a:latin typeface="TimesNewRoman"/>
                <a:ea typeface="DejaVu Sans"/>
              </a:rPr>
              <a:t> </a:t>
            </a:r>
            <a:endParaRPr b="0" lang="en-IN" sz="9850" spc="-1" strike="noStrike">
              <a:latin typeface="Arial"/>
            </a:endParaRPr>
          </a:p>
        </p:txBody>
      </p:sp>
      <p:sp>
        <p:nvSpPr>
          <p:cNvPr id="46" name="Rectangle 124"/>
          <p:cNvSpPr/>
          <p:nvPr/>
        </p:nvSpPr>
        <p:spPr>
          <a:xfrm>
            <a:off x="992160" y="6246720"/>
            <a:ext cx="17164800" cy="1578600"/>
          </a:xfrm>
          <a:prstGeom prst="rect">
            <a:avLst/>
          </a:prstGeom>
          <a:noFill/>
          <a:ln w="0">
            <a:noFill/>
          </a:ln>
        </p:spPr>
        <p:style>
          <a:lnRef idx="0"/>
          <a:fillRef idx="0"/>
          <a:effectRef idx="0"/>
          <a:fontRef idx="minor"/>
        </p:style>
        <p:txBody>
          <a:bodyPr lIns="0" rIns="0" tIns="0" bIns="0" anchor="t">
            <a:noAutofit/>
          </a:bodyPr>
          <a:p>
            <a:pPr marL="369000">
              <a:lnSpc>
                <a:spcPct val="100000"/>
              </a:lnSpc>
              <a:buNone/>
            </a:pPr>
            <a:r>
              <a:rPr b="0" lang="en-IN" sz="8800" spc="-4" strike="noStrike">
                <a:solidFill>
                  <a:srgbClr val="000000"/>
                </a:solidFill>
                <a:latin typeface="Bookman Old Style"/>
                <a:ea typeface="DejaVu Sans"/>
              </a:rPr>
              <a:t>PROGRAMMING IN JAVA </a:t>
            </a:r>
            <a:endParaRPr b="0" lang="en-IN" sz="8800" spc="-1" strike="noStrike">
              <a:latin typeface="Arial"/>
            </a:endParaRPr>
          </a:p>
        </p:txBody>
      </p:sp>
      <p:sp>
        <p:nvSpPr>
          <p:cNvPr id="47" name="Rectangle 125"/>
          <p:cNvSpPr/>
          <p:nvPr/>
        </p:nvSpPr>
        <p:spPr>
          <a:xfrm>
            <a:off x="7932960" y="8413200"/>
            <a:ext cx="780840" cy="854640"/>
          </a:xfrm>
          <a:prstGeom prst="rect">
            <a:avLst/>
          </a:prstGeom>
          <a:noFill/>
          <a:ln w="0">
            <a:noFill/>
          </a:ln>
        </p:spPr>
        <p:style>
          <a:lnRef idx="0"/>
          <a:fillRef idx="0"/>
          <a:effectRef idx="0"/>
          <a:fontRef idx="minor"/>
        </p:style>
        <p:txBody>
          <a:bodyPr lIns="0" rIns="0" tIns="0" bIns="0" anchor="t">
            <a:noAutofit/>
          </a:bodyPr>
          <a:p>
            <a:pPr marL="369360">
              <a:lnSpc>
                <a:spcPct val="100000"/>
              </a:lnSpc>
              <a:buNone/>
            </a:pPr>
            <a:r>
              <a:rPr b="1" lang="en-IN" sz="5330" spc="-4" strike="noStrike">
                <a:solidFill>
                  <a:srgbClr val="000000"/>
                </a:solidFill>
                <a:latin typeface="TimesNewRoman"/>
                <a:ea typeface="DejaVu Sans"/>
              </a:rPr>
              <a:t> </a:t>
            </a:r>
            <a:endParaRPr b="0" lang="en-IN" sz="5330" spc="-1" strike="noStrike">
              <a:latin typeface="Arial"/>
            </a:endParaRPr>
          </a:p>
        </p:txBody>
      </p:sp>
      <p:sp>
        <p:nvSpPr>
          <p:cNvPr id="48" name="Rectangle 126"/>
          <p:cNvSpPr/>
          <p:nvPr/>
        </p:nvSpPr>
        <p:spPr>
          <a:xfrm>
            <a:off x="1980000" y="9180000"/>
            <a:ext cx="13320000" cy="1260000"/>
          </a:xfrm>
          <a:prstGeom prst="rect">
            <a:avLst/>
          </a:prstGeom>
          <a:noFill/>
          <a:ln w="0">
            <a:noFill/>
          </a:ln>
        </p:spPr>
        <p:style>
          <a:lnRef idx="0"/>
          <a:fillRef idx="0"/>
          <a:effectRef idx="0"/>
          <a:fontRef idx="minor"/>
        </p:style>
        <p:txBody>
          <a:bodyPr lIns="0" rIns="0" tIns="0" bIns="0" anchor="t">
            <a:noAutofit/>
          </a:bodyPr>
          <a:p>
            <a:pPr marL="369000">
              <a:lnSpc>
                <a:spcPct val="100000"/>
              </a:lnSpc>
              <a:buNone/>
            </a:pPr>
            <a:r>
              <a:rPr b="1" lang="en-IN" sz="5400" spc="-4" strike="noStrike">
                <a:solidFill>
                  <a:srgbClr val="000000"/>
                </a:solidFill>
                <a:latin typeface="TimesNewRoman"/>
                <a:ea typeface="DejaVu Sans"/>
              </a:rPr>
              <a:t>SUBJECT: COMPUTER APPLICATION</a:t>
            </a:r>
            <a:endParaRPr b="0" lang="en-IN" sz="5400" spc="-1" strike="noStrike">
              <a:latin typeface="Arial"/>
            </a:endParaRPr>
          </a:p>
        </p:txBody>
      </p:sp>
      <p:sp>
        <p:nvSpPr>
          <p:cNvPr id="49" name="Rectangle 127"/>
          <p:cNvSpPr/>
          <p:nvPr/>
        </p:nvSpPr>
        <p:spPr>
          <a:xfrm>
            <a:off x="7932960" y="10440360"/>
            <a:ext cx="418680" cy="458640"/>
          </a:xfrm>
          <a:prstGeom prst="rect">
            <a:avLst/>
          </a:prstGeom>
          <a:noFill/>
          <a:ln w="0">
            <a:noFill/>
          </a:ln>
        </p:spPr>
        <p:style>
          <a:lnRef idx="0"/>
          <a:fillRef idx="0"/>
          <a:effectRef idx="0"/>
          <a:fontRef idx="minor"/>
        </p:style>
        <p:txBody>
          <a:bodyPr lIns="0" rIns="0" tIns="0" bIns="0" anchor="t">
            <a:noAutofit/>
          </a:bodyPr>
          <a:p>
            <a:pPr marL="369360">
              <a:lnSpc>
                <a:spcPct val="100000"/>
              </a:lnSpc>
              <a:buNone/>
            </a:pPr>
            <a:r>
              <a:rPr b="0" lang="en-IN" sz="2870" spc="-4" strike="noStrike">
                <a:solidFill>
                  <a:srgbClr val="000000"/>
                </a:solidFill>
                <a:latin typeface="TimesNewRoman"/>
                <a:ea typeface="DejaVu Sans"/>
              </a:rPr>
              <a:t> </a:t>
            </a:r>
            <a:endParaRPr b="0" lang="en-IN" sz="2870" spc="-1" strike="noStrike">
              <a:latin typeface="Arial"/>
            </a:endParaRPr>
          </a:p>
        </p:txBody>
      </p:sp>
      <p:sp>
        <p:nvSpPr>
          <p:cNvPr id="50" name="Rectangle 128"/>
          <p:cNvSpPr/>
          <p:nvPr/>
        </p:nvSpPr>
        <p:spPr>
          <a:xfrm>
            <a:off x="7932960" y="11002680"/>
            <a:ext cx="599760" cy="658080"/>
          </a:xfrm>
          <a:prstGeom prst="rect">
            <a:avLst/>
          </a:prstGeom>
          <a:noFill/>
          <a:ln w="0">
            <a:noFill/>
          </a:ln>
        </p:spPr>
        <p:style>
          <a:lnRef idx="0"/>
          <a:fillRef idx="0"/>
          <a:effectRef idx="0"/>
          <a:fontRef idx="minor"/>
        </p:style>
        <p:txBody>
          <a:bodyPr lIns="0" rIns="0" tIns="0" bIns="0" anchor="t">
            <a:noAutofit/>
          </a:bodyPr>
          <a:p>
            <a:pPr marL="369360">
              <a:lnSpc>
                <a:spcPct val="100000"/>
              </a:lnSpc>
              <a:buNone/>
            </a:pPr>
            <a:r>
              <a:rPr b="1" lang="en-IN" sz="4100" spc="-4" strike="noStrike">
                <a:solidFill>
                  <a:srgbClr val="000000"/>
                </a:solidFill>
                <a:latin typeface="TimesNewRoman"/>
                <a:ea typeface="DejaVu Sans"/>
              </a:rPr>
              <a:t> </a:t>
            </a:r>
            <a:endParaRPr b="0" lang="en-IN" sz="4100" spc="-1" strike="noStrike">
              <a:latin typeface="Arial"/>
            </a:endParaRPr>
          </a:p>
        </p:txBody>
      </p:sp>
      <p:sp>
        <p:nvSpPr>
          <p:cNvPr id="51" name="Rectangle 129"/>
          <p:cNvSpPr/>
          <p:nvPr/>
        </p:nvSpPr>
        <p:spPr>
          <a:xfrm>
            <a:off x="3074400" y="11327400"/>
            <a:ext cx="10468800" cy="1472040"/>
          </a:xfrm>
          <a:prstGeom prst="rect">
            <a:avLst/>
          </a:prstGeom>
          <a:noFill/>
          <a:ln w="0">
            <a:noFill/>
          </a:ln>
        </p:spPr>
        <p:style>
          <a:lnRef idx="0"/>
          <a:fillRef idx="0"/>
          <a:effectRef idx="0"/>
          <a:fontRef idx="minor"/>
        </p:style>
        <p:txBody>
          <a:bodyPr lIns="0" rIns="0" tIns="0" bIns="0" anchor="t">
            <a:noAutofit/>
          </a:bodyPr>
          <a:p>
            <a:pPr marL="369360">
              <a:lnSpc>
                <a:spcPct val="100000"/>
              </a:lnSpc>
              <a:buNone/>
            </a:pPr>
            <a:r>
              <a:rPr b="1" lang="en-IN" sz="6569" spc="-4" strike="noStrike">
                <a:solidFill>
                  <a:srgbClr val="000000"/>
                </a:solidFill>
                <a:latin typeface="TimesNewRoman"/>
                <a:ea typeface="DejaVu Sans"/>
              </a:rPr>
              <a:t>SESSION: 2023-2024 </a:t>
            </a:r>
            <a:endParaRPr b="0" lang="en-IN" sz="6569" spc="-1" strike="noStrike">
              <a:latin typeface="Arial"/>
            </a:endParaRPr>
          </a:p>
        </p:txBody>
      </p:sp>
      <p:sp>
        <p:nvSpPr>
          <p:cNvPr id="52" name="Rectangle 130"/>
          <p:cNvSpPr/>
          <p:nvPr/>
        </p:nvSpPr>
        <p:spPr>
          <a:xfrm>
            <a:off x="7932960" y="12564000"/>
            <a:ext cx="418680" cy="458640"/>
          </a:xfrm>
          <a:prstGeom prst="rect">
            <a:avLst/>
          </a:prstGeom>
          <a:noFill/>
          <a:ln w="0">
            <a:noFill/>
          </a:ln>
        </p:spPr>
        <p:style>
          <a:lnRef idx="0"/>
          <a:fillRef idx="0"/>
          <a:effectRef idx="0"/>
          <a:fontRef idx="minor"/>
        </p:style>
        <p:txBody>
          <a:bodyPr lIns="0" rIns="0" tIns="0" bIns="0" anchor="t">
            <a:noAutofit/>
          </a:bodyPr>
          <a:p>
            <a:pPr marL="369360">
              <a:lnSpc>
                <a:spcPct val="100000"/>
              </a:lnSpc>
              <a:buNone/>
            </a:pPr>
            <a:r>
              <a:rPr b="0" lang="en-IN" sz="2800" spc="-4" strike="noStrike">
                <a:solidFill>
                  <a:srgbClr val="000000"/>
                </a:solidFill>
                <a:latin typeface="TimesNewRoman"/>
                <a:ea typeface="DejaVu Sans"/>
              </a:rPr>
              <a:t> </a:t>
            </a:r>
            <a:endParaRPr b="0" lang="en-IN" sz="2800" spc="-1" strike="noStrike">
              <a:latin typeface="Arial"/>
            </a:endParaRPr>
          </a:p>
        </p:txBody>
      </p:sp>
      <p:sp>
        <p:nvSpPr>
          <p:cNvPr id="53" name="Rectangle 131"/>
          <p:cNvSpPr/>
          <p:nvPr/>
        </p:nvSpPr>
        <p:spPr>
          <a:xfrm>
            <a:off x="7932960" y="13123080"/>
            <a:ext cx="538200" cy="590760"/>
          </a:xfrm>
          <a:prstGeom prst="rect">
            <a:avLst/>
          </a:prstGeom>
          <a:noFill/>
          <a:ln w="0">
            <a:noFill/>
          </a:ln>
        </p:spPr>
        <p:style>
          <a:lnRef idx="0"/>
          <a:fillRef idx="0"/>
          <a:effectRef idx="0"/>
          <a:fontRef idx="minor"/>
        </p:style>
        <p:txBody>
          <a:bodyPr lIns="0" rIns="0" tIns="0" bIns="0" anchor="t">
            <a:noAutofit/>
          </a:bodyPr>
          <a:p>
            <a:pPr marL="369360">
              <a:lnSpc>
                <a:spcPct val="100000"/>
              </a:lnSpc>
              <a:buNone/>
            </a:pPr>
            <a:r>
              <a:rPr b="1" lang="en-IN" sz="3600" spc="-4" strike="noStrike">
                <a:solidFill>
                  <a:srgbClr val="000000"/>
                </a:solidFill>
                <a:latin typeface="TimesNewRoman"/>
                <a:ea typeface="DejaVu Sans"/>
              </a:rPr>
              <a:t> </a:t>
            </a:r>
            <a:endParaRPr b="0" lang="en-IN" sz="3600" spc="-1" strike="noStrike">
              <a:latin typeface="Arial"/>
            </a:endParaRPr>
          </a:p>
        </p:txBody>
      </p:sp>
      <p:sp>
        <p:nvSpPr>
          <p:cNvPr id="54" name="Rectangle 132"/>
          <p:cNvSpPr/>
          <p:nvPr/>
        </p:nvSpPr>
        <p:spPr>
          <a:xfrm>
            <a:off x="7932960" y="13829040"/>
            <a:ext cx="538200" cy="590760"/>
          </a:xfrm>
          <a:prstGeom prst="rect">
            <a:avLst/>
          </a:prstGeom>
          <a:noFill/>
          <a:ln w="0">
            <a:noFill/>
          </a:ln>
        </p:spPr>
        <p:style>
          <a:lnRef idx="0"/>
          <a:fillRef idx="0"/>
          <a:effectRef idx="0"/>
          <a:fontRef idx="minor"/>
        </p:style>
        <p:txBody>
          <a:bodyPr lIns="0" rIns="0" tIns="0" bIns="0" anchor="t">
            <a:noAutofit/>
          </a:bodyPr>
          <a:p>
            <a:pPr marL="369360">
              <a:lnSpc>
                <a:spcPct val="100000"/>
              </a:lnSpc>
              <a:buNone/>
            </a:pPr>
            <a:r>
              <a:rPr b="1" lang="en-IN" sz="3600" spc="-4" strike="noStrike">
                <a:solidFill>
                  <a:srgbClr val="000000"/>
                </a:solidFill>
                <a:latin typeface="TimesNewRoman"/>
                <a:ea typeface="DejaVu Sans"/>
              </a:rPr>
              <a:t> </a:t>
            </a:r>
            <a:endParaRPr b="0" lang="en-IN" sz="3600" spc="-1" strike="noStrike">
              <a:latin typeface="Arial"/>
            </a:endParaRPr>
          </a:p>
        </p:txBody>
      </p:sp>
      <p:sp>
        <p:nvSpPr>
          <p:cNvPr id="55" name="Rectangle 133"/>
          <p:cNvSpPr/>
          <p:nvPr/>
        </p:nvSpPr>
        <p:spPr>
          <a:xfrm>
            <a:off x="978840" y="14154840"/>
            <a:ext cx="15772680" cy="1070280"/>
          </a:xfrm>
          <a:prstGeom prst="rect">
            <a:avLst/>
          </a:prstGeom>
          <a:noFill/>
          <a:ln w="0">
            <a:noFill/>
          </a:ln>
        </p:spPr>
        <p:style>
          <a:lnRef idx="0"/>
          <a:fillRef idx="0"/>
          <a:effectRef idx="0"/>
          <a:fontRef idx="minor"/>
        </p:style>
        <p:txBody>
          <a:bodyPr lIns="0" rIns="0" tIns="0" bIns="0" anchor="t">
            <a:noAutofit/>
          </a:bodyPr>
          <a:p>
            <a:pPr marL="369000">
              <a:lnSpc>
                <a:spcPct val="100000"/>
              </a:lnSpc>
              <a:buNone/>
            </a:pPr>
            <a:r>
              <a:rPr b="1" lang="en-IN" sz="4800" spc="-4" strike="noStrike">
                <a:solidFill>
                  <a:srgbClr val="000000"/>
                </a:solidFill>
                <a:latin typeface="TimesNewRoman"/>
                <a:ea typeface="DejaVu Sans"/>
              </a:rPr>
              <a:t>SUBMITTED TO : </a:t>
            </a:r>
            <a:r>
              <a:rPr b="1" lang="en-IN" sz="4800" spc="-4" strike="noStrike">
                <a:solidFill>
                  <a:srgbClr val="000000"/>
                </a:solidFill>
                <a:latin typeface="Calisto MT"/>
                <a:ea typeface="DejaVu Sans"/>
              </a:rPr>
              <a:t>Mr. </a:t>
            </a:r>
            <a:r>
              <a:rPr b="1" lang="en-US" sz="4000" spc="-4" strike="noStrike">
                <a:solidFill>
                  <a:srgbClr val="000000"/>
                </a:solidFill>
                <a:latin typeface="Calisto MT"/>
                <a:ea typeface="DejaVu Sans"/>
              </a:rPr>
              <a:t> KRISHNAKANT UPADHYAY</a:t>
            </a:r>
            <a:r>
              <a:rPr b="1" lang="en-IN" sz="2400" spc="-4" strike="noStrike">
                <a:solidFill>
                  <a:srgbClr val="000000"/>
                </a:solidFill>
                <a:latin typeface="Calisto MT"/>
                <a:ea typeface="DejaVu Sans"/>
              </a:rPr>
              <a:t>  </a:t>
            </a:r>
            <a:endParaRPr b="0" lang="en-IN" sz="2400" spc="-1" strike="noStrike">
              <a:latin typeface="Arial"/>
            </a:endParaRPr>
          </a:p>
        </p:txBody>
      </p:sp>
      <p:sp>
        <p:nvSpPr>
          <p:cNvPr id="56" name="Rectangle 134"/>
          <p:cNvSpPr/>
          <p:nvPr/>
        </p:nvSpPr>
        <p:spPr>
          <a:xfrm>
            <a:off x="7932960" y="15244560"/>
            <a:ext cx="538200" cy="590760"/>
          </a:xfrm>
          <a:prstGeom prst="rect">
            <a:avLst/>
          </a:prstGeom>
          <a:noFill/>
          <a:ln w="0">
            <a:noFill/>
          </a:ln>
        </p:spPr>
        <p:style>
          <a:lnRef idx="0"/>
          <a:fillRef idx="0"/>
          <a:effectRef idx="0"/>
          <a:fontRef idx="minor"/>
        </p:style>
        <p:txBody>
          <a:bodyPr lIns="0" rIns="0" tIns="0" bIns="0" anchor="t">
            <a:noAutofit/>
          </a:bodyPr>
          <a:p>
            <a:pPr marL="369360">
              <a:lnSpc>
                <a:spcPct val="100000"/>
              </a:lnSpc>
              <a:buNone/>
            </a:pPr>
            <a:r>
              <a:rPr b="1" lang="en-IN" sz="3600" spc="-4" strike="noStrike">
                <a:solidFill>
                  <a:srgbClr val="000000"/>
                </a:solidFill>
                <a:latin typeface="TimesNewRoman"/>
                <a:ea typeface="DejaVu Sans"/>
              </a:rPr>
              <a:t> </a:t>
            </a:r>
            <a:endParaRPr b="0" lang="en-IN" sz="3600" spc="-1" strike="noStrike">
              <a:latin typeface="Arial"/>
            </a:endParaRPr>
          </a:p>
        </p:txBody>
      </p:sp>
      <p:sp>
        <p:nvSpPr>
          <p:cNvPr id="57" name="Rectangle 135"/>
          <p:cNvSpPr/>
          <p:nvPr/>
        </p:nvSpPr>
        <p:spPr>
          <a:xfrm>
            <a:off x="7932960" y="15951960"/>
            <a:ext cx="538200" cy="590760"/>
          </a:xfrm>
          <a:prstGeom prst="rect">
            <a:avLst/>
          </a:prstGeom>
          <a:noFill/>
          <a:ln w="0">
            <a:noFill/>
          </a:ln>
        </p:spPr>
        <p:style>
          <a:lnRef idx="0"/>
          <a:fillRef idx="0"/>
          <a:effectRef idx="0"/>
          <a:fontRef idx="minor"/>
        </p:style>
        <p:txBody>
          <a:bodyPr lIns="0" rIns="0" tIns="0" bIns="0" anchor="t">
            <a:noAutofit/>
          </a:bodyPr>
          <a:p>
            <a:pPr marL="369360">
              <a:lnSpc>
                <a:spcPct val="100000"/>
              </a:lnSpc>
              <a:buNone/>
            </a:pPr>
            <a:r>
              <a:rPr b="1" lang="en-IN" sz="3600" spc="-4" strike="noStrike">
                <a:solidFill>
                  <a:srgbClr val="000000"/>
                </a:solidFill>
                <a:latin typeface="TimesNewRoman"/>
                <a:ea typeface="DejaVu Sans"/>
              </a:rPr>
              <a:t> </a:t>
            </a:r>
            <a:endParaRPr b="0" lang="en-IN" sz="3600" spc="-1" strike="noStrike">
              <a:latin typeface="Arial"/>
            </a:endParaRPr>
          </a:p>
        </p:txBody>
      </p:sp>
      <p:sp>
        <p:nvSpPr>
          <p:cNvPr id="58" name="Rectangle 136"/>
          <p:cNvSpPr/>
          <p:nvPr/>
        </p:nvSpPr>
        <p:spPr>
          <a:xfrm>
            <a:off x="2409120" y="16053120"/>
            <a:ext cx="11914920" cy="819000"/>
          </a:xfrm>
          <a:prstGeom prst="rect">
            <a:avLst/>
          </a:prstGeom>
          <a:noFill/>
          <a:ln w="0">
            <a:noFill/>
          </a:ln>
        </p:spPr>
        <p:style>
          <a:lnRef idx="0"/>
          <a:fillRef idx="0"/>
          <a:effectRef idx="0"/>
          <a:fontRef idx="minor"/>
        </p:style>
        <p:txBody>
          <a:bodyPr lIns="0" rIns="0" tIns="0" bIns="0" anchor="t">
            <a:noAutofit/>
          </a:bodyPr>
          <a:p>
            <a:pPr marL="369000">
              <a:lnSpc>
                <a:spcPct val="100000"/>
              </a:lnSpc>
              <a:buNone/>
            </a:pPr>
            <a:r>
              <a:rPr b="1" lang="en-IN" sz="4000" spc="-4" strike="noStrike">
                <a:solidFill>
                  <a:srgbClr val="000000"/>
                </a:solidFill>
                <a:latin typeface="TimesNewRoman"/>
                <a:ea typeface="DejaVu Sans"/>
              </a:rPr>
              <a:t>SUBMITTED BY : </a:t>
            </a:r>
            <a:r>
              <a:rPr b="1" lang="en-IN" sz="4000" spc="-4" strike="noStrike">
                <a:solidFill>
                  <a:srgbClr val="000000"/>
                </a:solidFill>
                <a:latin typeface="Calisto MT"/>
                <a:ea typeface="DejaVu Sans"/>
              </a:rPr>
              <a:t>SHIVANSH DUBEY</a:t>
            </a:r>
            <a:endParaRPr b="0" lang="en-IN" sz="4000" spc="-1" strike="noStrike">
              <a:latin typeface="Arial"/>
            </a:endParaRPr>
          </a:p>
        </p:txBody>
      </p:sp>
      <p:sp>
        <p:nvSpPr>
          <p:cNvPr id="59" name="Rectangle 137"/>
          <p:cNvSpPr/>
          <p:nvPr/>
        </p:nvSpPr>
        <p:spPr>
          <a:xfrm>
            <a:off x="7932960" y="17369280"/>
            <a:ext cx="538200" cy="590760"/>
          </a:xfrm>
          <a:prstGeom prst="rect">
            <a:avLst/>
          </a:prstGeom>
          <a:noFill/>
          <a:ln w="0">
            <a:noFill/>
          </a:ln>
        </p:spPr>
        <p:style>
          <a:lnRef idx="0"/>
          <a:fillRef idx="0"/>
          <a:effectRef idx="0"/>
          <a:fontRef idx="minor"/>
        </p:style>
        <p:txBody>
          <a:bodyPr lIns="0" rIns="0" tIns="0" bIns="0" anchor="t">
            <a:noAutofit/>
          </a:bodyPr>
          <a:p>
            <a:pPr marL="369360">
              <a:lnSpc>
                <a:spcPct val="100000"/>
              </a:lnSpc>
              <a:buNone/>
            </a:pPr>
            <a:r>
              <a:rPr b="1" lang="en-IN" sz="3600" spc="-4" strike="noStrike">
                <a:solidFill>
                  <a:srgbClr val="000000"/>
                </a:solidFill>
                <a:latin typeface="TimesNewRoman"/>
                <a:ea typeface="DejaVu Sans"/>
              </a:rPr>
              <a:t> </a:t>
            </a:r>
            <a:endParaRPr b="0" lang="en-IN" sz="3600" spc="-1" strike="noStrike">
              <a:latin typeface="Arial"/>
            </a:endParaRPr>
          </a:p>
        </p:txBody>
      </p:sp>
      <p:sp>
        <p:nvSpPr>
          <p:cNvPr id="60" name="Rectangle 139"/>
          <p:cNvSpPr/>
          <p:nvPr/>
        </p:nvSpPr>
        <p:spPr>
          <a:xfrm>
            <a:off x="3246120" y="18842400"/>
            <a:ext cx="4113000" cy="517680"/>
          </a:xfrm>
          <a:prstGeom prst="rect">
            <a:avLst/>
          </a:prstGeom>
          <a:noFill/>
          <a:ln w="0">
            <a:noFill/>
          </a:ln>
        </p:spPr>
        <p:style>
          <a:lnRef idx="0"/>
          <a:fillRef idx="0"/>
          <a:effectRef idx="0"/>
          <a:fontRef idx="minor"/>
        </p:style>
        <p:txBody>
          <a:bodyPr lIns="0" rIns="0" tIns="0" bIns="0" anchor="t">
            <a:noAutofit/>
          </a:bodyPr>
          <a:p>
            <a:pPr marL="369000">
              <a:lnSpc>
                <a:spcPct val="100000"/>
              </a:lnSpc>
              <a:buNone/>
            </a:pPr>
            <a:r>
              <a:rPr b="1" lang="en-IN" sz="4400" spc="-4" strike="noStrike">
                <a:solidFill>
                  <a:srgbClr val="000000"/>
                </a:solidFill>
                <a:latin typeface="TimesNewRoman"/>
                <a:ea typeface="DejaVu Sans"/>
              </a:rPr>
              <a:t>CLASS : </a:t>
            </a:r>
            <a:r>
              <a:rPr b="1" lang="en-IN" sz="4400" spc="-4" strike="noStrike">
                <a:solidFill>
                  <a:srgbClr val="000000"/>
                </a:solidFill>
                <a:latin typeface="Calisto MT"/>
                <a:ea typeface="DejaVu Sans"/>
              </a:rPr>
              <a:t>X </a:t>
            </a:r>
            <a:endParaRPr b="0" lang="en-IN" sz="4400" spc="-1" strike="noStrike">
              <a:latin typeface="Arial"/>
            </a:endParaRPr>
          </a:p>
        </p:txBody>
      </p:sp>
      <p:sp>
        <p:nvSpPr>
          <p:cNvPr id="61" name="Rectangle 140"/>
          <p:cNvSpPr/>
          <p:nvPr/>
        </p:nvSpPr>
        <p:spPr>
          <a:xfrm>
            <a:off x="7490880" y="18842400"/>
            <a:ext cx="4173120" cy="519840"/>
          </a:xfrm>
          <a:prstGeom prst="rect">
            <a:avLst/>
          </a:prstGeom>
          <a:noFill/>
          <a:ln w="0">
            <a:noFill/>
          </a:ln>
        </p:spPr>
        <p:style>
          <a:lnRef idx="0"/>
          <a:fillRef idx="0"/>
          <a:effectRef idx="0"/>
          <a:fontRef idx="minor"/>
        </p:style>
        <p:txBody>
          <a:bodyPr lIns="0" rIns="0" tIns="0" bIns="0" anchor="t">
            <a:noAutofit/>
          </a:bodyPr>
          <a:p>
            <a:pPr marL="369000">
              <a:lnSpc>
                <a:spcPct val="100000"/>
              </a:lnSpc>
              <a:buNone/>
            </a:pPr>
            <a:r>
              <a:rPr b="1" lang="en-IN" sz="4400" spc="-4" strike="noStrike">
                <a:solidFill>
                  <a:srgbClr val="000000"/>
                </a:solidFill>
                <a:latin typeface="TimesNewRoman"/>
                <a:ea typeface="DejaVu Sans"/>
              </a:rPr>
              <a:t>SECTION :</a:t>
            </a:r>
            <a:r>
              <a:rPr b="1" lang="en-IN" sz="4400" spc="-4" strike="noStrike">
                <a:solidFill>
                  <a:srgbClr val="000000"/>
                </a:solidFill>
                <a:latin typeface="Calisto MT"/>
                <a:ea typeface="DejaVu Sans"/>
              </a:rPr>
              <a:t> A</a:t>
            </a:r>
            <a:endParaRPr b="0" lang="en-IN" sz="4400" spc="-1" strike="noStrike">
              <a:latin typeface="Arial"/>
            </a:endParaRPr>
          </a:p>
        </p:txBody>
      </p:sp>
      <p:sp>
        <p:nvSpPr>
          <p:cNvPr id="62" name="Rectangle 141"/>
          <p:cNvSpPr/>
          <p:nvPr/>
        </p:nvSpPr>
        <p:spPr>
          <a:xfrm>
            <a:off x="11114640" y="18875160"/>
            <a:ext cx="418680" cy="487440"/>
          </a:xfrm>
          <a:prstGeom prst="rect">
            <a:avLst/>
          </a:prstGeom>
          <a:noFill/>
          <a:ln w="0">
            <a:noFill/>
          </a:ln>
        </p:spPr>
        <p:style>
          <a:lnRef idx="0"/>
          <a:fillRef idx="0"/>
          <a:effectRef idx="0"/>
          <a:fontRef idx="minor"/>
        </p:style>
        <p:txBody>
          <a:bodyPr lIns="0" rIns="0" tIns="0" bIns="0" anchor="t">
            <a:noAutofit/>
          </a:bodyPr>
          <a:p>
            <a:pPr marL="369360">
              <a:lnSpc>
                <a:spcPct val="100000"/>
              </a:lnSpc>
              <a:buNone/>
            </a:pPr>
            <a:r>
              <a:rPr b="1" lang="en-IN" sz="3200" spc="-4" strike="noStrike">
                <a:solidFill>
                  <a:srgbClr val="000000"/>
                </a:solidFill>
                <a:latin typeface="Calibri"/>
                <a:ea typeface="DejaVu Sans"/>
              </a:rPr>
              <a:t> </a:t>
            </a:r>
            <a:endParaRPr b="0" lang="en-IN" sz="3200" spc="-1" strike="noStrike">
              <a:latin typeface="Arial"/>
            </a:endParaRPr>
          </a:p>
        </p:txBody>
      </p:sp>
      <p:sp>
        <p:nvSpPr>
          <p:cNvPr id="63" name="Rectangle 142"/>
          <p:cNvSpPr/>
          <p:nvPr/>
        </p:nvSpPr>
        <p:spPr>
          <a:xfrm>
            <a:off x="591120" y="19770480"/>
            <a:ext cx="328320" cy="380160"/>
          </a:xfrm>
          <a:prstGeom prst="rect">
            <a:avLst/>
          </a:prstGeom>
          <a:noFill/>
          <a:ln w="0">
            <a:noFill/>
          </a:ln>
        </p:spPr>
        <p:style>
          <a:lnRef idx="0"/>
          <a:fillRef idx="0"/>
          <a:effectRef idx="0"/>
          <a:fontRef idx="minor"/>
        </p:style>
        <p:txBody>
          <a:bodyPr lIns="0" rIns="0" tIns="0" bIns="0" anchor="t">
            <a:noAutofit/>
          </a:bodyPr>
          <a:p>
            <a:pPr marL="369360">
              <a:lnSpc>
                <a:spcPct val="100000"/>
              </a:lnSpc>
              <a:buNone/>
            </a:pPr>
            <a:r>
              <a:rPr b="0" lang="en-IN" sz="2400" spc="-4" strike="noStrike">
                <a:solidFill>
                  <a:srgbClr val="000000"/>
                </a:solidFill>
                <a:latin typeface="Calibri"/>
                <a:ea typeface="DejaVu Sans"/>
              </a:rPr>
              <a:t>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45" name="Rectangle 254"/>
          <p:cNvSpPr/>
          <p:nvPr/>
        </p:nvSpPr>
        <p:spPr>
          <a:xfrm>
            <a:off x="471240" y="6650280"/>
            <a:ext cx="15510960" cy="15289560"/>
          </a:xfrm>
          <a:prstGeom prst="rect">
            <a:avLst/>
          </a:prstGeom>
          <a:noFill/>
          <a:ln w="0">
            <a:noFill/>
          </a:ln>
        </p:spPr>
        <p:style>
          <a:lnRef idx="0"/>
          <a:fillRef idx="0"/>
          <a:effectRef idx="0"/>
          <a:fontRef idx="minor"/>
        </p:style>
        <p:txBody>
          <a:bodyPr numCol="1" spcCol="0" lIns="184680" rIns="184680" tIns="92520" bIns="92520" anchor="t">
            <a:noAutofit/>
          </a:bodyPr>
          <a:p>
            <a:pPr marL="1034640">
              <a:lnSpc>
                <a:spcPts val="4289"/>
              </a:lnSpc>
              <a:buNone/>
            </a:pPr>
            <a:r>
              <a:rPr b="0" lang="en-IN" sz="3700" spc="-4" strike="noStrike">
                <a:solidFill>
                  <a:srgbClr val="000000"/>
                </a:solidFill>
                <a:latin typeface="aakar"/>
                <a:ea typeface="DejaVu Sans"/>
              </a:rPr>
              <a:t>import java.util.Scanner;</a:t>
            </a:r>
            <a:endParaRPr b="0" lang="en-IN" sz="3700" spc="-1" strike="noStrike">
              <a:latin typeface="Arial"/>
            </a:endParaRPr>
          </a:p>
          <a:p>
            <a:pPr marL="1034640">
              <a:lnSpc>
                <a:spcPts val="4289"/>
              </a:lnSpc>
              <a:buNone/>
            </a:pPr>
            <a:r>
              <a:rPr b="0" lang="en-IN" sz="3700" spc="-4" strike="noStrike">
                <a:solidFill>
                  <a:srgbClr val="000000"/>
                </a:solidFill>
                <a:latin typeface="aakar"/>
                <a:ea typeface="DejaVu Sans"/>
              </a:rPr>
              <a:t>class Spy4{</a:t>
            </a:r>
            <a:endParaRPr b="0" lang="en-IN" sz="3700" spc="-1" strike="noStrike">
              <a:latin typeface="Arial"/>
            </a:endParaRPr>
          </a:p>
          <a:p>
            <a:pPr marL="1034640">
              <a:lnSpc>
                <a:spcPts val="4289"/>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static boolean check_spy(int n){</a:t>
            </a:r>
            <a:endParaRPr b="0" lang="en-IN" sz="3700" spc="-1" strike="noStrike">
              <a:latin typeface="Arial"/>
            </a:endParaRPr>
          </a:p>
          <a:p>
            <a:pPr marL="1034640">
              <a:lnSpc>
                <a:spcPts val="4289"/>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int prod=1,sum=0,temp;</a:t>
            </a:r>
            <a:endParaRPr b="0" lang="en-IN" sz="3700" spc="-1" strike="noStrike">
              <a:latin typeface="Arial"/>
            </a:endParaRPr>
          </a:p>
          <a:p>
            <a:pPr marL="1034640">
              <a:lnSpc>
                <a:spcPts val="4289"/>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while(n&gt;0){</a:t>
            </a:r>
            <a:endParaRPr b="0" lang="en-IN" sz="3700" spc="-1" strike="noStrike">
              <a:latin typeface="Arial"/>
            </a:endParaRPr>
          </a:p>
          <a:p>
            <a:pPr marL="1034640">
              <a:lnSpc>
                <a:spcPts val="4289"/>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temp=n%10;</a:t>
            </a:r>
            <a:endParaRPr b="0" lang="en-IN" sz="3700" spc="-1" strike="noStrike">
              <a:latin typeface="Arial"/>
            </a:endParaRPr>
          </a:p>
          <a:p>
            <a:pPr marL="1034640">
              <a:lnSpc>
                <a:spcPts val="4289"/>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prod*=temp;</a:t>
            </a:r>
            <a:endParaRPr b="0" lang="en-IN" sz="3700" spc="-1" strike="noStrike">
              <a:latin typeface="Arial"/>
            </a:endParaRPr>
          </a:p>
          <a:p>
            <a:pPr marL="1034640">
              <a:lnSpc>
                <a:spcPts val="4289"/>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sum+=temp;</a:t>
            </a:r>
            <a:endParaRPr b="0" lang="en-IN" sz="3700" spc="-1" strike="noStrike">
              <a:latin typeface="Arial"/>
            </a:endParaRPr>
          </a:p>
          <a:p>
            <a:pPr marL="1034640">
              <a:lnSpc>
                <a:spcPts val="4289"/>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n/=10;</a:t>
            </a:r>
            <a:endParaRPr b="0" lang="en-IN" sz="3700" spc="-1" strike="noStrike">
              <a:latin typeface="Arial"/>
            </a:endParaRPr>
          </a:p>
          <a:p>
            <a:pPr marL="1034640">
              <a:lnSpc>
                <a:spcPts val="4289"/>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a:t>
            </a:r>
            <a:endParaRPr b="0" lang="en-IN" sz="3700" spc="-1" strike="noStrike">
              <a:latin typeface="Arial"/>
            </a:endParaRPr>
          </a:p>
          <a:p>
            <a:pPr marL="1034640">
              <a:lnSpc>
                <a:spcPts val="4289"/>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if(prod==sum){</a:t>
            </a:r>
            <a:endParaRPr b="0" lang="en-IN" sz="3700" spc="-1" strike="noStrike">
              <a:latin typeface="Arial"/>
            </a:endParaRPr>
          </a:p>
          <a:p>
            <a:pPr marL="1034640">
              <a:lnSpc>
                <a:spcPts val="4289"/>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return true;</a:t>
            </a:r>
            <a:endParaRPr b="0" lang="en-IN" sz="3700" spc="-1" strike="noStrike">
              <a:latin typeface="Arial"/>
            </a:endParaRPr>
          </a:p>
          <a:p>
            <a:pPr marL="1034640">
              <a:lnSpc>
                <a:spcPts val="4289"/>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}else{</a:t>
            </a:r>
            <a:endParaRPr b="0" lang="en-IN" sz="3700" spc="-1" strike="noStrike">
              <a:latin typeface="Arial"/>
            </a:endParaRPr>
          </a:p>
          <a:p>
            <a:pPr marL="1034640">
              <a:lnSpc>
                <a:spcPts val="4289"/>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return false;</a:t>
            </a:r>
            <a:endParaRPr b="0" lang="en-IN" sz="3700" spc="-1" strike="noStrike">
              <a:latin typeface="Arial"/>
            </a:endParaRPr>
          </a:p>
          <a:p>
            <a:pPr marL="1034640">
              <a:lnSpc>
                <a:spcPts val="4289"/>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a:t>
            </a:r>
            <a:endParaRPr b="0" lang="en-IN" sz="3700" spc="-1" strike="noStrike">
              <a:latin typeface="Arial"/>
            </a:endParaRPr>
          </a:p>
          <a:p>
            <a:pPr marL="1034640">
              <a:lnSpc>
                <a:spcPts val="4289"/>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a:t>
            </a:r>
            <a:endParaRPr b="0" lang="en-IN" sz="3700" spc="-1" strike="noStrike">
              <a:latin typeface="Arial"/>
            </a:endParaRPr>
          </a:p>
          <a:p>
            <a:pPr marL="1034640">
              <a:lnSpc>
                <a:spcPts val="4289"/>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public static void main(String[] args) {</a:t>
            </a:r>
            <a:endParaRPr b="0" lang="en-IN" sz="3700" spc="-1" strike="noStrike">
              <a:latin typeface="Arial"/>
            </a:endParaRPr>
          </a:p>
          <a:p>
            <a:pPr marL="1034640">
              <a:lnSpc>
                <a:spcPts val="4289"/>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Scanner sc=new Scanner(System.in);</a:t>
            </a:r>
            <a:endParaRPr b="0" lang="en-IN" sz="3700" spc="-1" strike="noStrike">
              <a:latin typeface="Arial"/>
            </a:endParaRPr>
          </a:p>
          <a:p>
            <a:pPr marL="1034640">
              <a:lnSpc>
                <a:spcPts val="4289"/>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System.out.print("Enter the number:");</a:t>
            </a:r>
            <a:endParaRPr b="0" lang="en-IN" sz="3700" spc="-1" strike="noStrike">
              <a:latin typeface="Arial"/>
            </a:endParaRPr>
          </a:p>
          <a:p>
            <a:pPr marL="1034640">
              <a:lnSpc>
                <a:spcPts val="4289"/>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int n=sc.nextInt();</a:t>
            </a:r>
            <a:endParaRPr b="0" lang="en-IN" sz="3700" spc="-1" strike="noStrike">
              <a:latin typeface="Arial"/>
            </a:endParaRPr>
          </a:p>
          <a:p>
            <a:pPr marL="1034640">
              <a:lnSpc>
                <a:spcPts val="4289"/>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if(check_spy(n)){</a:t>
            </a:r>
            <a:endParaRPr b="0" lang="en-IN" sz="3700" spc="-1" strike="noStrike">
              <a:latin typeface="Arial"/>
            </a:endParaRPr>
          </a:p>
          <a:p>
            <a:pPr marL="1034640">
              <a:lnSpc>
                <a:spcPts val="4289"/>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System.out.println("The number is a spy number");</a:t>
            </a:r>
            <a:endParaRPr b="0" lang="en-IN" sz="3700" spc="-1" strike="noStrike">
              <a:latin typeface="Arial"/>
            </a:endParaRPr>
          </a:p>
          <a:p>
            <a:pPr marL="1034640">
              <a:lnSpc>
                <a:spcPts val="4289"/>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}else{</a:t>
            </a:r>
            <a:endParaRPr b="0" lang="en-IN" sz="3700" spc="-1" strike="noStrike">
              <a:latin typeface="Arial"/>
            </a:endParaRPr>
          </a:p>
          <a:p>
            <a:pPr marL="1034640">
              <a:lnSpc>
                <a:spcPts val="4289"/>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System.out.println("the number is not a spy number");</a:t>
            </a:r>
            <a:endParaRPr b="0" lang="en-IN" sz="3700" spc="-1" strike="noStrike">
              <a:latin typeface="Arial"/>
            </a:endParaRPr>
          </a:p>
          <a:p>
            <a:pPr marL="1034640">
              <a:lnSpc>
                <a:spcPts val="4289"/>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a:t>
            </a:r>
            <a:endParaRPr b="0" lang="en-IN" sz="3700" spc="-1" strike="noStrike">
              <a:latin typeface="Arial"/>
            </a:endParaRPr>
          </a:p>
          <a:p>
            <a:pPr marL="1034640">
              <a:lnSpc>
                <a:spcPts val="4289"/>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a:t>
            </a:r>
            <a:endParaRPr b="0" lang="en-IN" sz="3700" spc="-1" strike="noStrike">
              <a:latin typeface="Arial"/>
            </a:endParaRPr>
          </a:p>
          <a:p>
            <a:pPr marL="1034640">
              <a:lnSpc>
                <a:spcPts val="4289"/>
              </a:lnSpc>
              <a:buNone/>
            </a:pPr>
            <a:r>
              <a:rPr b="0" lang="en-IN" sz="3700" spc="-4" strike="noStrike">
                <a:solidFill>
                  <a:srgbClr val="000000"/>
                </a:solidFill>
                <a:latin typeface="aakar"/>
                <a:ea typeface="DejaVu Sans"/>
              </a:rPr>
              <a:t>}</a:t>
            </a:r>
            <a:endParaRPr b="0" lang="en-IN" sz="3700" spc="-1" strike="noStrike">
              <a:latin typeface="Arial"/>
            </a:endParaRPr>
          </a:p>
        </p:txBody>
      </p:sp>
      <p:sp>
        <p:nvSpPr>
          <p:cNvPr id="146" name="PlaceHolder 1"/>
          <p:cNvSpPr>
            <a:spLocks noGrp="1"/>
          </p:cNvSpPr>
          <p:nvPr>
            <p:ph type="title"/>
          </p:nvPr>
        </p:nvSpPr>
        <p:spPr>
          <a:xfrm>
            <a:off x="3057480" y="0"/>
            <a:ext cx="10994760" cy="2422440"/>
          </a:xfrm>
          <a:prstGeom prst="rect">
            <a:avLst/>
          </a:prstGeom>
          <a:noFill/>
          <a:ln w="0">
            <a:noFill/>
          </a:ln>
        </p:spPr>
        <p:txBody>
          <a:bodyPr lIns="0" rIns="0" tIns="0" bIns="0" anchor="t">
            <a:noAutofit/>
          </a:bodyPr>
          <a:p>
            <a:pPr algn="ctr">
              <a:lnSpc>
                <a:spcPct val="100000"/>
              </a:lnSpc>
              <a:buNone/>
            </a:pPr>
            <a:r>
              <a:rPr b="1" lang="en-IN" sz="12310" spc="293" strike="noStrike">
                <a:solidFill>
                  <a:srgbClr val="000000"/>
                </a:solidFill>
                <a:latin typeface="Arial"/>
              </a:rPr>
              <a:t>Program 4</a:t>
            </a:r>
            <a:endParaRPr b="0" lang="en-US" sz="12310" spc="-1" strike="noStrike">
              <a:solidFill>
                <a:srgbClr val="000000"/>
              </a:solidFill>
              <a:latin typeface="Speak Pro"/>
            </a:endParaRPr>
          </a:p>
        </p:txBody>
      </p:sp>
      <p:sp>
        <p:nvSpPr>
          <p:cNvPr id="147" name="Rectangle 256"/>
          <p:cNvSpPr/>
          <p:nvPr/>
        </p:nvSpPr>
        <p:spPr>
          <a:xfrm>
            <a:off x="622080" y="2309040"/>
            <a:ext cx="15360480" cy="3936600"/>
          </a:xfrm>
          <a:prstGeom prst="rect">
            <a:avLst/>
          </a:prstGeom>
          <a:noFill/>
          <a:ln w="0">
            <a:noFill/>
          </a:ln>
        </p:spPr>
        <p:style>
          <a:lnRef idx="0"/>
          <a:fillRef idx="0"/>
          <a:effectRef idx="0"/>
          <a:fontRef idx="minor"/>
        </p:style>
        <p:txBody>
          <a:bodyPr lIns="184680" rIns="184680" tIns="92520" bIns="92520" anchor="t">
            <a:spAutoFit/>
          </a:bodyPr>
          <a:p>
            <a:pPr marL="1256040">
              <a:lnSpc>
                <a:spcPct val="100000"/>
              </a:lnSpc>
              <a:buNone/>
            </a:pPr>
            <a:r>
              <a:rPr b="0" lang="en-US" sz="4100" spc="-4" strike="noStrike">
                <a:solidFill>
                  <a:srgbClr val="000000"/>
                </a:solidFill>
                <a:latin typeface="aakar"/>
                <a:ea typeface="DejaVu Sans"/>
              </a:rPr>
              <a:t>Write a program to accept a number and check and display whether it is a spy number or not.</a:t>
            </a:r>
            <a:endParaRPr b="0" lang="en-IN" sz="4100" spc="-1" strike="noStrike">
              <a:latin typeface="Arial"/>
            </a:endParaRPr>
          </a:p>
          <a:p>
            <a:pPr marL="1256040">
              <a:lnSpc>
                <a:spcPct val="100000"/>
              </a:lnSpc>
              <a:buNone/>
            </a:pPr>
            <a:r>
              <a:rPr b="0" lang="en-US" sz="4100" spc="-4" strike="noStrike">
                <a:solidFill>
                  <a:srgbClr val="000000"/>
                </a:solidFill>
                <a:latin typeface="aakar"/>
                <a:ea typeface="DejaVu Sans"/>
              </a:rPr>
              <a:t>A number is spy if the sum of its digits equals the product of its digits. For example, consider the number 1124.</a:t>
            </a:r>
            <a:endParaRPr b="0" lang="en-IN" sz="4100" spc="-1" strike="noStrike">
              <a:latin typeface="Arial"/>
            </a:endParaRPr>
          </a:p>
          <a:p>
            <a:pPr marL="1256040">
              <a:lnSpc>
                <a:spcPct val="100000"/>
              </a:lnSpc>
              <a:buNone/>
            </a:pPr>
            <a:r>
              <a:rPr b="0" lang="en-US" sz="4100" spc="-4" strike="noStrike">
                <a:solidFill>
                  <a:srgbClr val="000000"/>
                </a:solidFill>
                <a:latin typeface="aakar"/>
                <a:ea typeface="DejaVu Sans"/>
              </a:rPr>
              <a:t>Sum of its digits : 1 + 1 + 2 + 4 = 8</a:t>
            </a:r>
            <a:endParaRPr b="0" lang="en-IN" sz="4100" spc="-1" strike="noStrike">
              <a:latin typeface="Arial"/>
            </a:endParaRPr>
          </a:p>
          <a:p>
            <a:pPr marL="1256040">
              <a:lnSpc>
                <a:spcPct val="100000"/>
              </a:lnSpc>
              <a:buNone/>
            </a:pPr>
            <a:r>
              <a:rPr b="0" lang="en-US" sz="4100" spc="-4" strike="noStrike">
                <a:solidFill>
                  <a:srgbClr val="000000"/>
                </a:solidFill>
                <a:latin typeface="aakar"/>
                <a:ea typeface="DejaVu Sans"/>
              </a:rPr>
              <a:t>Product of its digits : 1 * 1 * 2 * 4 = 8</a:t>
            </a:r>
            <a:endParaRPr b="0" lang="en-IN" sz="41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48" name="Rectangle 257"/>
          <p:cNvSpPr/>
          <p:nvPr/>
        </p:nvSpPr>
        <p:spPr>
          <a:xfrm>
            <a:off x="471240" y="9612720"/>
            <a:ext cx="15510960" cy="11440440"/>
          </a:xfrm>
          <a:prstGeom prst="rect">
            <a:avLst/>
          </a:prstGeom>
          <a:noFill/>
          <a:ln w="0">
            <a:noFill/>
          </a:ln>
        </p:spPr>
        <p:style>
          <a:lnRef idx="0"/>
          <a:fillRef idx="0"/>
          <a:effectRef idx="0"/>
          <a:fontRef idx="minor"/>
        </p:style>
      </p:sp>
      <p:sp>
        <p:nvSpPr>
          <p:cNvPr id="149" name="PlaceHolder 1"/>
          <p:cNvSpPr>
            <a:spLocks noGrp="1"/>
          </p:cNvSpPr>
          <p:nvPr>
            <p:ph type="title"/>
          </p:nvPr>
        </p:nvSpPr>
        <p:spPr>
          <a:xfrm>
            <a:off x="3057480" y="0"/>
            <a:ext cx="10994760" cy="2422440"/>
          </a:xfrm>
          <a:prstGeom prst="rect">
            <a:avLst/>
          </a:prstGeom>
          <a:noFill/>
          <a:ln w="0">
            <a:noFill/>
          </a:ln>
        </p:spPr>
        <p:txBody>
          <a:bodyPr lIns="0" rIns="0" tIns="0" bIns="0" anchor="t">
            <a:noAutofit/>
          </a:bodyPr>
          <a:p>
            <a:pPr algn="ctr">
              <a:lnSpc>
                <a:spcPct val="100000"/>
              </a:lnSpc>
              <a:buNone/>
            </a:pPr>
            <a:r>
              <a:rPr b="1" lang="en-IN" sz="12300" spc="293" strike="noStrike">
                <a:solidFill>
                  <a:srgbClr val="ffffff"/>
                </a:solidFill>
                <a:latin typeface="Arial"/>
              </a:rPr>
              <a:t>Program 5</a:t>
            </a:r>
            <a:endParaRPr b="0" lang="en-US" sz="12300" spc="-1" strike="noStrike">
              <a:solidFill>
                <a:srgbClr val="000000"/>
              </a:solidFill>
              <a:latin typeface="Speak Pro"/>
            </a:endParaRPr>
          </a:p>
        </p:txBody>
      </p:sp>
      <p:sp>
        <p:nvSpPr>
          <p:cNvPr id="150" name="Rectangle 259"/>
          <p:cNvSpPr/>
          <p:nvPr/>
        </p:nvSpPr>
        <p:spPr>
          <a:xfrm>
            <a:off x="471240" y="2429640"/>
            <a:ext cx="15510240" cy="7971480"/>
          </a:xfrm>
          <a:prstGeom prst="rect">
            <a:avLst/>
          </a:prstGeom>
          <a:noFill/>
          <a:ln w="0">
            <a:noFill/>
          </a:ln>
        </p:spPr>
        <p:style>
          <a:lnRef idx="0"/>
          <a:fillRef idx="0"/>
          <a:effectRef idx="0"/>
          <a:fontRef idx="minor"/>
        </p:style>
        <p:txBody>
          <a:bodyPr lIns="184680" rIns="184680" tIns="92520" bIns="92520" anchor="t">
            <a:spAutoFit/>
          </a:bodyPr>
          <a:p>
            <a:pPr marL="1256040">
              <a:lnSpc>
                <a:spcPct val="100000"/>
              </a:lnSpc>
              <a:buNone/>
            </a:pPr>
            <a:r>
              <a:rPr b="1" lang="en-US" sz="3650" spc="-4" strike="noStrike">
                <a:solidFill>
                  <a:srgbClr val="ffffff"/>
                </a:solidFill>
                <a:latin typeface="aakar"/>
                <a:ea typeface="DejaVu Sans"/>
              </a:rPr>
              <a:t>Design a class named ‘Showroom’ with the following description:</a:t>
            </a:r>
            <a:endParaRPr b="0" lang="en-IN" sz="3650" spc="-1" strike="noStrike">
              <a:latin typeface="Arial"/>
            </a:endParaRPr>
          </a:p>
          <a:p>
            <a:pPr marL="1256040">
              <a:lnSpc>
                <a:spcPct val="100000"/>
              </a:lnSpc>
              <a:buNone/>
            </a:pPr>
            <a:r>
              <a:rPr b="0" lang="en-US" sz="3650" spc="-4" strike="noStrike">
                <a:solidFill>
                  <a:srgbClr val="ffffff"/>
                </a:solidFill>
                <a:latin typeface="aakar"/>
                <a:ea typeface="DejaVu Sans"/>
              </a:rPr>
              <a:t>	</a:t>
            </a:r>
            <a:r>
              <a:rPr b="1" lang="en-US" sz="3650" spc="-4" strike="noStrike">
                <a:solidFill>
                  <a:srgbClr val="ffffff"/>
                </a:solidFill>
                <a:latin typeface="aakar"/>
                <a:ea typeface="DejaVu Sans"/>
              </a:rPr>
              <a:t>Instance Variable / Data Members :</a:t>
            </a:r>
            <a:endParaRPr b="0" lang="en-IN" sz="3650" spc="-1" strike="noStrike">
              <a:latin typeface="Arial"/>
            </a:endParaRPr>
          </a:p>
          <a:p>
            <a:pPr marL="1256040">
              <a:lnSpc>
                <a:spcPct val="100000"/>
              </a:lnSpc>
              <a:buNone/>
            </a:pPr>
            <a:r>
              <a:rPr b="0" lang="en-US" sz="3650" spc="-4" strike="noStrike">
                <a:solidFill>
                  <a:srgbClr val="ffffff"/>
                </a:solidFill>
                <a:latin typeface="aakar"/>
                <a:ea typeface="DejaVu Sans"/>
              </a:rPr>
              <a:t>String name    - </a:t>
            </a:r>
            <a:r>
              <a:rPr b="0" i="1" lang="en-US" sz="3650" spc="-4" strike="noStrike">
                <a:solidFill>
                  <a:srgbClr val="ffffff"/>
                </a:solidFill>
                <a:latin typeface="aakar"/>
                <a:ea typeface="DejaVu Sans"/>
              </a:rPr>
              <a:t>To store the name of the customer</a:t>
            </a:r>
            <a:endParaRPr b="0" lang="en-IN" sz="3650" spc="-1" strike="noStrike">
              <a:latin typeface="Arial"/>
            </a:endParaRPr>
          </a:p>
          <a:p>
            <a:pPr marL="1256040">
              <a:lnSpc>
                <a:spcPct val="100000"/>
              </a:lnSpc>
              <a:buNone/>
            </a:pPr>
            <a:r>
              <a:rPr b="0" lang="en-US" sz="3650" spc="-4" strike="noStrike">
                <a:solidFill>
                  <a:srgbClr val="ffffff"/>
                </a:solidFill>
                <a:latin typeface="aakar"/>
                <a:ea typeface="DejaVu Sans"/>
              </a:rPr>
              <a:t>long mobno    - </a:t>
            </a:r>
            <a:r>
              <a:rPr b="0" i="1" lang="en-US" sz="3650" spc="-4" strike="noStrike">
                <a:solidFill>
                  <a:srgbClr val="ffffff"/>
                </a:solidFill>
                <a:latin typeface="aakar"/>
                <a:ea typeface="DejaVu Sans"/>
              </a:rPr>
              <a:t>To store the mobile number of the customer</a:t>
            </a:r>
            <a:endParaRPr b="0" lang="en-IN" sz="3650" spc="-1" strike="noStrike">
              <a:latin typeface="Arial"/>
            </a:endParaRPr>
          </a:p>
          <a:p>
            <a:pPr marL="1256040">
              <a:lnSpc>
                <a:spcPct val="100000"/>
              </a:lnSpc>
              <a:buNone/>
            </a:pPr>
            <a:r>
              <a:rPr b="0" lang="en-US" sz="3650" spc="-4" strike="noStrike">
                <a:solidFill>
                  <a:srgbClr val="ffffff"/>
                </a:solidFill>
                <a:latin typeface="aakar"/>
                <a:ea typeface="DejaVu Sans"/>
              </a:rPr>
              <a:t>double cost     - </a:t>
            </a:r>
            <a:r>
              <a:rPr b="0" i="1" lang="en-US" sz="3650" spc="-4" strike="noStrike">
                <a:solidFill>
                  <a:srgbClr val="ffffff"/>
                </a:solidFill>
                <a:latin typeface="aakar"/>
                <a:ea typeface="DejaVu Sans"/>
              </a:rPr>
              <a:t>To store the cost of the items purchased</a:t>
            </a:r>
            <a:endParaRPr b="0" lang="en-IN" sz="3650" spc="-1" strike="noStrike">
              <a:latin typeface="Arial"/>
            </a:endParaRPr>
          </a:p>
          <a:p>
            <a:pPr marL="1256040">
              <a:lnSpc>
                <a:spcPct val="100000"/>
              </a:lnSpc>
              <a:buNone/>
            </a:pPr>
            <a:r>
              <a:rPr b="0" lang="en-US" sz="3650" spc="-4" strike="noStrike">
                <a:solidFill>
                  <a:srgbClr val="ffffff"/>
                </a:solidFill>
                <a:latin typeface="aakar"/>
                <a:ea typeface="DejaVu Sans"/>
              </a:rPr>
              <a:t>double dis      - </a:t>
            </a:r>
            <a:r>
              <a:rPr b="0" i="1" lang="en-US" sz="3650" spc="-4" strike="noStrike">
                <a:solidFill>
                  <a:srgbClr val="ffffff"/>
                </a:solidFill>
                <a:latin typeface="aakar"/>
                <a:ea typeface="DejaVu Sans"/>
              </a:rPr>
              <a:t>To store the discount amount</a:t>
            </a:r>
            <a:endParaRPr b="0" lang="en-IN" sz="3650" spc="-1" strike="noStrike">
              <a:latin typeface="Arial"/>
            </a:endParaRPr>
          </a:p>
          <a:p>
            <a:pPr marL="1256040">
              <a:lnSpc>
                <a:spcPct val="100000"/>
              </a:lnSpc>
              <a:buNone/>
            </a:pPr>
            <a:r>
              <a:rPr b="0" lang="en-US" sz="3650" spc="-4" strike="noStrike">
                <a:solidFill>
                  <a:srgbClr val="ffffff"/>
                </a:solidFill>
                <a:latin typeface="aakar"/>
                <a:ea typeface="DejaVu Sans"/>
              </a:rPr>
              <a:t>double amount  - </a:t>
            </a:r>
            <a:r>
              <a:rPr b="0" i="1" lang="en-US" sz="3650" spc="-4" strike="noStrike">
                <a:solidFill>
                  <a:srgbClr val="ffffff"/>
                </a:solidFill>
                <a:latin typeface="aakar"/>
                <a:ea typeface="DejaVu Sans"/>
              </a:rPr>
              <a:t>To store the amount to be paid after discount</a:t>
            </a:r>
            <a:endParaRPr b="0" lang="en-IN" sz="3650" spc="-1" strike="noStrike">
              <a:latin typeface="Arial"/>
            </a:endParaRPr>
          </a:p>
          <a:p>
            <a:pPr marL="1256040">
              <a:lnSpc>
                <a:spcPct val="100000"/>
              </a:lnSpc>
              <a:buNone/>
            </a:pPr>
            <a:r>
              <a:rPr b="0" i="1" lang="en-US" sz="3650" spc="-4" strike="noStrike">
                <a:solidFill>
                  <a:srgbClr val="ffffff"/>
                </a:solidFill>
                <a:latin typeface="aakar"/>
                <a:ea typeface="DejaVu Sans"/>
              </a:rPr>
              <a:t>	</a:t>
            </a:r>
            <a:r>
              <a:rPr b="1" lang="en-US" sz="3650" spc="-4" strike="noStrike">
                <a:solidFill>
                  <a:srgbClr val="ffffff"/>
                </a:solidFill>
                <a:latin typeface="aakar"/>
                <a:ea typeface="DejaVu Sans"/>
              </a:rPr>
              <a:t>Member Methods :</a:t>
            </a:r>
            <a:endParaRPr b="0" lang="en-IN" sz="3650" spc="-1" strike="noStrike">
              <a:latin typeface="Arial"/>
            </a:endParaRPr>
          </a:p>
          <a:p>
            <a:pPr marL="1256040">
              <a:lnSpc>
                <a:spcPct val="100000"/>
              </a:lnSpc>
              <a:buNone/>
            </a:pPr>
            <a:r>
              <a:rPr b="0" lang="en-US" sz="3650" spc="-4" strike="noStrike">
                <a:solidFill>
                  <a:srgbClr val="ffffff"/>
                </a:solidFill>
                <a:latin typeface="aakar"/>
                <a:ea typeface="DejaVu Sans"/>
              </a:rPr>
              <a:t>ShowRoom()    -</a:t>
            </a:r>
            <a:r>
              <a:rPr b="0" i="1" lang="en-US" sz="3650" spc="-4" strike="noStrike">
                <a:solidFill>
                  <a:srgbClr val="ffffff"/>
                </a:solidFill>
                <a:latin typeface="aakar"/>
                <a:ea typeface="DejaVu Sans"/>
              </a:rPr>
              <a:t> Default constructor to initialise data members</a:t>
            </a:r>
            <a:endParaRPr b="0" lang="en-IN" sz="3650" spc="-1" strike="noStrike">
              <a:latin typeface="Arial"/>
            </a:endParaRPr>
          </a:p>
          <a:p>
            <a:pPr marL="1256040">
              <a:lnSpc>
                <a:spcPct val="100000"/>
              </a:lnSpc>
              <a:buNone/>
            </a:pPr>
            <a:r>
              <a:rPr b="0" lang="en-US" sz="3650" spc="-4" strike="noStrike">
                <a:solidFill>
                  <a:srgbClr val="ffffff"/>
                </a:solidFill>
                <a:latin typeface="aakar"/>
                <a:ea typeface="DejaVu Sans"/>
              </a:rPr>
              <a:t>void input()     - </a:t>
            </a:r>
            <a:r>
              <a:rPr b="0" i="1" lang="en-US" sz="3650" spc="-4" strike="noStrike">
                <a:solidFill>
                  <a:srgbClr val="ffffff"/>
                </a:solidFill>
                <a:latin typeface="aakar"/>
                <a:ea typeface="DejaVu Sans"/>
              </a:rPr>
              <a:t>To input customers name, mobile number, cost</a:t>
            </a:r>
            <a:endParaRPr b="0" lang="en-IN" sz="3650" spc="-1" strike="noStrike">
              <a:latin typeface="Arial"/>
            </a:endParaRPr>
          </a:p>
          <a:p>
            <a:pPr marL="1256040">
              <a:lnSpc>
                <a:spcPct val="100000"/>
              </a:lnSpc>
              <a:buNone/>
            </a:pPr>
            <a:r>
              <a:rPr b="0" lang="en-US" sz="3650" spc="-4" strike="noStrike">
                <a:solidFill>
                  <a:srgbClr val="ffffff"/>
                </a:solidFill>
                <a:latin typeface="aakar"/>
                <a:ea typeface="DejaVu Sans"/>
              </a:rPr>
              <a:t>Void calculate() -  </a:t>
            </a:r>
            <a:r>
              <a:rPr b="0" i="1" lang="en-US" sz="3650" spc="-4" strike="noStrike">
                <a:solidFill>
                  <a:srgbClr val="ffffff"/>
                </a:solidFill>
                <a:latin typeface="aakar"/>
                <a:ea typeface="DejaVu Sans"/>
              </a:rPr>
              <a:t>To calculate discount on the cost of purchased                     items ,based on the following criteria</a:t>
            </a:r>
            <a:endParaRPr b="0" lang="en-IN" sz="3650" spc="-1" strike="noStrike">
              <a:latin typeface="Arial"/>
            </a:endParaRPr>
          </a:p>
          <a:p>
            <a:pPr marL="1256040">
              <a:lnSpc>
                <a:spcPct val="100000"/>
              </a:lnSpc>
              <a:buNone/>
            </a:pPr>
            <a:endParaRPr b="0" lang="en-IN" sz="3650" spc="-1" strike="noStrike">
              <a:latin typeface="Arial"/>
            </a:endParaRPr>
          </a:p>
        </p:txBody>
      </p:sp>
      <p:graphicFrame>
        <p:nvGraphicFramePr>
          <p:cNvPr id="151" name="Table 260"/>
          <p:cNvGraphicFramePr/>
          <p:nvPr/>
        </p:nvGraphicFramePr>
        <p:xfrm>
          <a:off x="963720" y="9786600"/>
          <a:ext cx="14540760" cy="6838200"/>
        </p:xfrm>
        <a:graphic>
          <a:graphicData uri="http://schemas.openxmlformats.org/drawingml/2006/table">
            <a:tbl>
              <a:tblPr/>
              <a:tblGrid>
                <a:gridCol w="10485720"/>
                <a:gridCol w="4055040"/>
              </a:tblGrid>
              <a:tr h="1814760">
                <a:tc>
                  <a:txBody>
                    <a:bodyPr lIns="184680" rIns="184680" tIns="93600" bIns="93600" anchor="ctr">
                      <a:noAutofit/>
                    </a:bodyPr>
                    <a:p>
                      <a:pPr algn="ctr">
                        <a:lnSpc>
                          <a:spcPct val="100000"/>
                        </a:lnSpc>
                        <a:buNone/>
                      </a:pPr>
                      <a:r>
                        <a:rPr b="0" lang="en-IN" sz="3700" spc="-1" strike="noStrike">
                          <a:solidFill>
                            <a:srgbClr val="ffffff"/>
                          </a:solidFill>
                          <a:latin typeface="Comic Sans MS"/>
                        </a:rPr>
                        <a:t>COST</a:t>
                      </a:r>
                      <a:endParaRPr b="0" lang="en-IN" sz="3700" spc="-1" strike="noStrike">
                        <a:latin typeface="Arial"/>
                      </a:endParaRPr>
                    </a:p>
                  </a:txBody>
                  <a:tcPr anchor="ctr" marL="184680" marR="184680">
                    <a:lnL w="10800">
                      <a:solidFill>
                        <a:srgbClr val="000000"/>
                      </a:solidFill>
                    </a:lnL>
                    <a:lnR w="10800">
                      <a:solidFill>
                        <a:srgbClr val="000000"/>
                      </a:solidFill>
                    </a:lnR>
                    <a:lnT w="10800">
                      <a:solidFill>
                        <a:srgbClr val="000000"/>
                      </a:solidFill>
                    </a:lnT>
                    <a:lnB w="10800">
                      <a:solidFill>
                        <a:srgbClr val="000000"/>
                      </a:solidFill>
                    </a:lnB>
                    <a:noFill/>
                  </a:tcPr>
                </a:tc>
                <a:tc>
                  <a:txBody>
                    <a:bodyPr lIns="184680" rIns="184680" tIns="93600" bIns="93600" anchor="ctr">
                      <a:noAutofit/>
                    </a:bodyPr>
                    <a:p>
                      <a:pPr algn="ctr">
                        <a:lnSpc>
                          <a:spcPct val="100000"/>
                        </a:lnSpc>
                        <a:buNone/>
                      </a:pPr>
                      <a:r>
                        <a:rPr b="0" lang="en-IN" sz="3700" spc="-1" strike="noStrike">
                          <a:solidFill>
                            <a:srgbClr val="ffffff"/>
                          </a:solidFill>
                          <a:latin typeface="Comic Sans MS"/>
                        </a:rPr>
                        <a:t>DISCOUNT</a:t>
                      </a:r>
                      <a:endParaRPr b="0" lang="en-IN" sz="3700" spc="-1" strike="noStrike">
                        <a:latin typeface="Arial"/>
                      </a:endParaRPr>
                    </a:p>
                    <a:p>
                      <a:pPr algn="ctr">
                        <a:lnSpc>
                          <a:spcPct val="100000"/>
                        </a:lnSpc>
                        <a:buNone/>
                      </a:pPr>
                      <a:r>
                        <a:rPr b="0" lang="en-IN" sz="3700" spc="-1" strike="noStrike">
                          <a:solidFill>
                            <a:srgbClr val="ffffff"/>
                          </a:solidFill>
                          <a:latin typeface="Comic Sans MS"/>
                        </a:rPr>
                        <a:t>(in percentage)</a:t>
                      </a:r>
                      <a:endParaRPr b="0" lang="en-IN" sz="3700" spc="-1" strike="noStrike">
                        <a:latin typeface="Arial"/>
                      </a:endParaRPr>
                    </a:p>
                  </a:txBody>
                  <a:tcPr anchor="ctr" marL="184680" marR="184680">
                    <a:lnL w="10800">
                      <a:solidFill>
                        <a:srgbClr val="000000"/>
                      </a:solidFill>
                    </a:lnL>
                    <a:lnR w="10800">
                      <a:solidFill>
                        <a:srgbClr val="000000"/>
                      </a:solidFill>
                    </a:lnR>
                    <a:lnT w="10800">
                      <a:solidFill>
                        <a:srgbClr val="000000"/>
                      </a:solidFill>
                    </a:lnT>
                    <a:lnB w="10800">
                      <a:solidFill>
                        <a:srgbClr val="000000"/>
                      </a:solidFill>
                    </a:lnB>
                    <a:noFill/>
                  </a:tcPr>
                </a:tc>
              </a:tr>
              <a:tr h="1263960">
                <a:tc>
                  <a:txBody>
                    <a:bodyPr lIns="184680" rIns="184680" tIns="93600" bIns="93600" anchor="ctr">
                      <a:noAutofit/>
                    </a:bodyPr>
                    <a:p>
                      <a:pPr algn="ctr">
                        <a:lnSpc>
                          <a:spcPct val="100000"/>
                        </a:lnSpc>
                        <a:buNone/>
                      </a:pPr>
                      <a:r>
                        <a:rPr b="0" lang="en-IN" sz="3700" spc="-1" strike="noStrike">
                          <a:solidFill>
                            <a:srgbClr val="ffffff"/>
                          </a:solidFill>
                          <a:latin typeface="Comic Sans MS"/>
                        </a:rPr>
                        <a:t>Less than or equal to ₹10000</a:t>
                      </a:r>
                      <a:endParaRPr b="0" lang="en-IN" sz="3700" spc="-1" strike="noStrike">
                        <a:latin typeface="Arial"/>
                      </a:endParaRPr>
                    </a:p>
                  </a:txBody>
                  <a:tcPr anchor="ctr" marL="184680" marR="184680">
                    <a:lnL w="10800">
                      <a:solidFill>
                        <a:srgbClr val="000000"/>
                      </a:solidFill>
                    </a:lnL>
                    <a:lnR w="10800">
                      <a:solidFill>
                        <a:srgbClr val="000000"/>
                      </a:solidFill>
                    </a:lnR>
                    <a:lnT w="10800">
                      <a:solidFill>
                        <a:srgbClr val="000000"/>
                      </a:solidFill>
                    </a:lnT>
                    <a:lnB w="10800">
                      <a:solidFill>
                        <a:srgbClr val="000000"/>
                      </a:solidFill>
                    </a:lnB>
                    <a:noFill/>
                  </a:tcPr>
                </a:tc>
                <a:tc>
                  <a:txBody>
                    <a:bodyPr lIns="184680" rIns="184680" tIns="93600" bIns="93600" anchor="ctr">
                      <a:noAutofit/>
                    </a:bodyPr>
                    <a:p>
                      <a:pPr algn="ctr">
                        <a:lnSpc>
                          <a:spcPct val="100000"/>
                        </a:lnSpc>
                        <a:buNone/>
                      </a:pPr>
                      <a:r>
                        <a:rPr b="0" lang="en-IN" sz="3700" spc="-1" strike="noStrike">
                          <a:solidFill>
                            <a:srgbClr val="ffffff"/>
                          </a:solidFill>
                          <a:latin typeface="Comic Sans MS"/>
                        </a:rPr>
                        <a:t>5%</a:t>
                      </a:r>
                      <a:endParaRPr b="0" lang="en-IN" sz="3700" spc="-1" strike="noStrike">
                        <a:latin typeface="Arial"/>
                      </a:endParaRPr>
                    </a:p>
                  </a:txBody>
                  <a:tcPr anchor="ctr" marL="184680" marR="184680">
                    <a:lnL w="10800">
                      <a:solidFill>
                        <a:srgbClr val="000000"/>
                      </a:solidFill>
                    </a:lnL>
                    <a:lnR w="10800">
                      <a:solidFill>
                        <a:srgbClr val="000000"/>
                      </a:solidFill>
                    </a:lnR>
                    <a:lnT w="10800">
                      <a:solidFill>
                        <a:srgbClr val="000000"/>
                      </a:solidFill>
                    </a:lnT>
                    <a:lnB w="10800">
                      <a:solidFill>
                        <a:srgbClr val="000000"/>
                      </a:solidFill>
                    </a:lnB>
                    <a:noFill/>
                  </a:tcPr>
                </a:tc>
              </a:tr>
              <a:tr h="1263960">
                <a:tc>
                  <a:txBody>
                    <a:bodyPr lIns="184680" rIns="184680" tIns="93600" bIns="93600" anchor="ctr">
                      <a:noAutofit/>
                    </a:bodyPr>
                    <a:p>
                      <a:pPr algn="ctr">
                        <a:lnSpc>
                          <a:spcPct val="100000"/>
                        </a:lnSpc>
                        <a:buNone/>
                      </a:pPr>
                      <a:r>
                        <a:rPr b="0" lang="en-IN" sz="3700" spc="-1" strike="noStrike">
                          <a:solidFill>
                            <a:srgbClr val="ffffff"/>
                          </a:solidFill>
                          <a:latin typeface="Comic Sans MS"/>
                        </a:rPr>
                        <a:t>More than ₹10000 and less than ₹20001</a:t>
                      </a:r>
                      <a:endParaRPr b="0" lang="en-IN" sz="3700" spc="-1" strike="noStrike">
                        <a:latin typeface="Arial"/>
                      </a:endParaRPr>
                    </a:p>
                  </a:txBody>
                  <a:tcPr anchor="ctr" marL="184680" marR="184680">
                    <a:lnL w="10800">
                      <a:solidFill>
                        <a:srgbClr val="000000"/>
                      </a:solidFill>
                    </a:lnL>
                    <a:lnR w="10800">
                      <a:solidFill>
                        <a:srgbClr val="000000"/>
                      </a:solidFill>
                    </a:lnR>
                    <a:lnT w="10800">
                      <a:solidFill>
                        <a:srgbClr val="000000"/>
                      </a:solidFill>
                    </a:lnT>
                    <a:lnB w="10800">
                      <a:solidFill>
                        <a:srgbClr val="000000"/>
                      </a:solidFill>
                    </a:lnB>
                    <a:noFill/>
                  </a:tcPr>
                </a:tc>
                <a:tc>
                  <a:txBody>
                    <a:bodyPr lIns="184680" rIns="184680" tIns="93600" bIns="93600" anchor="ctr">
                      <a:noAutofit/>
                    </a:bodyPr>
                    <a:p>
                      <a:pPr algn="ctr">
                        <a:lnSpc>
                          <a:spcPct val="100000"/>
                        </a:lnSpc>
                        <a:buNone/>
                      </a:pPr>
                      <a:r>
                        <a:rPr b="0" lang="en-IN" sz="3700" spc="-1" strike="noStrike">
                          <a:solidFill>
                            <a:srgbClr val="ffffff"/>
                          </a:solidFill>
                          <a:latin typeface="Comic Sans MS"/>
                        </a:rPr>
                        <a:t>10%</a:t>
                      </a:r>
                      <a:endParaRPr b="0" lang="en-IN" sz="3700" spc="-1" strike="noStrike">
                        <a:latin typeface="Arial"/>
                      </a:endParaRPr>
                    </a:p>
                  </a:txBody>
                  <a:tcPr anchor="ctr" marL="184680" marR="184680">
                    <a:lnL w="10800">
                      <a:solidFill>
                        <a:srgbClr val="000000"/>
                      </a:solidFill>
                    </a:lnL>
                    <a:lnR w="10800">
                      <a:solidFill>
                        <a:srgbClr val="000000"/>
                      </a:solidFill>
                    </a:lnR>
                    <a:lnT w="10800">
                      <a:solidFill>
                        <a:srgbClr val="000000"/>
                      </a:solidFill>
                    </a:lnT>
                    <a:lnB w="10800">
                      <a:solidFill>
                        <a:srgbClr val="000000"/>
                      </a:solidFill>
                    </a:lnB>
                    <a:noFill/>
                  </a:tcPr>
                </a:tc>
              </a:tr>
              <a:tr h="1263960">
                <a:tc>
                  <a:txBody>
                    <a:bodyPr lIns="184680" rIns="184680" tIns="93600" bIns="93600" anchor="ctr">
                      <a:noAutofit/>
                    </a:bodyPr>
                    <a:p>
                      <a:pPr algn="ctr">
                        <a:lnSpc>
                          <a:spcPct val="100000"/>
                        </a:lnSpc>
                        <a:buNone/>
                      </a:pPr>
                      <a:r>
                        <a:rPr b="0" lang="en-IN" sz="3700" spc="-1" strike="noStrike">
                          <a:solidFill>
                            <a:srgbClr val="ffffff"/>
                          </a:solidFill>
                          <a:latin typeface="Comic Sans MS"/>
                        </a:rPr>
                        <a:t>More than ₹20000 and less than ₹35001</a:t>
                      </a:r>
                      <a:endParaRPr b="0" lang="en-IN" sz="3700" spc="-1" strike="noStrike">
                        <a:latin typeface="Arial"/>
                      </a:endParaRPr>
                    </a:p>
                  </a:txBody>
                  <a:tcPr anchor="ctr" marL="184680" marR="184680">
                    <a:lnL w="10800">
                      <a:solidFill>
                        <a:srgbClr val="000000"/>
                      </a:solidFill>
                    </a:lnL>
                    <a:lnR w="10800">
                      <a:solidFill>
                        <a:srgbClr val="000000"/>
                      </a:solidFill>
                    </a:lnR>
                    <a:lnT w="10800">
                      <a:solidFill>
                        <a:srgbClr val="000000"/>
                      </a:solidFill>
                    </a:lnT>
                    <a:lnB w="10800">
                      <a:solidFill>
                        <a:srgbClr val="000000"/>
                      </a:solidFill>
                    </a:lnB>
                    <a:noFill/>
                  </a:tcPr>
                </a:tc>
                <a:tc>
                  <a:txBody>
                    <a:bodyPr lIns="184680" rIns="184680" tIns="93600" bIns="93600" anchor="ctr">
                      <a:noAutofit/>
                    </a:bodyPr>
                    <a:p>
                      <a:pPr algn="ctr">
                        <a:lnSpc>
                          <a:spcPct val="100000"/>
                        </a:lnSpc>
                        <a:buNone/>
                      </a:pPr>
                      <a:r>
                        <a:rPr b="0" lang="en-IN" sz="3700" spc="-1" strike="noStrike">
                          <a:solidFill>
                            <a:srgbClr val="ffffff"/>
                          </a:solidFill>
                          <a:latin typeface="Comic Sans MS"/>
                        </a:rPr>
                        <a:t>15%</a:t>
                      </a:r>
                      <a:endParaRPr b="0" lang="en-IN" sz="3700" spc="-1" strike="noStrike">
                        <a:latin typeface="Arial"/>
                      </a:endParaRPr>
                    </a:p>
                  </a:txBody>
                  <a:tcPr anchor="ctr" marL="184680" marR="184680">
                    <a:lnL w="10800">
                      <a:solidFill>
                        <a:srgbClr val="000000"/>
                      </a:solidFill>
                    </a:lnL>
                    <a:lnR w="10800">
                      <a:solidFill>
                        <a:srgbClr val="000000"/>
                      </a:solidFill>
                    </a:lnR>
                    <a:lnT w="10800">
                      <a:solidFill>
                        <a:srgbClr val="000000"/>
                      </a:solidFill>
                    </a:lnT>
                    <a:lnB w="10800">
                      <a:solidFill>
                        <a:srgbClr val="000000"/>
                      </a:solidFill>
                    </a:lnB>
                    <a:noFill/>
                  </a:tcPr>
                </a:tc>
              </a:tr>
              <a:tr h="1231560">
                <a:tc>
                  <a:txBody>
                    <a:bodyPr lIns="184680" rIns="184680" tIns="93600" bIns="93600" anchor="ctr">
                      <a:noAutofit/>
                    </a:bodyPr>
                    <a:p>
                      <a:pPr algn="ctr">
                        <a:lnSpc>
                          <a:spcPct val="100000"/>
                        </a:lnSpc>
                        <a:buNone/>
                      </a:pPr>
                      <a:r>
                        <a:rPr b="0" lang="en-IN" sz="3700" spc="-1" strike="noStrike">
                          <a:solidFill>
                            <a:srgbClr val="ffffff"/>
                          </a:solidFill>
                          <a:latin typeface="Comic Sans MS"/>
                        </a:rPr>
                        <a:t>More than ₹35000</a:t>
                      </a:r>
                      <a:endParaRPr b="0" lang="en-IN" sz="3700" spc="-1" strike="noStrike">
                        <a:latin typeface="Arial"/>
                      </a:endParaRPr>
                    </a:p>
                  </a:txBody>
                  <a:tcPr anchor="ctr" marL="184680" marR="184680">
                    <a:lnL w="10800">
                      <a:solidFill>
                        <a:srgbClr val="000000"/>
                      </a:solidFill>
                    </a:lnL>
                    <a:lnR w="10800">
                      <a:solidFill>
                        <a:srgbClr val="000000"/>
                      </a:solidFill>
                    </a:lnR>
                    <a:lnT w="10800">
                      <a:solidFill>
                        <a:srgbClr val="000000"/>
                      </a:solidFill>
                    </a:lnT>
                    <a:lnB w="10800">
                      <a:solidFill>
                        <a:srgbClr val="000000"/>
                      </a:solidFill>
                    </a:lnB>
                    <a:noFill/>
                  </a:tcPr>
                </a:tc>
                <a:tc>
                  <a:txBody>
                    <a:bodyPr lIns="184680" rIns="184680" tIns="93600" bIns="93600" anchor="ctr">
                      <a:noAutofit/>
                    </a:bodyPr>
                    <a:p>
                      <a:pPr algn="ctr">
                        <a:lnSpc>
                          <a:spcPct val="100000"/>
                        </a:lnSpc>
                        <a:buNone/>
                      </a:pPr>
                      <a:r>
                        <a:rPr b="0" lang="en-IN" sz="3700" spc="-1" strike="noStrike">
                          <a:solidFill>
                            <a:srgbClr val="ffffff"/>
                          </a:solidFill>
                          <a:latin typeface="Comic Sans MS"/>
                        </a:rPr>
                        <a:t>20%</a:t>
                      </a:r>
                      <a:endParaRPr b="0" lang="en-IN" sz="3700" spc="-1" strike="noStrike">
                        <a:latin typeface="Arial"/>
                      </a:endParaRPr>
                    </a:p>
                  </a:txBody>
                  <a:tcPr anchor="ctr" marL="184680" marR="184680">
                    <a:lnL w="10800">
                      <a:solidFill>
                        <a:srgbClr val="000000"/>
                      </a:solidFill>
                    </a:lnL>
                    <a:lnR w="10800">
                      <a:solidFill>
                        <a:srgbClr val="000000"/>
                      </a:solidFill>
                    </a:lnR>
                    <a:lnT w="10800">
                      <a:solidFill>
                        <a:srgbClr val="000000"/>
                      </a:solidFill>
                    </a:lnT>
                    <a:lnB w="10800">
                      <a:solidFill>
                        <a:srgbClr val="000000"/>
                      </a:solidFill>
                    </a:lnB>
                    <a:noFill/>
                  </a:tcPr>
                </a:tc>
              </a:tr>
            </a:tbl>
          </a:graphicData>
        </a:graphic>
      </p:graphicFrame>
      <p:sp>
        <p:nvSpPr>
          <p:cNvPr id="152" name="Rectangle 261"/>
          <p:cNvSpPr/>
          <p:nvPr/>
        </p:nvSpPr>
        <p:spPr>
          <a:xfrm>
            <a:off x="1579680" y="17733960"/>
            <a:ext cx="12927240" cy="2793600"/>
          </a:xfrm>
          <a:prstGeom prst="rect">
            <a:avLst/>
          </a:prstGeom>
          <a:noFill/>
          <a:ln w="0">
            <a:noFill/>
          </a:ln>
        </p:spPr>
        <p:style>
          <a:lnRef idx="0"/>
          <a:fillRef idx="0"/>
          <a:effectRef idx="0"/>
          <a:fontRef idx="minor"/>
        </p:style>
        <p:txBody>
          <a:bodyPr lIns="184680" rIns="184680" tIns="92520" bIns="92520" anchor="t">
            <a:noAutofit/>
          </a:bodyPr>
          <a:p>
            <a:pPr>
              <a:lnSpc>
                <a:spcPct val="100000"/>
              </a:lnSpc>
              <a:buNone/>
            </a:pPr>
            <a:r>
              <a:rPr b="0" lang="en-IN" sz="3650" spc="-4" strike="noStrike">
                <a:solidFill>
                  <a:srgbClr val="ffffff"/>
                </a:solidFill>
                <a:latin typeface="aakar"/>
                <a:ea typeface="DejaVu Sans"/>
              </a:rPr>
              <a:t>Void display() - </a:t>
            </a:r>
            <a:r>
              <a:rPr b="0" i="1" lang="en-IN" sz="3650" spc="-4" strike="noStrike">
                <a:solidFill>
                  <a:srgbClr val="ffffff"/>
                </a:solidFill>
                <a:latin typeface="aakar"/>
                <a:ea typeface="DejaVu Sans"/>
              </a:rPr>
              <a:t>To display customer name, mobile number,  amount to be paid after discount</a:t>
            </a:r>
            <a:endParaRPr b="0" lang="en-IN" sz="3650" spc="-1" strike="noStrike">
              <a:latin typeface="Arial"/>
            </a:endParaRPr>
          </a:p>
          <a:p>
            <a:pPr>
              <a:lnSpc>
                <a:spcPct val="100000"/>
              </a:lnSpc>
              <a:buNone/>
            </a:pPr>
            <a:endParaRPr b="0" lang="en-IN" sz="3650" spc="-1" strike="noStrike">
              <a:latin typeface="Arial"/>
            </a:endParaRPr>
          </a:p>
          <a:p>
            <a:pPr>
              <a:lnSpc>
                <a:spcPct val="100000"/>
              </a:lnSpc>
              <a:buNone/>
            </a:pPr>
            <a:r>
              <a:rPr b="1" lang="en-IN" sz="3650" spc="-4" strike="noStrike">
                <a:solidFill>
                  <a:srgbClr val="ffffff"/>
                </a:solidFill>
                <a:latin typeface="aakar"/>
                <a:ea typeface="DejaVu Sans"/>
              </a:rPr>
              <a:t>Write a main method to create an object of the class and call the above member methods</a:t>
            </a:r>
            <a:endParaRPr b="0" lang="en-IN" sz="3650" spc="-1" strike="noStrike">
              <a:latin typeface="Arial"/>
            </a:endParaRPr>
          </a:p>
        </p:txBody>
      </p:sp>
    </p:spTree>
  </p:cSld>
  <mc:AlternateContent>
    <mc:Choice Requires="p14">
      <p:transition spd="slow" p14:dur="2000">
        <p:blinds dir="vert"/>
      </p:transition>
    </mc:Choice>
    <mc:Fallback>
      <p:transition spd="slow">
        <p:blinds dir="vert"/>
      </p:transition>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53" name="Rectangle 262"/>
          <p:cNvSpPr/>
          <p:nvPr/>
        </p:nvSpPr>
        <p:spPr>
          <a:xfrm>
            <a:off x="101880" y="739080"/>
            <a:ext cx="15510960" cy="20307600"/>
          </a:xfrm>
          <a:prstGeom prst="rect">
            <a:avLst/>
          </a:prstGeom>
          <a:noFill/>
          <a:ln w="0">
            <a:noFill/>
          </a:ln>
        </p:spPr>
        <p:style>
          <a:lnRef idx="0"/>
          <a:fillRef idx="0"/>
          <a:effectRef idx="0"/>
          <a:fontRef idx="minor"/>
        </p:style>
        <p:txBody>
          <a:bodyPr numCol="1" spcCol="0" lIns="184680" rIns="184680" tIns="92520" bIns="92520" anchor="t">
            <a:noAutofit/>
          </a:bodyPr>
          <a:p>
            <a:pPr marL="1329840">
              <a:lnSpc>
                <a:spcPts val="4620"/>
              </a:lnSpc>
              <a:buNone/>
            </a:pPr>
            <a:r>
              <a:rPr b="0" lang="en-IN" sz="3650" spc="-4" strike="noStrike">
                <a:solidFill>
                  <a:srgbClr val="ffffff"/>
                </a:solidFill>
                <a:latin typeface="aakar"/>
                <a:ea typeface="DejaVu Sans"/>
              </a:rPr>
              <a:t>import java.util.Scanner;</a:t>
            </a:r>
            <a:endParaRPr b="0" lang="en-IN" sz="3650" spc="-1" strike="noStrike">
              <a:latin typeface="Arial"/>
            </a:endParaRPr>
          </a:p>
          <a:p>
            <a:pPr marL="1329840">
              <a:lnSpc>
                <a:spcPts val="4620"/>
              </a:lnSpc>
              <a:buNone/>
            </a:pPr>
            <a:r>
              <a:rPr b="0" lang="en-IN" sz="3650" spc="-4" strike="noStrike">
                <a:solidFill>
                  <a:srgbClr val="ffffff"/>
                </a:solidFill>
                <a:latin typeface="aakar"/>
                <a:ea typeface="DejaVu Sans"/>
              </a:rPr>
              <a:t>public class ShowRoom5 {</a:t>
            </a:r>
            <a:endParaRPr b="0" lang="en-IN" sz="3650" spc="-1" strike="noStrike">
              <a:latin typeface="Arial"/>
            </a:endParaRPr>
          </a:p>
          <a:p>
            <a:pPr marL="1329840">
              <a:lnSpc>
                <a:spcPts val="4620"/>
              </a:lnSpc>
              <a:buNone/>
            </a:pPr>
            <a:r>
              <a:rPr b="0" lang="en-IN" sz="3650" spc="-4" strike="noStrike">
                <a:solidFill>
                  <a:srgbClr val="ffffff"/>
                </a:solidFill>
                <a:latin typeface="aakar"/>
                <a:ea typeface="DejaVu Sans"/>
              </a:rPr>
              <a:t>     </a:t>
            </a:r>
            <a:r>
              <a:rPr b="0" lang="en-IN" sz="3650" spc="-4" strike="noStrike">
                <a:solidFill>
                  <a:srgbClr val="ffffff"/>
                </a:solidFill>
                <a:latin typeface="aakar"/>
                <a:ea typeface="DejaVu Sans"/>
              </a:rPr>
              <a:t>String name;</a:t>
            </a:r>
            <a:endParaRPr b="0" lang="en-IN" sz="3650" spc="-1" strike="noStrike">
              <a:latin typeface="Arial"/>
            </a:endParaRPr>
          </a:p>
          <a:p>
            <a:pPr marL="1329840">
              <a:lnSpc>
                <a:spcPts val="4620"/>
              </a:lnSpc>
              <a:buNone/>
            </a:pPr>
            <a:r>
              <a:rPr b="0" lang="en-IN" sz="3650" spc="-4" strike="noStrike">
                <a:solidFill>
                  <a:srgbClr val="ffffff"/>
                </a:solidFill>
                <a:latin typeface="aakar"/>
                <a:ea typeface="DejaVu Sans"/>
              </a:rPr>
              <a:t>     </a:t>
            </a:r>
            <a:r>
              <a:rPr b="0" lang="en-IN" sz="3650" spc="-4" strike="noStrike">
                <a:solidFill>
                  <a:srgbClr val="ffffff"/>
                </a:solidFill>
                <a:latin typeface="aakar"/>
                <a:ea typeface="DejaVu Sans"/>
              </a:rPr>
              <a:t>long mobno;</a:t>
            </a:r>
            <a:endParaRPr b="0" lang="en-IN" sz="3650" spc="-1" strike="noStrike">
              <a:latin typeface="Arial"/>
            </a:endParaRPr>
          </a:p>
          <a:p>
            <a:pPr marL="1329840">
              <a:lnSpc>
                <a:spcPts val="4620"/>
              </a:lnSpc>
              <a:buNone/>
            </a:pPr>
            <a:r>
              <a:rPr b="0" lang="en-IN" sz="3650" spc="-4" strike="noStrike">
                <a:solidFill>
                  <a:srgbClr val="ffffff"/>
                </a:solidFill>
                <a:latin typeface="aakar"/>
                <a:ea typeface="DejaVu Sans"/>
              </a:rPr>
              <a:t>     </a:t>
            </a:r>
            <a:r>
              <a:rPr b="0" lang="en-IN" sz="3650" spc="-4" strike="noStrike">
                <a:solidFill>
                  <a:srgbClr val="ffffff"/>
                </a:solidFill>
                <a:latin typeface="aakar"/>
                <a:ea typeface="DejaVu Sans"/>
              </a:rPr>
              <a:t>double cost;</a:t>
            </a:r>
            <a:endParaRPr b="0" lang="en-IN" sz="3650" spc="-1" strike="noStrike">
              <a:latin typeface="Arial"/>
            </a:endParaRPr>
          </a:p>
          <a:p>
            <a:pPr marL="1329840">
              <a:lnSpc>
                <a:spcPts val="4620"/>
              </a:lnSpc>
              <a:buNone/>
            </a:pPr>
            <a:r>
              <a:rPr b="0" lang="en-IN" sz="3650" spc="-4" strike="noStrike">
                <a:solidFill>
                  <a:srgbClr val="ffffff"/>
                </a:solidFill>
                <a:latin typeface="aakar"/>
                <a:ea typeface="DejaVu Sans"/>
              </a:rPr>
              <a:t>     </a:t>
            </a:r>
            <a:r>
              <a:rPr b="0" lang="en-IN" sz="3650" spc="-4" strike="noStrike">
                <a:solidFill>
                  <a:srgbClr val="ffffff"/>
                </a:solidFill>
                <a:latin typeface="aakar"/>
                <a:ea typeface="DejaVu Sans"/>
              </a:rPr>
              <a:t>double dis;</a:t>
            </a:r>
            <a:endParaRPr b="0" lang="en-IN" sz="3650" spc="-1" strike="noStrike">
              <a:latin typeface="Arial"/>
            </a:endParaRPr>
          </a:p>
          <a:p>
            <a:pPr marL="1329840">
              <a:lnSpc>
                <a:spcPts val="4620"/>
              </a:lnSpc>
              <a:buNone/>
            </a:pPr>
            <a:r>
              <a:rPr b="0" lang="en-IN" sz="3650" spc="-4" strike="noStrike">
                <a:solidFill>
                  <a:srgbClr val="ffffff"/>
                </a:solidFill>
                <a:latin typeface="aakar"/>
                <a:ea typeface="DejaVu Sans"/>
              </a:rPr>
              <a:t>     </a:t>
            </a:r>
            <a:r>
              <a:rPr b="0" lang="en-IN" sz="3650" spc="-4" strike="noStrike">
                <a:solidFill>
                  <a:srgbClr val="ffffff"/>
                </a:solidFill>
                <a:latin typeface="aakar"/>
                <a:ea typeface="DejaVu Sans"/>
              </a:rPr>
              <a:t>double amount;</a:t>
            </a:r>
            <a:endParaRPr b="0" lang="en-IN" sz="3650" spc="-1" strike="noStrike">
              <a:latin typeface="Arial"/>
            </a:endParaRPr>
          </a:p>
          <a:p>
            <a:pPr marL="1329840">
              <a:lnSpc>
                <a:spcPts val="4620"/>
              </a:lnSpc>
              <a:buNone/>
            </a:pPr>
            <a:r>
              <a:rPr b="0" lang="en-IN" sz="3650" spc="-4" strike="noStrike">
                <a:solidFill>
                  <a:srgbClr val="ffffff"/>
                </a:solidFill>
                <a:latin typeface="aakar"/>
                <a:ea typeface="DejaVu Sans"/>
              </a:rPr>
              <a:t>     </a:t>
            </a:r>
            <a:r>
              <a:rPr b="0" lang="en-IN" sz="3650" spc="-4" strike="noStrike">
                <a:solidFill>
                  <a:srgbClr val="ffffff"/>
                </a:solidFill>
                <a:latin typeface="aakar"/>
                <a:ea typeface="DejaVu Sans"/>
              </a:rPr>
              <a:t>ShowRoom5(){</a:t>
            </a:r>
            <a:endParaRPr b="0" lang="en-IN" sz="3650" spc="-1" strike="noStrike">
              <a:latin typeface="Arial"/>
            </a:endParaRPr>
          </a:p>
          <a:p>
            <a:pPr marL="1329840">
              <a:lnSpc>
                <a:spcPts val="4620"/>
              </a:lnSpc>
              <a:buNone/>
            </a:pPr>
            <a:r>
              <a:rPr b="0" lang="en-IN" sz="3650" spc="-4" strike="noStrike">
                <a:solidFill>
                  <a:srgbClr val="ffffff"/>
                </a:solidFill>
                <a:latin typeface="aakar"/>
                <a:ea typeface="DejaVu Sans"/>
              </a:rPr>
              <a:t>          </a:t>
            </a:r>
            <a:r>
              <a:rPr b="0" lang="en-IN" sz="3650" spc="-4" strike="noStrike">
                <a:solidFill>
                  <a:srgbClr val="ffffff"/>
                </a:solidFill>
                <a:latin typeface="aakar"/>
                <a:ea typeface="DejaVu Sans"/>
              </a:rPr>
              <a:t>name="";</a:t>
            </a:r>
            <a:endParaRPr b="0" lang="en-IN" sz="3650" spc="-1" strike="noStrike">
              <a:latin typeface="Arial"/>
            </a:endParaRPr>
          </a:p>
          <a:p>
            <a:pPr marL="1329840">
              <a:lnSpc>
                <a:spcPts val="4620"/>
              </a:lnSpc>
              <a:buNone/>
            </a:pPr>
            <a:r>
              <a:rPr b="0" lang="en-IN" sz="3650" spc="-4" strike="noStrike">
                <a:solidFill>
                  <a:srgbClr val="ffffff"/>
                </a:solidFill>
                <a:latin typeface="aakar"/>
                <a:ea typeface="DejaVu Sans"/>
              </a:rPr>
              <a:t>          </a:t>
            </a:r>
            <a:r>
              <a:rPr b="0" lang="en-IN" sz="3650" spc="-4" strike="noStrike">
                <a:solidFill>
                  <a:srgbClr val="ffffff"/>
                </a:solidFill>
                <a:latin typeface="aakar"/>
                <a:ea typeface="DejaVu Sans"/>
              </a:rPr>
              <a:t>mobno=0;</a:t>
            </a:r>
            <a:endParaRPr b="0" lang="en-IN" sz="3650" spc="-1" strike="noStrike">
              <a:latin typeface="Arial"/>
            </a:endParaRPr>
          </a:p>
          <a:p>
            <a:pPr marL="1329840">
              <a:lnSpc>
                <a:spcPts val="4620"/>
              </a:lnSpc>
              <a:buNone/>
            </a:pPr>
            <a:r>
              <a:rPr b="0" lang="en-IN" sz="3650" spc="-4" strike="noStrike">
                <a:solidFill>
                  <a:srgbClr val="ffffff"/>
                </a:solidFill>
                <a:latin typeface="aakar"/>
                <a:ea typeface="DejaVu Sans"/>
              </a:rPr>
              <a:t>          </a:t>
            </a:r>
            <a:r>
              <a:rPr b="0" lang="en-IN" sz="3650" spc="-4" strike="noStrike">
                <a:solidFill>
                  <a:srgbClr val="ffffff"/>
                </a:solidFill>
                <a:latin typeface="aakar"/>
                <a:ea typeface="DejaVu Sans"/>
              </a:rPr>
              <a:t>cost=0.0;</a:t>
            </a:r>
            <a:endParaRPr b="0" lang="en-IN" sz="3650" spc="-1" strike="noStrike">
              <a:latin typeface="Arial"/>
            </a:endParaRPr>
          </a:p>
          <a:p>
            <a:pPr marL="1329840">
              <a:lnSpc>
                <a:spcPts val="4620"/>
              </a:lnSpc>
              <a:buNone/>
            </a:pPr>
            <a:r>
              <a:rPr b="0" lang="en-IN" sz="3650" spc="-4" strike="noStrike">
                <a:solidFill>
                  <a:srgbClr val="ffffff"/>
                </a:solidFill>
                <a:latin typeface="aakar"/>
                <a:ea typeface="DejaVu Sans"/>
              </a:rPr>
              <a:t>          </a:t>
            </a:r>
            <a:r>
              <a:rPr b="0" lang="en-IN" sz="3650" spc="-4" strike="noStrike">
                <a:solidFill>
                  <a:srgbClr val="ffffff"/>
                </a:solidFill>
                <a:latin typeface="aakar"/>
                <a:ea typeface="DejaVu Sans"/>
              </a:rPr>
              <a:t>dis=0.0;</a:t>
            </a:r>
            <a:endParaRPr b="0" lang="en-IN" sz="3650" spc="-1" strike="noStrike">
              <a:latin typeface="Arial"/>
            </a:endParaRPr>
          </a:p>
          <a:p>
            <a:pPr marL="1329840">
              <a:lnSpc>
                <a:spcPts val="4620"/>
              </a:lnSpc>
              <a:buNone/>
            </a:pPr>
            <a:r>
              <a:rPr b="0" lang="en-IN" sz="3650" spc="-4" strike="noStrike">
                <a:solidFill>
                  <a:srgbClr val="ffffff"/>
                </a:solidFill>
                <a:latin typeface="aakar"/>
                <a:ea typeface="DejaVu Sans"/>
              </a:rPr>
              <a:t>          </a:t>
            </a:r>
            <a:r>
              <a:rPr b="0" lang="en-IN" sz="3650" spc="-4" strike="noStrike">
                <a:solidFill>
                  <a:srgbClr val="ffffff"/>
                </a:solidFill>
                <a:latin typeface="aakar"/>
                <a:ea typeface="DejaVu Sans"/>
              </a:rPr>
              <a:t>amount=0.0;</a:t>
            </a:r>
            <a:endParaRPr b="0" lang="en-IN" sz="3650" spc="-1" strike="noStrike">
              <a:latin typeface="Arial"/>
            </a:endParaRPr>
          </a:p>
          <a:p>
            <a:pPr marL="1329840">
              <a:lnSpc>
                <a:spcPts val="4620"/>
              </a:lnSpc>
              <a:buNone/>
            </a:pPr>
            <a:r>
              <a:rPr b="0" lang="en-IN" sz="3650" spc="-4" strike="noStrike">
                <a:solidFill>
                  <a:srgbClr val="ffffff"/>
                </a:solidFill>
                <a:latin typeface="aakar"/>
                <a:ea typeface="DejaVu Sans"/>
              </a:rPr>
              <a:t>     </a:t>
            </a:r>
            <a:r>
              <a:rPr b="0" lang="en-IN" sz="3650" spc="-4" strike="noStrike">
                <a:solidFill>
                  <a:srgbClr val="ffffff"/>
                </a:solidFill>
                <a:latin typeface="aakar"/>
                <a:ea typeface="DejaVu Sans"/>
              </a:rPr>
              <a:t>}</a:t>
            </a:r>
            <a:endParaRPr b="0" lang="en-IN" sz="3650" spc="-1" strike="noStrike">
              <a:latin typeface="Arial"/>
            </a:endParaRPr>
          </a:p>
          <a:p>
            <a:pPr marL="1329840">
              <a:lnSpc>
                <a:spcPts val="4620"/>
              </a:lnSpc>
              <a:buNone/>
            </a:pPr>
            <a:r>
              <a:rPr b="0" lang="en-IN" sz="3650" spc="-4" strike="noStrike">
                <a:solidFill>
                  <a:srgbClr val="ffffff"/>
                </a:solidFill>
                <a:latin typeface="aakar"/>
                <a:ea typeface="DejaVu Sans"/>
              </a:rPr>
              <a:t>     </a:t>
            </a:r>
            <a:r>
              <a:rPr b="0" lang="en-IN" sz="3650" spc="-4" strike="noStrike">
                <a:solidFill>
                  <a:srgbClr val="ffffff"/>
                </a:solidFill>
                <a:latin typeface="aakar"/>
                <a:ea typeface="DejaVu Sans"/>
              </a:rPr>
              <a:t>void input(){</a:t>
            </a:r>
            <a:endParaRPr b="0" lang="en-IN" sz="3650" spc="-1" strike="noStrike">
              <a:latin typeface="Arial"/>
            </a:endParaRPr>
          </a:p>
          <a:p>
            <a:pPr marL="1329840">
              <a:lnSpc>
                <a:spcPts val="4620"/>
              </a:lnSpc>
              <a:buNone/>
            </a:pPr>
            <a:r>
              <a:rPr b="0" lang="en-IN" sz="3650" spc="-4" strike="noStrike">
                <a:solidFill>
                  <a:srgbClr val="ffffff"/>
                </a:solidFill>
                <a:latin typeface="aakar"/>
                <a:ea typeface="DejaVu Sans"/>
              </a:rPr>
              <a:t>          </a:t>
            </a:r>
            <a:r>
              <a:rPr b="0" lang="en-IN" sz="3650" spc="-4" strike="noStrike">
                <a:solidFill>
                  <a:srgbClr val="ffffff"/>
                </a:solidFill>
                <a:latin typeface="aakar"/>
                <a:ea typeface="DejaVu Sans"/>
              </a:rPr>
              <a:t>Scanner sc=new Scanner(System.in);</a:t>
            </a:r>
            <a:endParaRPr b="0" lang="en-IN" sz="3650" spc="-1" strike="noStrike">
              <a:latin typeface="Arial"/>
            </a:endParaRPr>
          </a:p>
          <a:p>
            <a:pPr marL="1329840">
              <a:lnSpc>
                <a:spcPts val="4620"/>
              </a:lnSpc>
              <a:buNone/>
            </a:pPr>
            <a:r>
              <a:rPr b="0" lang="en-IN" sz="3650" spc="-4" strike="noStrike">
                <a:solidFill>
                  <a:srgbClr val="ffffff"/>
                </a:solidFill>
                <a:latin typeface="aakar"/>
                <a:ea typeface="DejaVu Sans"/>
              </a:rPr>
              <a:t>          </a:t>
            </a:r>
            <a:r>
              <a:rPr b="0" lang="en-IN" sz="3650" spc="-4" strike="noStrike">
                <a:solidFill>
                  <a:srgbClr val="ffffff"/>
                </a:solidFill>
                <a:latin typeface="aakar"/>
                <a:ea typeface="DejaVu Sans"/>
              </a:rPr>
              <a:t>System.out.println("Enter the Name,Mobile number                         and the cost to be paid by the customer");</a:t>
            </a:r>
            <a:endParaRPr b="0" lang="en-IN" sz="3650" spc="-1" strike="noStrike">
              <a:latin typeface="Arial"/>
            </a:endParaRPr>
          </a:p>
          <a:p>
            <a:pPr marL="1329840">
              <a:lnSpc>
                <a:spcPts val="4620"/>
              </a:lnSpc>
              <a:buNone/>
            </a:pPr>
            <a:r>
              <a:rPr b="0" lang="en-IN" sz="3650" spc="-4" strike="noStrike">
                <a:solidFill>
                  <a:srgbClr val="ffffff"/>
                </a:solidFill>
                <a:latin typeface="aakar"/>
                <a:ea typeface="DejaVu Sans"/>
              </a:rPr>
              <a:t>          </a:t>
            </a:r>
            <a:r>
              <a:rPr b="0" lang="en-IN" sz="3650" spc="-4" strike="noStrike">
                <a:solidFill>
                  <a:srgbClr val="ffffff"/>
                </a:solidFill>
                <a:latin typeface="aakar"/>
                <a:ea typeface="DejaVu Sans"/>
              </a:rPr>
              <a:t>name=sc.nextLine();</a:t>
            </a:r>
            <a:endParaRPr b="0" lang="en-IN" sz="3650" spc="-1" strike="noStrike">
              <a:latin typeface="Arial"/>
            </a:endParaRPr>
          </a:p>
          <a:p>
            <a:pPr marL="1329840">
              <a:lnSpc>
                <a:spcPts val="4620"/>
              </a:lnSpc>
              <a:buNone/>
            </a:pPr>
            <a:r>
              <a:rPr b="0" lang="en-IN" sz="3650" spc="-4" strike="noStrike">
                <a:solidFill>
                  <a:srgbClr val="ffffff"/>
                </a:solidFill>
                <a:latin typeface="aakar"/>
                <a:ea typeface="DejaVu Sans"/>
              </a:rPr>
              <a:t>          </a:t>
            </a:r>
            <a:r>
              <a:rPr b="0" lang="en-IN" sz="3650" spc="-4" strike="noStrike">
                <a:solidFill>
                  <a:srgbClr val="ffffff"/>
                </a:solidFill>
                <a:latin typeface="aakar"/>
                <a:ea typeface="DejaVu Sans"/>
              </a:rPr>
              <a:t>mobno=sc.nextLong();</a:t>
            </a:r>
            <a:endParaRPr b="0" lang="en-IN" sz="3650" spc="-1" strike="noStrike">
              <a:latin typeface="Arial"/>
            </a:endParaRPr>
          </a:p>
          <a:p>
            <a:pPr marL="1329840">
              <a:lnSpc>
                <a:spcPts val="4620"/>
              </a:lnSpc>
              <a:buNone/>
            </a:pPr>
            <a:r>
              <a:rPr b="0" lang="en-IN" sz="3650" spc="-4" strike="noStrike">
                <a:solidFill>
                  <a:srgbClr val="ffffff"/>
                </a:solidFill>
                <a:latin typeface="aakar"/>
                <a:ea typeface="DejaVu Sans"/>
              </a:rPr>
              <a:t>          </a:t>
            </a:r>
            <a:r>
              <a:rPr b="0" lang="en-IN" sz="3650" spc="-4" strike="noStrike">
                <a:solidFill>
                  <a:srgbClr val="ffffff"/>
                </a:solidFill>
                <a:latin typeface="aakar"/>
                <a:ea typeface="DejaVu Sans"/>
              </a:rPr>
              <a:t>cost=sc.nextDouble();</a:t>
            </a:r>
            <a:endParaRPr b="0" lang="en-IN" sz="3650" spc="-1" strike="noStrike">
              <a:latin typeface="Arial"/>
            </a:endParaRPr>
          </a:p>
          <a:p>
            <a:pPr marL="1329840">
              <a:lnSpc>
                <a:spcPts val="4620"/>
              </a:lnSpc>
              <a:buNone/>
            </a:pPr>
            <a:r>
              <a:rPr b="0" lang="en-IN" sz="3650" spc="-4" strike="noStrike">
                <a:solidFill>
                  <a:srgbClr val="ffffff"/>
                </a:solidFill>
                <a:latin typeface="aakar"/>
                <a:ea typeface="DejaVu Sans"/>
              </a:rPr>
              <a:t>          </a:t>
            </a:r>
            <a:r>
              <a:rPr b="0" lang="en-IN" sz="3650" spc="-4" strike="noStrike">
                <a:solidFill>
                  <a:srgbClr val="ffffff"/>
                </a:solidFill>
                <a:latin typeface="aakar"/>
                <a:ea typeface="DejaVu Sans"/>
              </a:rPr>
              <a:t>sc.close();</a:t>
            </a:r>
            <a:endParaRPr b="0" lang="en-IN" sz="3650" spc="-1" strike="noStrike">
              <a:latin typeface="Arial"/>
            </a:endParaRPr>
          </a:p>
          <a:p>
            <a:pPr marL="1329840">
              <a:lnSpc>
                <a:spcPts val="4620"/>
              </a:lnSpc>
              <a:buNone/>
            </a:pPr>
            <a:r>
              <a:rPr b="0" lang="en-IN" sz="3650" spc="-4" strike="noStrike">
                <a:solidFill>
                  <a:srgbClr val="ffffff"/>
                </a:solidFill>
                <a:latin typeface="aakar"/>
                <a:ea typeface="DejaVu Sans"/>
              </a:rPr>
              <a:t>     </a:t>
            </a:r>
            <a:r>
              <a:rPr b="0" lang="en-IN" sz="3650" spc="-4" strike="noStrike">
                <a:solidFill>
                  <a:srgbClr val="ffffff"/>
                </a:solidFill>
                <a:latin typeface="aakar"/>
                <a:ea typeface="DejaVu Sans"/>
              </a:rPr>
              <a:t>}</a:t>
            </a:r>
            <a:endParaRPr b="0" lang="en-IN" sz="3650" spc="-1" strike="noStrike">
              <a:latin typeface="Arial"/>
            </a:endParaRPr>
          </a:p>
          <a:p>
            <a:pPr marL="1329840">
              <a:lnSpc>
                <a:spcPts val="4620"/>
              </a:lnSpc>
              <a:buNone/>
            </a:pPr>
            <a:r>
              <a:rPr b="0" lang="en-IN" sz="3650" spc="-4" strike="noStrike">
                <a:solidFill>
                  <a:srgbClr val="ffffff"/>
                </a:solidFill>
                <a:latin typeface="aakar"/>
                <a:ea typeface="DejaVu Sans"/>
              </a:rPr>
              <a:t>     </a:t>
            </a:r>
            <a:r>
              <a:rPr b="0" lang="en-IN" sz="3650" spc="-4" strike="noStrike">
                <a:solidFill>
                  <a:srgbClr val="ffffff"/>
                </a:solidFill>
                <a:latin typeface="aakar"/>
                <a:ea typeface="DejaVu Sans"/>
              </a:rPr>
              <a:t>void calculate(){</a:t>
            </a:r>
            <a:endParaRPr b="0" lang="en-IN" sz="3650" spc="-1" strike="noStrike">
              <a:latin typeface="Arial"/>
            </a:endParaRPr>
          </a:p>
          <a:p>
            <a:pPr marL="1329840">
              <a:lnSpc>
                <a:spcPts val="4620"/>
              </a:lnSpc>
              <a:buNone/>
            </a:pPr>
            <a:r>
              <a:rPr b="0" lang="en-IN" sz="3650" spc="-4" strike="noStrike">
                <a:solidFill>
                  <a:srgbClr val="ffffff"/>
                </a:solidFill>
                <a:latin typeface="aakar"/>
                <a:ea typeface="DejaVu Sans"/>
              </a:rPr>
              <a:t>          </a:t>
            </a:r>
            <a:r>
              <a:rPr b="0" lang="en-IN" sz="3650" spc="-4" strike="noStrike">
                <a:solidFill>
                  <a:srgbClr val="ffffff"/>
                </a:solidFill>
                <a:latin typeface="aakar"/>
                <a:ea typeface="DejaVu Sans"/>
              </a:rPr>
              <a:t>if(cost&lt;=10000){</a:t>
            </a:r>
            <a:endParaRPr b="0" lang="en-IN" sz="3650" spc="-1" strike="noStrike">
              <a:latin typeface="Arial"/>
            </a:endParaRPr>
          </a:p>
          <a:p>
            <a:pPr marL="1329840">
              <a:lnSpc>
                <a:spcPts val="4620"/>
              </a:lnSpc>
              <a:buNone/>
            </a:pPr>
            <a:r>
              <a:rPr b="0" lang="en-IN" sz="3650" spc="-4" strike="noStrike">
                <a:solidFill>
                  <a:srgbClr val="ffffff"/>
                </a:solidFill>
                <a:latin typeface="aakar"/>
                <a:ea typeface="DejaVu Sans"/>
              </a:rPr>
              <a:t>               </a:t>
            </a:r>
            <a:r>
              <a:rPr b="0" lang="en-IN" sz="3650" spc="-4" strike="noStrike">
                <a:solidFill>
                  <a:srgbClr val="ffffff"/>
                </a:solidFill>
                <a:latin typeface="aakar"/>
                <a:ea typeface="DejaVu Sans"/>
              </a:rPr>
              <a:t>dis=5.0;</a:t>
            </a:r>
            <a:endParaRPr b="0" lang="en-IN" sz="3650" spc="-1" strike="noStrike">
              <a:latin typeface="Arial"/>
            </a:endParaRPr>
          </a:p>
          <a:p>
            <a:pPr marL="1329840">
              <a:lnSpc>
                <a:spcPts val="4620"/>
              </a:lnSpc>
              <a:buNone/>
            </a:pPr>
            <a:r>
              <a:rPr b="0" lang="en-IN" sz="3650" spc="-4" strike="noStrike">
                <a:solidFill>
                  <a:srgbClr val="ffffff"/>
                </a:solidFill>
                <a:latin typeface="aakar"/>
                <a:ea typeface="DejaVu Sans"/>
              </a:rPr>
              <a:t>          </a:t>
            </a:r>
            <a:r>
              <a:rPr b="0" lang="en-IN" sz="3650" spc="-4" strike="noStrike">
                <a:solidFill>
                  <a:srgbClr val="ffffff"/>
                </a:solidFill>
                <a:latin typeface="aakar"/>
                <a:ea typeface="DejaVu Sans"/>
              </a:rPr>
              <a:t>}else if(cost&lt;=20000){</a:t>
            </a:r>
            <a:endParaRPr b="0" lang="en-IN" sz="3650" spc="-1" strike="noStrike">
              <a:latin typeface="Arial"/>
            </a:endParaRPr>
          </a:p>
          <a:p>
            <a:pPr marL="1329840">
              <a:lnSpc>
                <a:spcPts val="4620"/>
              </a:lnSpc>
              <a:buNone/>
            </a:pPr>
            <a:r>
              <a:rPr b="0" lang="en-IN" sz="3650" spc="-4" strike="noStrike">
                <a:solidFill>
                  <a:srgbClr val="ffffff"/>
                </a:solidFill>
                <a:latin typeface="aakar"/>
                <a:ea typeface="DejaVu Sans"/>
              </a:rPr>
              <a:t>               </a:t>
            </a:r>
            <a:r>
              <a:rPr b="0" lang="en-IN" sz="3650" spc="-4" strike="noStrike">
                <a:solidFill>
                  <a:srgbClr val="ffffff"/>
                </a:solidFill>
                <a:latin typeface="aakar"/>
                <a:ea typeface="DejaVu Sans"/>
              </a:rPr>
              <a:t>dis=10.0;</a:t>
            </a:r>
            <a:endParaRPr b="0" lang="en-IN" sz="3650" spc="-1" strike="noStrike">
              <a:latin typeface="Arial"/>
            </a:endParaRPr>
          </a:p>
          <a:p>
            <a:pPr marL="1329840">
              <a:lnSpc>
                <a:spcPts val="4620"/>
              </a:lnSpc>
              <a:buNone/>
            </a:pPr>
            <a:r>
              <a:rPr b="0" lang="en-IN" sz="3650" spc="-4" strike="noStrike">
                <a:solidFill>
                  <a:srgbClr val="ffffff"/>
                </a:solidFill>
                <a:latin typeface="aakar"/>
                <a:ea typeface="DejaVu Sans"/>
              </a:rPr>
              <a:t>          </a:t>
            </a:r>
            <a:r>
              <a:rPr b="0" lang="en-IN" sz="3650" spc="-4" strike="noStrike">
                <a:solidFill>
                  <a:srgbClr val="ffffff"/>
                </a:solidFill>
                <a:latin typeface="aakar"/>
                <a:ea typeface="DejaVu Sans"/>
              </a:rPr>
              <a:t>}else if(cost&lt;=35000){</a:t>
            </a:r>
            <a:endParaRPr b="0" lang="en-IN" sz="3650" spc="-1" strike="noStrike">
              <a:latin typeface="Arial"/>
            </a:endParaRPr>
          </a:p>
          <a:p>
            <a:pPr marL="1329840">
              <a:lnSpc>
                <a:spcPts val="4620"/>
              </a:lnSpc>
              <a:buNone/>
            </a:pPr>
            <a:r>
              <a:rPr b="0" lang="en-IN" sz="3650" spc="-4" strike="noStrike">
                <a:solidFill>
                  <a:srgbClr val="ffffff"/>
                </a:solidFill>
                <a:latin typeface="aakar"/>
                <a:ea typeface="DejaVu Sans"/>
              </a:rPr>
              <a:t>               </a:t>
            </a:r>
            <a:r>
              <a:rPr b="0" lang="en-IN" sz="3650" spc="-4" strike="noStrike">
                <a:solidFill>
                  <a:srgbClr val="ffffff"/>
                </a:solidFill>
                <a:latin typeface="aakar"/>
                <a:ea typeface="DejaVu Sans"/>
              </a:rPr>
              <a:t>dis=15.0;</a:t>
            </a:r>
            <a:endParaRPr b="0" lang="en-IN" sz="3650" spc="-1" strike="noStrike">
              <a:latin typeface="Arial"/>
            </a:endParaRPr>
          </a:p>
          <a:p>
            <a:pPr marL="1329840">
              <a:lnSpc>
                <a:spcPts val="4620"/>
              </a:lnSpc>
              <a:buNone/>
            </a:pPr>
            <a:r>
              <a:rPr b="0" lang="en-IN" sz="3650" spc="-4" strike="noStrike">
                <a:solidFill>
                  <a:srgbClr val="ffffff"/>
                </a:solidFill>
                <a:latin typeface="aakar"/>
                <a:ea typeface="DejaVu Sans"/>
              </a:rPr>
              <a:t>          </a:t>
            </a:r>
            <a:r>
              <a:rPr b="0" lang="en-IN" sz="3650" spc="-4" strike="noStrike">
                <a:solidFill>
                  <a:srgbClr val="ffffff"/>
                </a:solidFill>
                <a:latin typeface="aakar"/>
                <a:ea typeface="DejaVu Sans"/>
              </a:rPr>
              <a:t>}else{</a:t>
            </a:r>
            <a:endParaRPr b="0" lang="en-IN" sz="3650" spc="-1" strike="noStrike">
              <a:latin typeface="Arial"/>
            </a:endParaRPr>
          </a:p>
          <a:p>
            <a:pPr marL="1329840">
              <a:lnSpc>
                <a:spcPts val="4620"/>
              </a:lnSpc>
              <a:buNone/>
            </a:pPr>
            <a:r>
              <a:rPr b="0" lang="en-IN" sz="3650" spc="-4" strike="noStrike">
                <a:solidFill>
                  <a:srgbClr val="ffffff"/>
                </a:solidFill>
                <a:latin typeface="aakar"/>
                <a:ea typeface="DejaVu Sans"/>
              </a:rPr>
              <a:t>               </a:t>
            </a:r>
            <a:r>
              <a:rPr b="0" lang="en-IN" sz="3650" spc="-4" strike="noStrike">
                <a:solidFill>
                  <a:srgbClr val="ffffff"/>
                </a:solidFill>
                <a:latin typeface="aakar"/>
                <a:ea typeface="DejaVu Sans"/>
              </a:rPr>
              <a:t>dis=20.0;</a:t>
            </a:r>
            <a:endParaRPr b="0" lang="en-IN" sz="3650" spc="-1" strike="noStrike">
              <a:latin typeface="Arial"/>
            </a:endParaRPr>
          </a:p>
          <a:p>
            <a:pPr marL="1329840">
              <a:lnSpc>
                <a:spcPts val="4620"/>
              </a:lnSpc>
              <a:buNone/>
            </a:pPr>
            <a:r>
              <a:rPr b="0" lang="en-IN" sz="3650" spc="-4" strike="noStrike">
                <a:solidFill>
                  <a:srgbClr val="ffffff"/>
                </a:solidFill>
                <a:latin typeface="aakar"/>
                <a:ea typeface="DejaVu Sans"/>
              </a:rPr>
              <a:t>          </a:t>
            </a:r>
            <a:r>
              <a:rPr b="0" lang="en-IN" sz="3650" spc="-4" strike="noStrike">
                <a:solidFill>
                  <a:srgbClr val="ffffff"/>
                </a:solidFill>
                <a:latin typeface="aakar"/>
                <a:ea typeface="DejaVu Sans"/>
              </a:rPr>
              <a:t>}amount=cost/100*(100-dis);</a:t>
            </a:r>
            <a:endParaRPr b="0" lang="en-IN" sz="3650" spc="-1" strike="noStrike">
              <a:latin typeface="Arial"/>
            </a:endParaRPr>
          </a:p>
          <a:p>
            <a:pPr marL="1329840">
              <a:lnSpc>
                <a:spcPts val="4620"/>
              </a:lnSpc>
              <a:buNone/>
            </a:pPr>
            <a:r>
              <a:rPr b="0" lang="en-IN" sz="3650" spc="-4" strike="noStrike">
                <a:solidFill>
                  <a:srgbClr val="ffffff"/>
                </a:solidFill>
                <a:latin typeface="aakar"/>
                <a:ea typeface="DejaVu Sans"/>
              </a:rPr>
              <a:t>     </a:t>
            </a:r>
            <a:r>
              <a:rPr b="0" lang="en-IN" sz="3650" spc="-4" strike="noStrike">
                <a:solidFill>
                  <a:srgbClr val="ffffff"/>
                </a:solidFill>
                <a:latin typeface="aakar"/>
                <a:ea typeface="DejaVu Sans"/>
              </a:rPr>
              <a:t>}</a:t>
            </a:r>
            <a:endParaRPr b="0" lang="en-IN" sz="3650" spc="-1" strike="noStrike">
              <a:latin typeface="Arial"/>
            </a:endParaRPr>
          </a:p>
          <a:p>
            <a:pPr marL="1329840">
              <a:lnSpc>
                <a:spcPts val="4620"/>
              </a:lnSpc>
              <a:buNone/>
            </a:pPr>
            <a:r>
              <a:rPr b="0" lang="en-IN" sz="3650" spc="-4" strike="noStrike">
                <a:solidFill>
                  <a:srgbClr val="ffffff"/>
                </a:solidFill>
                <a:latin typeface="aakar"/>
                <a:ea typeface="DejaVu Sans"/>
              </a:rPr>
              <a:t>    </a:t>
            </a:r>
            <a:endParaRPr b="0" lang="en-IN" sz="3650" spc="-1" strike="noStrike">
              <a:latin typeface="Arial"/>
            </a:endParaRPr>
          </a:p>
        </p:txBody>
      </p:sp>
    </p:spTree>
  </p:cSld>
  <mc:AlternateContent>
    <mc:Choice Requires="p14">
      <p:transition spd="slow" p14:dur="2000">
        <p:split dir="out" orient="vert"/>
      </p:transition>
    </mc:Choice>
    <mc:Fallback>
      <p:transition spd="slow">
        <p:split dir="out" orient="vert"/>
      </p:transition>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54" name="Rectangle 263"/>
          <p:cNvSpPr/>
          <p:nvPr/>
        </p:nvSpPr>
        <p:spPr>
          <a:xfrm>
            <a:off x="471240" y="2429640"/>
            <a:ext cx="15510240" cy="8399880"/>
          </a:xfrm>
          <a:prstGeom prst="rect">
            <a:avLst/>
          </a:prstGeom>
          <a:noFill/>
          <a:ln w="0">
            <a:noFill/>
          </a:ln>
        </p:spPr>
        <p:style>
          <a:lnRef idx="0"/>
          <a:fillRef idx="0"/>
          <a:effectRef idx="0"/>
          <a:fontRef idx="minor"/>
        </p:style>
        <p:txBody>
          <a:bodyPr lIns="184680" rIns="184680" tIns="92520" bIns="92520" anchor="t">
            <a:spAutoFit/>
          </a:bodyPr>
          <a:p>
            <a:pPr marL="1034280">
              <a:lnSpc>
                <a:spcPts val="4620"/>
              </a:lnSpc>
              <a:buNone/>
            </a:pPr>
            <a:r>
              <a:rPr b="0" lang="en-IN" sz="3650" spc="-4" strike="noStrike">
                <a:solidFill>
                  <a:srgbClr val="ffffff"/>
                </a:solidFill>
                <a:latin typeface="aakar"/>
                <a:ea typeface="DejaVu Sans"/>
              </a:rPr>
              <a:t>    </a:t>
            </a:r>
            <a:r>
              <a:rPr b="0" lang="en-IN" sz="3650" spc="-4" strike="noStrike">
                <a:solidFill>
                  <a:srgbClr val="ffffff"/>
                </a:solidFill>
                <a:latin typeface="aakar"/>
                <a:ea typeface="DejaVu Sans"/>
              </a:rPr>
              <a:t>void display(){</a:t>
            </a:r>
            <a:endParaRPr b="0" lang="en-IN" sz="3650" spc="-1" strike="noStrike">
              <a:latin typeface="Arial"/>
            </a:endParaRPr>
          </a:p>
          <a:p>
            <a:pPr marL="1034280">
              <a:lnSpc>
                <a:spcPts val="4620"/>
              </a:lnSpc>
              <a:buNone/>
            </a:pPr>
            <a:r>
              <a:rPr b="0" lang="en-IN" sz="3650" spc="-4" strike="noStrike">
                <a:solidFill>
                  <a:srgbClr val="ffffff"/>
                </a:solidFill>
                <a:latin typeface="aakar"/>
                <a:ea typeface="DejaVu Sans"/>
              </a:rPr>
              <a:t>        </a:t>
            </a:r>
            <a:r>
              <a:rPr b="0" lang="en-IN" sz="3650" spc="-4" strike="noStrike">
                <a:solidFill>
                  <a:srgbClr val="ffffff"/>
                </a:solidFill>
                <a:latin typeface="aakar"/>
                <a:ea typeface="DejaVu Sans"/>
              </a:rPr>
              <a:t>System.out.println("\n\n\tCustomer's Info");</a:t>
            </a:r>
            <a:endParaRPr b="0" lang="en-IN" sz="3650" spc="-1" strike="noStrike">
              <a:latin typeface="Arial"/>
            </a:endParaRPr>
          </a:p>
          <a:p>
            <a:pPr marL="1034280">
              <a:lnSpc>
                <a:spcPts val="4620"/>
              </a:lnSpc>
              <a:buNone/>
            </a:pPr>
            <a:r>
              <a:rPr b="0" lang="en-IN" sz="3650" spc="-4" strike="noStrike">
                <a:solidFill>
                  <a:srgbClr val="ffffff"/>
                </a:solidFill>
                <a:latin typeface="aakar"/>
                <a:ea typeface="DejaVu Sans"/>
              </a:rPr>
              <a:t>        </a:t>
            </a:r>
            <a:r>
              <a:rPr b="0" lang="en-IN" sz="3650" spc="-4" strike="noStrike">
                <a:solidFill>
                  <a:srgbClr val="ffffff"/>
                </a:solidFill>
                <a:latin typeface="aakar"/>
                <a:ea typeface="DejaVu Sans"/>
              </a:rPr>
              <a:t>System.out.println("name= "+name);</a:t>
            </a:r>
            <a:endParaRPr b="0" lang="en-IN" sz="3650" spc="-1" strike="noStrike">
              <a:latin typeface="Arial"/>
            </a:endParaRPr>
          </a:p>
          <a:p>
            <a:pPr marL="1034280">
              <a:lnSpc>
                <a:spcPts val="4620"/>
              </a:lnSpc>
              <a:buNone/>
            </a:pPr>
            <a:r>
              <a:rPr b="0" lang="en-IN" sz="3650" spc="-4" strike="noStrike">
                <a:solidFill>
                  <a:srgbClr val="ffffff"/>
                </a:solidFill>
                <a:latin typeface="aakar"/>
                <a:ea typeface="DejaVu Sans"/>
              </a:rPr>
              <a:t>        </a:t>
            </a:r>
            <a:r>
              <a:rPr b="0" lang="en-IN" sz="3650" spc="-4" strike="noStrike">
                <a:solidFill>
                  <a:srgbClr val="ffffff"/>
                </a:solidFill>
                <a:latin typeface="aakar"/>
                <a:ea typeface="DejaVu Sans"/>
              </a:rPr>
              <a:t>System.out.println("Mobile Number= "+mobno);</a:t>
            </a:r>
            <a:endParaRPr b="0" lang="en-IN" sz="3650" spc="-1" strike="noStrike">
              <a:latin typeface="Arial"/>
            </a:endParaRPr>
          </a:p>
          <a:p>
            <a:pPr marL="1034280">
              <a:lnSpc>
                <a:spcPts val="4620"/>
              </a:lnSpc>
              <a:buNone/>
            </a:pPr>
            <a:r>
              <a:rPr b="0" lang="en-IN" sz="3650" spc="-4" strike="noStrike">
                <a:solidFill>
                  <a:srgbClr val="ffffff"/>
                </a:solidFill>
                <a:latin typeface="aakar"/>
                <a:ea typeface="DejaVu Sans"/>
              </a:rPr>
              <a:t>        </a:t>
            </a:r>
            <a:r>
              <a:rPr b="0" lang="en-IN" sz="3650" spc="-4" strike="noStrike">
                <a:solidFill>
                  <a:srgbClr val="ffffff"/>
                </a:solidFill>
                <a:latin typeface="aakar"/>
                <a:ea typeface="DejaVu Sans"/>
              </a:rPr>
              <a:t>System.out.println("Amount to be paid= "+amount);</a:t>
            </a:r>
            <a:endParaRPr b="0" lang="en-IN" sz="3650" spc="-1" strike="noStrike">
              <a:latin typeface="Arial"/>
            </a:endParaRPr>
          </a:p>
          <a:p>
            <a:pPr marL="1034280">
              <a:lnSpc>
                <a:spcPts val="4620"/>
              </a:lnSpc>
              <a:buNone/>
            </a:pPr>
            <a:r>
              <a:rPr b="0" lang="en-IN" sz="3650" spc="-4" strike="noStrike">
                <a:solidFill>
                  <a:srgbClr val="ffffff"/>
                </a:solidFill>
                <a:latin typeface="aakar"/>
                <a:ea typeface="DejaVu Sans"/>
              </a:rPr>
              <a:t>    </a:t>
            </a:r>
            <a:r>
              <a:rPr b="0" lang="en-IN" sz="3650" spc="-4" strike="noStrike">
                <a:solidFill>
                  <a:srgbClr val="ffffff"/>
                </a:solidFill>
                <a:latin typeface="aakar"/>
                <a:ea typeface="DejaVu Sans"/>
              </a:rPr>
              <a:t>}</a:t>
            </a:r>
            <a:endParaRPr b="0" lang="en-IN" sz="3650" spc="-1" strike="noStrike">
              <a:latin typeface="Arial"/>
            </a:endParaRPr>
          </a:p>
          <a:p>
            <a:pPr marL="1034280">
              <a:lnSpc>
                <a:spcPts val="4620"/>
              </a:lnSpc>
              <a:buNone/>
            </a:pPr>
            <a:r>
              <a:rPr b="0" lang="en-IN" sz="3650" spc="-4" strike="noStrike">
                <a:solidFill>
                  <a:srgbClr val="ffffff"/>
                </a:solidFill>
                <a:latin typeface="aakar"/>
                <a:ea typeface="DejaVu Sans"/>
              </a:rPr>
              <a:t>    </a:t>
            </a:r>
            <a:r>
              <a:rPr b="0" lang="en-IN" sz="3650" spc="-4" strike="noStrike">
                <a:solidFill>
                  <a:srgbClr val="ffffff"/>
                </a:solidFill>
                <a:latin typeface="aakar"/>
                <a:ea typeface="DejaVu Sans"/>
              </a:rPr>
              <a:t>public static void main(String[] args) {</a:t>
            </a:r>
            <a:endParaRPr b="0" lang="en-IN" sz="3650" spc="-1" strike="noStrike">
              <a:latin typeface="Arial"/>
            </a:endParaRPr>
          </a:p>
          <a:p>
            <a:pPr marL="1034280">
              <a:lnSpc>
                <a:spcPts val="4620"/>
              </a:lnSpc>
              <a:buNone/>
            </a:pPr>
            <a:r>
              <a:rPr b="0" lang="en-IN" sz="3650" spc="-4" strike="noStrike">
                <a:solidFill>
                  <a:srgbClr val="ffffff"/>
                </a:solidFill>
                <a:latin typeface="aakar"/>
                <a:ea typeface="DejaVu Sans"/>
              </a:rPr>
              <a:t>        </a:t>
            </a:r>
            <a:r>
              <a:rPr b="0" lang="en-IN" sz="3650" spc="-4" strike="noStrike">
                <a:solidFill>
                  <a:srgbClr val="ffffff"/>
                </a:solidFill>
                <a:latin typeface="aakar"/>
                <a:ea typeface="DejaVu Sans"/>
              </a:rPr>
              <a:t>ShowRoom5 obj=new ShowRoom5();</a:t>
            </a:r>
            <a:endParaRPr b="0" lang="en-IN" sz="3650" spc="-1" strike="noStrike">
              <a:latin typeface="Arial"/>
            </a:endParaRPr>
          </a:p>
          <a:p>
            <a:pPr marL="1034280">
              <a:lnSpc>
                <a:spcPts val="4620"/>
              </a:lnSpc>
              <a:buNone/>
            </a:pPr>
            <a:r>
              <a:rPr b="0" lang="en-IN" sz="3650" spc="-4" strike="noStrike">
                <a:solidFill>
                  <a:srgbClr val="ffffff"/>
                </a:solidFill>
                <a:latin typeface="aakar"/>
                <a:ea typeface="DejaVu Sans"/>
              </a:rPr>
              <a:t>        </a:t>
            </a:r>
            <a:r>
              <a:rPr b="0" lang="en-IN" sz="3650" spc="-4" strike="noStrike">
                <a:solidFill>
                  <a:srgbClr val="ffffff"/>
                </a:solidFill>
                <a:latin typeface="aakar"/>
                <a:ea typeface="DejaVu Sans"/>
              </a:rPr>
              <a:t>obj.input();</a:t>
            </a:r>
            <a:endParaRPr b="0" lang="en-IN" sz="3650" spc="-1" strike="noStrike">
              <a:latin typeface="Arial"/>
            </a:endParaRPr>
          </a:p>
          <a:p>
            <a:pPr marL="1034280">
              <a:lnSpc>
                <a:spcPts val="4620"/>
              </a:lnSpc>
              <a:buNone/>
            </a:pPr>
            <a:r>
              <a:rPr b="0" lang="en-IN" sz="3650" spc="-4" strike="noStrike">
                <a:solidFill>
                  <a:srgbClr val="ffffff"/>
                </a:solidFill>
                <a:latin typeface="aakar"/>
                <a:ea typeface="DejaVu Sans"/>
              </a:rPr>
              <a:t>        </a:t>
            </a:r>
            <a:r>
              <a:rPr b="0" lang="en-IN" sz="3650" spc="-4" strike="noStrike">
                <a:solidFill>
                  <a:srgbClr val="ffffff"/>
                </a:solidFill>
                <a:latin typeface="aakar"/>
                <a:ea typeface="DejaVu Sans"/>
              </a:rPr>
              <a:t>obj.calculate();</a:t>
            </a:r>
            <a:endParaRPr b="0" lang="en-IN" sz="3650" spc="-1" strike="noStrike">
              <a:latin typeface="Arial"/>
            </a:endParaRPr>
          </a:p>
          <a:p>
            <a:pPr marL="1034280">
              <a:lnSpc>
                <a:spcPts val="4620"/>
              </a:lnSpc>
              <a:buNone/>
            </a:pPr>
            <a:r>
              <a:rPr b="0" lang="en-IN" sz="3650" spc="-4" strike="noStrike">
                <a:solidFill>
                  <a:srgbClr val="ffffff"/>
                </a:solidFill>
                <a:latin typeface="aakar"/>
                <a:ea typeface="DejaVu Sans"/>
              </a:rPr>
              <a:t>        </a:t>
            </a:r>
            <a:r>
              <a:rPr b="0" lang="en-IN" sz="3650" spc="-4" strike="noStrike">
                <a:solidFill>
                  <a:srgbClr val="ffffff"/>
                </a:solidFill>
                <a:latin typeface="aakar"/>
                <a:ea typeface="DejaVu Sans"/>
              </a:rPr>
              <a:t>obj.display();</a:t>
            </a:r>
            <a:endParaRPr b="0" lang="en-IN" sz="3650" spc="-1" strike="noStrike">
              <a:latin typeface="Arial"/>
            </a:endParaRPr>
          </a:p>
          <a:p>
            <a:pPr marL="1034280">
              <a:lnSpc>
                <a:spcPts val="4620"/>
              </a:lnSpc>
              <a:buNone/>
            </a:pPr>
            <a:r>
              <a:rPr b="0" lang="en-IN" sz="3650" spc="-4" strike="noStrike">
                <a:solidFill>
                  <a:srgbClr val="ffffff"/>
                </a:solidFill>
                <a:latin typeface="aakar"/>
                <a:ea typeface="DejaVu Sans"/>
              </a:rPr>
              <a:t>    </a:t>
            </a:r>
            <a:r>
              <a:rPr b="0" lang="en-IN" sz="3650" spc="-4" strike="noStrike">
                <a:solidFill>
                  <a:srgbClr val="ffffff"/>
                </a:solidFill>
                <a:latin typeface="aakar"/>
                <a:ea typeface="DejaVu Sans"/>
              </a:rPr>
              <a:t>}</a:t>
            </a:r>
            <a:endParaRPr b="0" lang="en-IN" sz="3650" spc="-1" strike="noStrike">
              <a:latin typeface="Arial"/>
            </a:endParaRPr>
          </a:p>
          <a:p>
            <a:pPr marL="1034280">
              <a:lnSpc>
                <a:spcPts val="4620"/>
              </a:lnSpc>
              <a:buNone/>
            </a:pPr>
            <a:r>
              <a:rPr b="0" lang="en-IN" sz="3650" spc="-4" strike="noStrike">
                <a:solidFill>
                  <a:srgbClr val="ffffff"/>
                </a:solidFill>
                <a:latin typeface="aakar"/>
                <a:ea typeface="DejaVu Sans"/>
              </a:rPr>
              <a:t>}</a:t>
            </a:r>
            <a:endParaRPr b="0" lang="en-IN" sz="3650" spc="-1" strike="noStrike">
              <a:latin typeface="Arial"/>
            </a:endParaRPr>
          </a:p>
          <a:p>
            <a:pPr marL="1034280">
              <a:lnSpc>
                <a:spcPts val="4620"/>
              </a:lnSpc>
              <a:buNone/>
            </a:pPr>
            <a:endParaRPr b="0" lang="en-IN" sz="3700" spc="-1" strike="noStrike">
              <a:latin typeface="Arial"/>
            </a:endParaRPr>
          </a:p>
        </p:txBody>
      </p:sp>
    </p:spTree>
  </p:cSld>
  <mc:AlternateContent>
    <mc:Choice Requires="p14">
      <p:transition spd="slow" p14:dur="2000">
        <p:comb dir="horz"/>
      </p:transition>
    </mc:Choice>
    <mc:Fallback>
      <p:transition spd="slow">
        <p:comb dir="horz"/>
      </p:transition>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55" name="Rectangle 264"/>
          <p:cNvSpPr/>
          <p:nvPr/>
        </p:nvSpPr>
        <p:spPr>
          <a:xfrm>
            <a:off x="840600" y="15914160"/>
            <a:ext cx="15510960" cy="8854200"/>
          </a:xfrm>
          <a:prstGeom prst="rect">
            <a:avLst/>
          </a:prstGeom>
          <a:noFill/>
          <a:ln w="0">
            <a:noFill/>
          </a:ln>
        </p:spPr>
        <p:style>
          <a:lnRef idx="0"/>
          <a:fillRef idx="0"/>
          <a:effectRef idx="0"/>
          <a:fontRef idx="minor"/>
        </p:style>
        <p:txBody>
          <a:bodyPr numCol="1" spcCol="0" lIns="184680" rIns="184680" tIns="92520" bIns="92520" anchor="t">
            <a:noAutofit/>
          </a:bodyPr>
          <a:p>
            <a:pPr marL="1034280">
              <a:lnSpc>
                <a:spcPts val="4620"/>
              </a:lnSpc>
              <a:buNone/>
            </a:pPr>
            <a:r>
              <a:rPr b="0" lang="en-IN" sz="3650" spc="-4" strike="noStrike">
                <a:solidFill>
                  <a:srgbClr val="000000"/>
                </a:solidFill>
                <a:latin typeface="aakar"/>
                <a:ea typeface="DejaVu Sans"/>
              </a:rPr>
              <a:t>import java.util.Scanner;</a:t>
            </a:r>
            <a:endParaRPr b="0" lang="en-IN" sz="3650" spc="-1" strike="noStrike">
              <a:latin typeface="Arial"/>
            </a:endParaRPr>
          </a:p>
          <a:p>
            <a:pPr marL="1034280">
              <a:lnSpc>
                <a:spcPts val="4620"/>
              </a:lnSpc>
              <a:buNone/>
            </a:pPr>
            <a:r>
              <a:rPr b="0" lang="en-IN" sz="3650" spc="-4" strike="noStrike">
                <a:solidFill>
                  <a:srgbClr val="000000"/>
                </a:solidFill>
                <a:latin typeface="aakar"/>
                <a:ea typeface="DejaVu Sans"/>
              </a:rPr>
              <a:t>class Eshop6{</a:t>
            </a:r>
            <a:endParaRPr b="0" lang="en-IN" sz="3650" spc="-1" strike="noStrike">
              <a:latin typeface="Arial"/>
            </a:endParaRPr>
          </a:p>
          <a:p>
            <a:pPr marL="1034280">
              <a:lnSpc>
                <a:spcPts val="4620"/>
              </a:lnSpc>
              <a:buNone/>
            </a:pPr>
            <a:r>
              <a:rPr b="0" lang="en-IN" sz="3650" spc="-4" strike="noStrike">
                <a:solidFill>
                  <a:srgbClr val="000000"/>
                </a:solidFill>
                <a:latin typeface="aakar"/>
                <a:ea typeface="DejaVu Sans"/>
              </a:rPr>
              <a:t>    </a:t>
            </a:r>
            <a:r>
              <a:rPr b="0" lang="en-IN" sz="3650" spc="-4" strike="noStrike">
                <a:solidFill>
                  <a:srgbClr val="000000"/>
                </a:solidFill>
                <a:latin typeface="aakar"/>
                <a:ea typeface="DejaVu Sans"/>
              </a:rPr>
              <a:t>String name;</a:t>
            </a:r>
            <a:endParaRPr b="0" lang="en-IN" sz="3650" spc="-1" strike="noStrike">
              <a:latin typeface="Arial"/>
            </a:endParaRPr>
          </a:p>
          <a:p>
            <a:pPr marL="1034280">
              <a:lnSpc>
                <a:spcPts val="4620"/>
              </a:lnSpc>
              <a:buNone/>
            </a:pPr>
            <a:r>
              <a:rPr b="0" lang="en-IN" sz="3650" spc="-4" strike="noStrike">
                <a:solidFill>
                  <a:srgbClr val="000000"/>
                </a:solidFill>
                <a:latin typeface="aakar"/>
                <a:ea typeface="DejaVu Sans"/>
              </a:rPr>
              <a:t>    </a:t>
            </a:r>
            <a:r>
              <a:rPr b="0" lang="en-IN" sz="3650" spc="-4" strike="noStrike">
                <a:solidFill>
                  <a:srgbClr val="000000"/>
                </a:solidFill>
                <a:latin typeface="aakar"/>
                <a:ea typeface="DejaVu Sans"/>
              </a:rPr>
              <a:t>double price;</a:t>
            </a:r>
            <a:endParaRPr b="0" lang="en-IN" sz="3650" spc="-1" strike="noStrike">
              <a:latin typeface="Arial"/>
            </a:endParaRPr>
          </a:p>
          <a:p>
            <a:pPr marL="1034280">
              <a:lnSpc>
                <a:spcPts val="4620"/>
              </a:lnSpc>
              <a:buNone/>
            </a:pPr>
            <a:r>
              <a:rPr b="0" lang="en-IN" sz="3650" spc="-4" strike="noStrike">
                <a:solidFill>
                  <a:srgbClr val="000000"/>
                </a:solidFill>
                <a:latin typeface="aakar"/>
                <a:ea typeface="DejaVu Sans"/>
              </a:rPr>
              <a:t>    </a:t>
            </a:r>
            <a:r>
              <a:rPr b="0" lang="en-IN" sz="3650" spc="-4" strike="noStrike">
                <a:solidFill>
                  <a:srgbClr val="000000"/>
                </a:solidFill>
                <a:latin typeface="aakar"/>
                <a:ea typeface="DejaVu Sans"/>
              </a:rPr>
              <a:t>void accept(){</a:t>
            </a:r>
            <a:endParaRPr b="0" lang="en-IN" sz="3650" spc="-1" strike="noStrike">
              <a:latin typeface="Arial"/>
            </a:endParaRPr>
          </a:p>
          <a:p>
            <a:pPr marL="1034280">
              <a:lnSpc>
                <a:spcPts val="4620"/>
              </a:lnSpc>
              <a:buNone/>
            </a:pPr>
            <a:r>
              <a:rPr b="0" lang="en-IN" sz="3650" spc="-4" strike="noStrike">
                <a:solidFill>
                  <a:srgbClr val="000000"/>
                </a:solidFill>
                <a:latin typeface="aakar"/>
                <a:ea typeface="DejaVu Sans"/>
              </a:rPr>
              <a:t>        </a:t>
            </a:r>
            <a:r>
              <a:rPr b="0" lang="en-IN" sz="3650" spc="-4" strike="noStrike">
                <a:solidFill>
                  <a:srgbClr val="000000"/>
                </a:solidFill>
                <a:latin typeface="aakar"/>
                <a:ea typeface="DejaVu Sans"/>
              </a:rPr>
              <a:t>Scanner sc=new Scanner(System.in);</a:t>
            </a:r>
            <a:endParaRPr b="0" lang="en-IN" sz="3650" spc="-1" strike="noStrike">
              <a:latin typeface="Arial"/>
            </a:endParaRPr>
          </a:p>
          <a:p>
            <a:pPr marL="1034280">
              <a:lnSpc>
                <a:spcPts val="4620"/>
              </a:lnSpc>
              <a:buNone/>
            </a:pPr>
            <a:r>
              <a:rPr b="0" lang="en-IN" sz="3650" spc="-4" strike="noStrike">
                <a:solidFill>
                  <a:srgbClr val="000000"/>
                </a:solidFill>
                <a:latin typeface="aakar"/>
                <a:ea typeface="DejaVu Sans"/>
              </a:rPr>
              <a:t>        </a:t>
            </a:r>
            <a:r>
              <a:rPr b="0" lang="en-IN" sz="3650" spc="-4" strike="noStrike">
                <a:solidFill>
                  <a:srgbClr val="000000"/>
                </a:solidFill>
                <a:latin typeface="aakar"/>
                <a:ea typeface="DejaVu Sans"/>
              </a:rPr>
              <a:t>System.out.println("Enter your name");</a:t>
            </a:r>
            <a:endParaRPr b="0" lang="en-IN" sz="3650" spc="-1" strike="noStrike">
              <a:latin typeface="Arial"/>
            </a:endParaRPr>
          </a:p>
          <a:p>
            <a:pPr marL="1034280">
              <a:lnSpc>
                <a:spcPts val="4620"/>
              </a:lnSpc>
              <a:buNone/>
            </a:pPr>
            <a:r>
              <a:rPr b="0" lang="en-IN" sz="3650" spc="-4" strike="noStrike">
                <a:solidFill>
                  <a:srgbClr val="000000"/>
                </a:solidFill>
                <a:latin typeface="aakar"/>
                <a:ea typeface="DejaVu Sans"/>
              </a:rPr>
              <a:t>        </a:t>
            </a:r>
            <a:r>
              <a:rPr b="0" lang="en-IN" sz="3650" spc="-4" strike="noStrike">
                <a:solidFill>
                  <a:srgbClr val="000000"/>
                </a:solidFill>
                <a:latin typeface="aakar"/>
                <a:ea typeface="DejaVu Sans"/>
              </a:rPr>
              <a:t>name=sc.nextLine();</a:t>
            </a:r>
            <a:endParaRPr b="0" lang="en-IN" sz="3650" spc="-1" strike="noStrike">
              <a:latin typeface="Arial"/>
            </a:endParaRPr>
          </a:p>
          <a:p>
            <a:pPr marL="1034280">
              <a:lnSpc>
                <a:spcPts val="4620"/>
              </a:lnSpc>
              <a:buNone/>
            </a:pPr>
            <a:r>
              <a:rPr b="0" lang="en-IN" sz="3650" spc="-4" strike="noStrike">
                <a:solidFill>
                  <a:srgbClr val="000000"/>
                </a:solidFill>
                <a:latin typeface="aakar"/>
                <a:ea typeface="DejaVu Sans"/>
              </a:rPr>
              <a:t>      </a:t>
            </a:r>
            <a:endParaRPr b="0" lang="en-IN" sz="3650" spc="-1" strike="noStrike">
              <a:latin typeface="Arial"/>
            </a:endParaRPr>
          </a:p>
          <a:p>
            <a:pPr marL="1034280">
              <a:lnSpc>
                <a:spcPts val="4620"/>
              </a:lnSpc>
              <a:buNone/>
            </a:pPr>
            <a:r>
              <a:rPr b="0" lang="en-IN" sz="3650" spc="-4" strike="noStrike">
                <a:solidFill>
                  <a:srgbClr val="000000"/>
                </a:solidFill>
                <a:latin typeface="aakar"/>
                <a:ea typeface="DejaVu Sans"/>
              </a:rPr>
              <a:t>    </a:t>
            </a:r>
            <a:endParaRPr b="0" lang="en-IN" sz="3650" spc="-1" strike="noStrike">
              <a:latin typeface="Arial"/>
            </a:endParaRPr>
          </a:p>
          <a:p>
            <a:pPr marL="1034280">
              <a:lnSpc>
                <a:spcPts val="4620"/>
              </a:lnSpc>
              <a:buNone/>
            </a:pPr>
            <a:r>
              <a:rPr b="0" lang="en-IN" sz="3650" spc="-4" strike="noStrike">
                <a:solidFill>
                  <a:srgbClr val="000000"/>
                </a:solidFill>
                <a:latin typeface="aakar"/>
                <a:ea typeface="DejaVu Sans"/>
              </a:rPr>
              <a:t>        </a:t>
            </a:r>
            <a:endParaRPr b="0" lang="en-IN" sz="3650" spc="-1" strike="noStrike">
              <a:latin typeface="Arial"/>
            </a:endParaRPr>
          </a:p>
        </p:txBody>
      </p:sp>
      <p:sp>
        <p:nvSpPr>
          <p:cNvPr id="156" name="PlaceHolder 1"/>
          <p:cNvSpPr>
            <a:spLocks noGrp="1"/>
          </p:cNvSpPr>
          <p:nvPr>
            <p:ph type="title"/>
          </p:nvPr>
        </p:nvSpPr>
        <p:spPr>
          <a:xfrm>
            <a:off x="3057480" y="0"/>
            <a:ext cx="10994760" cy="2422440"/>
          </a:xfrm>
          <a:prstGeom prst="rect">
            <a:avLst/>
          </a:prstGeom>
          <a:noFill/>
          <a:ln w="0">
            <a:noFill/>
          </a:ln>
        </p:spPr>
        <p:txBody>
          <a:bodyPr lIns="0" rIns="0" tIns="0" bIns="0" anchor="t">
            <a:noAutofit/>
          </a:bodyPr>
          <a:p>
            <a:pPr algn="ctr">
              <a:lnSpc>
                <a:spcPct val="100000"/>
              </a:lnSpc>
              <a:buNone/>
            </a:pPr>
            <a:r>
              <a:rPr b="1" lang="en-IN" sz="12310" spc="293" strike="noStrike">
                <a:solidFill>
                  <a:srgbClr val="000000"/>
                </a:solidFill>
                <a:latin typeface="Arial"/>
              </a:rPr>
              <a:t>Program 6</a:t>
            </a:r>
            <a:endParaRPr b="0" lang="en-US" sz="12310" spc="-1" strike="noStrike">
              <a:solidFill>
                <a:srgbClr val="000000"/>
              </a:solidFill>
              <a:latin typeface="Speak Pro"/>
            </a:endParaRPr>
          </a:p>
        </p:txBody>
      </p:sp>
      <p:sp>
        <p:nvSpPr>
          <p:cNvPr id="157" name="Rectangle 266"/>
          <p:cNvSpPr/>
          <p:nvPr/>
        </p:nvSpPr>
        <p:spPr>
          <a:xfrm>
            <a:off x="306000" y="1839960"/>
            <a:ext cx="15510240" cy="13697640"/>
          </a:xfrm>
          <a:prstGeom prst="rect">
            <a:avLst/>
          </a:prstGeom>
          <a:noFill/>
          <a:ln w="0">
            <a:noFill/>
          </a:ln>
        </p:spPr>
        <p:style>
          <a:lnRef idx="0"/>
          <a:fillRef idx="0"/>
          <a:effectRef idx="0"/>
          <a:fontRef idx="minor"/>
        </p:style>
        <p:txBody>
          <a:bodyPr lIns="184680" rIns="184680" tIns="92520" bIns="92520" anchor="t">
            <a:spAutoFit/>
          </a:bodyPr>
          <a:p>
            <a:pPr marL="1625760">
              <a:lnSpc>
                <a:spcPct val="100000"/>
              </a:lnSpc>
              <a:buNone/>
            </a:pPr>
            <a:r>
              <a:rPr b="1" lang="en-IN" sz="3700" spc="-4" strike="noStrike">
                <a:solidFill>
                  <a:srgbClr val="000000"/>
                </a:solidFill>
                <a:latin typeface="aakar"/>
                <a:ea typeface="DejaVu Sans"/>
              </a:rPr>
              <a:t>Define a class called with the following specifications:</a:t>
            </a:r>
            <a:endParaRPr b="0" lang="en-IN" sz="3700" spc="-1" strike="noStrike">
              <a:latin typeface="Arial"/>
            </a:endParaRPr>
          </a:p>
          <a:p>
            <a:pPr marL="1625760">
              <a:lnSpc>
                <a:spcPct val="100000"/>
              </a:lnSpc>
              <a:buNone/>
            </a:pPr>
            <a:r>
              <a:rPr b="0" lang="en-IN" sz="3700" spc="-4" strike="noStrike">
                <a:solidFill>
                  <a:srgbClr val="000000"/>
                </a:solidFill>
                <a:latin typeface="aakar"/>
                <a:ea typeface="DejaVu Sans"/>
              </a:rPr>
              <a:t>Class name: </a:t>
            </a:r>
            <a:r>
              <a:rPr b="0" i="1" lang="en-IN" sz="3700" spc="-4" strike="noStrike">
                <a:solidFill>
                  <a:srgbClr val="000000"/>
                </a:solidFill>
                <a:latin typeface="aakar"/>
                <a:ea typeface="DejaVu Sans"/>
              </a:rPr>
              <a:t>Eshop</a:t>
            </a:r>
            <a:endParaRPr b="0" lang="en-IN" sz="3700" spc="-1" strike="noStrike">
              <a:latin typeface="Arial"/>
            </a:endParaRPr>
          </a:p>
          <a:p>
            <a:pPr marL="1625760">
              <a:lnSpc>
                <a:spcPct val="100000"/>
              </a:lnSpc>
              <a:buNone/>
            </a:pPr>
            <a:r>
              <a:rPr b="0" lang="en-IN" sz="3700" spc="-4" strike="noStrike">
                <a:solidFill>
                  <a:srgbClr val="000000"/>
                </a:solidFill>
                <a:latin typeface="aakar"/>
                <a:ea typeface="DejaVu Sans"/>
              </a:rPr>
              <a:t>	</a:t>
            </a:r>
            <a:r>
              <a:rPr b="1" lang="en-IN" sz="3700" spc="-4" strike="noStrike">
                <a:solidFill>
                  <a:srgbClr val="000000"/>
                </a:solidFill>
                <a:latin typeface="aakar"/>
                <a:ea typeface="DejaVu Sans"/>
              </a:rPr>
              <a:t>Member variables: </a:t>
            </a:r>
            <a:endParaRPr b="0" lang="en-IN" sz="3700" spc="-1" strike="noStrike">
              <a:latin typeface="Arial"/>
            </a:endParaRPr>
          </a:p>
          <a:p>
            <a:pPr marL="1625760">
              <a:lnSpc>
                <a:spcPct val="100000"/>
              </a:lnSpc>
              <a:buNone/>
            </a:pPr>
            <a:r>
              <a:rPr b="0" lang="en-IN" sz="3700" spc="-4" strike="noStrike">
                <a:solidFill>
                  <a:srgbClr val="000000"/>
                </a:solidFill>
                <a:latin typeface="aakar"/>
                <a:ea typeface="DejaVu Sans"/>
              </a:rPr>
              <a:t>String name : </a:t>
            </a:r>
            <a:r>
              <a:rPr b="0" i="1" lang="en-IN" sz="3700" spc="-4" strike="noStrike">
                <a:solidFill>
                  <a:srgbClr val="000000"/>
                </a:solidFill>
                <a:latin typeface="aakar"/>
                <a:ea typeface="DejaVu Sans"/>
              </a:rPr>
              <a:t>name of the item purchased</a:t>
            </a:r>
            <a:endParaRPr b="0" lang="en-IN" sz="3700" spc="-1" strike="noStrike">
              <a:latin typeface="Arial"/>
            </a:endParaRPr>
          </a:p>
          <a:p>
            <a:pPr marL="1625760">
              <a:lnSpc>
                <a:spcPct val="100000"/>
              </a:lnSpc>
              <a:buNone/>
            </a:pPr>
            <a:r>
              <a:rPr b="0" lang="en-IN" sz="3700" spc="-4" strike="noStrike">
                <a:solidFill>
                  <a:srgbClr val="000000"/>
                </a:solidFill>
                <a:latin typeface="aakar"/>
                <a:ea typeface="DejaVu Sans"/>
              </a:rPr>
              <a:t>double price : </a:t>
            </a:r>
            <a:r>
              <a:rPr b="0" i="1" lang="en-IN" sz="3700" spc="-4" strike="noStrike">
                <a:solidFill>
                  <a:srgbClr val="000000"/>
                </a:solidFill>
                <a:latin typeface="aakar"/>
                <a:ea typeface="DejaVu Sans"/>
              </a:rPr>
              <a:t>Price of the item purchased</a:t>
            </a:r>
            <a:endParaRPr b="0" lang="en-IN" sz="3700" spc="-1" strike="noStrike">
              <a:latin typeface="Arial"/>
            </a:endParaRPr>
          </a:p>
          <a:p>
            <a:pPr marL="1625760">
              <a:lnSpc>
                <a:spcPct val="100000"/>
              </a:lnSpc>
              <a:buNone/>
            </a:pPr>
            <a:r>
              <a:rPr b="0" lang="en-IN" sz="3700" spc="-4" strike="noStrike">
                <a:solidFill>
                  <a:srgbClr val="000000"/>
                </a:solidFill>
                <a:latin typeface="aakar"/>
                <a:ea typeface="DejaVu Sans"/>
              </a:rPr>
              <a:t>	</a:t>
            </a:r>
            <a:r>
              <a:rPr b="1" lang="en-IN" sz="3700" spc="-4" strike="noStrike">
                <a:solidFill>
                  <a:srgbClr val="000000"/>
                </a:solidFill>
                <a:latin typeface="aakar"/>
                <a:ea typeface="DejaVu Sans"/>
              </a:rPr>
              <a:t>Member methods:</a:t>
            </a:r>
            <a:endParaRPr b="0" lang="en-IN" sz="3700" spc="-1" strike="noStrike">
              <a:latin typeface="Arial"/>
            </a:endParaRPr>
          </a:p>
          <a:p>
            <a:pPr marL="1625760">
              <a:lnSpc>
                <a:spcPct val="100000"/>
              </a:lnSpc>
              <a:buNone/>
            </a:pPr>
            <a:r>
              <a:rPr b="0" lang="en-IN" sz="3700" spc="-4" strike="noStrike">
                <a:solidFill>
                  <a:srgbClr val="000000"/>
                </a:solidFill>
                <a:latin typeface="aakar"/>
                <a:ea typeface="DejaVu Sans"/>
              </a:rPr>
              <a:t>void accept() : </a:t>
            </a:r>
            <a:r>
              <a:rPr b="0" i="1" lang="en-IN" sz="3700" spc="-4" strike="noStrike">
                <a:solidFill>
                  <a:srgbClr val="000000"/>
                </a:solidFill>
                <a:latin typeface="aakar"/>
                <a:ea typeface="DejaVu Sans"/>
              </a:rPr>
              <a:t>Accept the name and the price of the item using                 the methods of Scanner class.</a:t>
            </a:r>
            <a:endParaRPr b="0" lang="en-IN" sz="3700" spc="-1" strike="noStrike">
              <a:latin typeface="Arial"/>
            </a:endParaRPr>
          </a:p>
          <a:p>
            <a:pPr marL="1625760">
              <a:lnSpc>
                <a:spcPct val="100000"/>
              </a:lnSpc>
              <a:buNone/>
            </a:pPr>
            <a:r>
              <a:rPr b="0" lang="en-IN" sz="3700" spc="-4" strike="noStrike">
                <a:solidFill>
                  <a:srgbClr val="000000"/>
                </a:solidFill>
                <a:latin typeface="aakar"/>
                <a:ea typeface="DejaVu Sans"/>
              </a:rPr>
              <a:t>void calculate(): </a:t>
            </a:r>
            <a:r>
              <a:rPr b="0" i="1" lang="en-IN" sz="3700" spc="-4" strike="noStrike">
                <a:solidFill>
                  <a:srgbClr val="000000"/>
                </a:solidFill>
                <a:latin typeface="aakar"/>
                <a:ea typeface="DejaVu Sans"/>
              </a:rPr>
              <a:t>To calculate the net amount to be paid by a                     customer, based on the following criteria:</a:t>
            </a:r>
            <a:endParaRPr b="0" lang="en-IN" sz="3700" spc="-1" strike="noStrike">
              <a:latin typeface="Arial"/>
            </a:endParaRPr>
          </a:p>
          <a:p>
            <a:pPr marL="1625760">
              <a:lnSpc>
                <a:spcPct val="100000"/>
              </a:lnSpc>
              <a:buNone/>
            </a:pPr>
            <a:endParaRPr b="0" lang="en-IN" sz="3700" spc="-1" strike="noStrike">
              <a:latin typeface="Arial"/>
            </a:endParaRPr>
          </a:p>
          <a:p>
            <a:pPr marL="1625760">
              <a:lnSpc>
                <a:spcPct val="100000"/>
              </a:lnSpc>
              <a:buNone/>
            </a:pPr>
            <a:endParaRPr b="0" lang="en-IN" sz="3700" spc="-1" strike="noStrike">
              <a:latin typeface="Arial"/>
            </a:endParaRPr>
          </a:p>
          <a:p>
            <a:pPr marL="1625760">
              <a:lnSpc>
                <a:spcPct val="100000"/>
              </a:lnSpc>
              <a:buNone/>
            </a:pPr>
            <a:endParaRPr b="0" lang="en-IN" sz="3700" spc="-1" strike="noStrike">
              <a:latin typeface="Arial"/>
            </a:endParaRPr>
          </a:p>
          <a:p>
            <a:pPr marL="1625760">
              <a:lnSpc>
                <a:spcPct val="100000"/>
              </a:lnSpc>
              <a:buNone/>
            </a:pPr>
            <a:endParaRPr b="0" lang="en-IN" sz="3700" spc="-1" strike="noStrike">
              <a:latin typeface="Arial"/>
            </a:endParaRPr>
          </a:p>
          <a:p>
            <a:pPr marL="1625760">
              <a:lnSpc>
                <a:spcPct val="100000"/>
              </a:lnSpc>
              <a:buNone/>
            </a:pPr>
            <a:endParaRPr b="0" lang="en-IN" sz="3700" spc="-1" strike="noStrike">
              <a:latin typeface="Arial"/>
            </a:endParaRPr>
          </a:p>
          <a:p>
            <a:pPr marL="1625760">
              <a:lnSpc>
                <a:spcPct val="100000"/>
              </a:lnSpc>
              <a:buNone/>
            </a:pPr>
            <a:r>
              <a:rPr b="0" lang="en-IN" sz="3700" spc="-4" strike="noStrike">
                <a:solidFill>
                  <a:srgbClr val="000000"/>
                </a:solidFill>
                <a:latin typeface="aakar"/>
                <a:ea typeface="DejaVu Sans"/>
              </a:rPr>
              <a:t> </a:t>
            </a:r>
            <a:endParaRPr b="0" lang="en-IN" sz="3700" spc="-1" strike="noStrike">
              <a:latin typeface="Arial"/>
            </a:endParaRPr>
          </a:p>
          <a:p>
            <a:pPr marL="1625760">
              <a:lnSpc>
                <a:spcPct val="100000"/>
              </a:lnSpc>
              <a:buNone/>
            </a:pPr>
            <a:endParaRPr b="0" lang="en-IN" sz="3700" spc="-1" strike="noStrike">
              <a:latin typeface="Arial"/>
            </a:endParaRPr>
          </a:p>
          <a:p>
            <a:pPr marL="1625760">
              <a:lnSpc>
                <a:spcPct val="100000"/>
              </a:lnSpc>
              <a:buNone/>
            </a:pPr>
            <a:endParaRPr b="0" lang="en-IN" sz="3700" spc="-1" strike="noStrike">
              <a:latin typeface="Arial"/>
            </a:endParaRPr>
          </a:p>
          <a:p>
            <a:pPr marL="1625760">
              <a:lnSpc>
                <a:spcPct val="100000"/>
              </a:lnSpc>
              <a:buNone/>
            </a:pPr>
            <a:endParaRPr b="0" lang="en-IN" sz="3700" spc="-1" strike="noStrike">
              <a:latin typeface="Arial"/>
            </a:endParaRPr>
          </a:p>
          <a:p>
            <a:pPr marL="1625760">
              <a:lnSpc>
                <a:spcPct val="100000"/>
              </a:lnSpc>
              <a:buNone/>
            </a:pPr>
            <a:endParaRPr b="0" lang="en-IN" sz="3700" spc="-1" strike="noStrike">
              <a:latin typeface="Arial"/>
            </a:endParaRPr>
          </a:p>
          <a:p>
            <a:pPr marL="1625760">
              <a:lnSpc>
                <a:spcPct val="100000"/>
              </a:lnSpc>
              <a:buNone/>
            </a:pPr>
            <a:r>
              <a:rPr b="0" lang="en-IN" sz="3700" spc="-4" strike="noStrike">
                <a:solidFill>
                  <a:srgbClr val="000000"/>
                </a:solidFill>
                <a:latin typeface="aakar"/>
                <a:ea typeface="DejaVu Sans"/>
              </a:rPr>
              <a:t>void display(): To display the name of the item and the net amount to be paid.</a:t>
            </a:r>
            <a:endParaRPr b="0" lang="en-IN" sz="3700" spc="-1" strike="noStrike">
              <a:latin typeface="Arial"/>
            </a:endParaRPr>
          </a:p>
          <a:p>
            <a:pPr marL="1625760">
              <a:lnSpc>
                <a:spcPct val="100000"/>
              </a:lnSpc>
              <a:buNone/>
            </a:pPr>
            <a:r>
              <a:rPr b="1" lang="en-IN" sz="3700" spc="-4" strike="noStrike">
                <a:solidFill>
                  <a:srgbClr val="000000"/>
                </a:solidFill>
                <a:latin typeface="aakar"/>
                <a:ea typeface="DejaVu Sans"/>
              </a:rPr>
              <a:t>Write the main method to create an object and call the above methods.</a:t>
            </a:r>
            <a:endParaRPr b="0" lang="en-IN" sz="3700" spc="-1" strike="noStrike">
              <a:latin typeface="Arial"/>
            </a:endParaRPr>
          </a:p>
        </p:txBody>
      </p:sp>
      <p:graphicFrame>
        <p:nvGraphicFramePr>
          <p:cNvPr id="158" name="Table 267"/>
          <p:cNvGraphicFramePr/>
          <p:nvPr/>
        </p:nvGraphicFramePr>
        <p:xfrm>
          <a:off x="1991880" y="7907400"/>
          <a:ext cx="12191760" cy="5243760"/>
        </p:xfrm>
        <a:graphic>
          <a:graphicData uri="http://schemas.openxmlformats.org/drawingml/2006/table">
            <a:tbl>
              <a:tblPr/>
              <a:tblGrid>
                <a:gridCol w="6094440"/>
                <a:gridCol w="6097320"/>
              </a:tblGrid>
              <a:tr h="1465200">
                <a:tc>
                  <a:txBody>
                    <a:bodyPr lIns="184680" rIns="184680" tIns="93600" bIns="93600" anchor="ctr">
                      <a:noAutofit/>
                    </a:bodyPr>
                    <a:p>
                      <a:pPr marL="216000" indent="-216000" algn="ctr">
                        <a:lnSpc>
                          <a:spcPct val="100000"/>
                        </a:lnSpc>
                        <a:buNone/>
                        <a:tabLst>
                          <a:tab algn="l" pos="0"/>
                        </a:tabLst>
                      </a:pPr>
                      <a:r>
                        <a:rPr b="1" lang="en-IN" sz="3700" spc="-1" strike="noStrike">
                          <a:solidFill>
                            <a:srgbClr val="000000"/>
                          </a:solidFill>
                          <a:latin typeface="Comic Sans MS"/>
                        </a:rPr>
                        <a:t>PRICE</a:t>
                      </a:r>
                      <a:endParaRPr b="0" lang="en-IN" sz="3700" spc="-1" strike="noStrike">
                        <a:latin typeface="Arial"/>
                      </a:endParaRPr>
                    </a:p>
                  </a:txBody>
                  <a:tcPr anchor="ctr" marL="184680" marR="184680">
                    <a:lnL w="10800">
                      <a:solidFill>
                        <a:srgbClr val="000000"/>
                      </a:solidFill>
                    </a:lnL>
                    <a:lnR w="10800">
                      <a:solidFill>
                        <a:srgbClr val="000000"/>
                      </a:solidFill>
                    </a:lnR>
                    <a:lnT w="10800">
                      <a:solidFill>
                        <a:srgbClr val="000000"/>
                      </a:solidFill>
                    </a:lnT>
                    <a:lnB w="10800">
                      <a:solidFill>
                        <a:srgbClr val="000000"/>
                      </a:solidFill>
                    </a:lnB>
                    <a:noFill/>
                  </a:tcPr>
                </a:tc>
                <a:tc>
                  <a:txBody>
                    <a:bodyPr lIns="184680" rIns="184680" tIns="93600" bIns="93600" anchor="ctr">
                      <a:noAutofit/>
                    </a:bodyPr>
                    <a:p>
                      <a:pPr marL="216000" indent="-216000" algn="ctr">
                        <a:lnSpc>
                          <a:spcPct val="100000"/>
                        </a:lnSpc>
                        <a:buNone/>
                        <a:tabLst>
                          <a:tab algn="l" pos="0"/>
                        </a:tabLst>
                      </a:pPr>
                      <a:r>
                        <a:rPr b="1" lang="en-IN" sz="3700" spc="-1" strike="noStrike">
                          <a:solidFill>
                            <a:srgbClr val="000000"/>
                          </a:solidFill>
                          <a:latin typeface="Comic Sans MS"/>
                        </a:rPr>
                        <a:t>DISCOUNT</a:t>
                      </a:r>
                      <a:endParaRPr b="0" lang="en-IN" sz="3700" spc="-1" strike="noStrike">
                        <a:latin typeface="Arial"/>
                      </a:endParaRPr>
                    </a:p>
                  </a:txBody>
                  <a:tcPr anchor="ctr" marL="184680" marR="184680">
                    <a:lnL w="10800">
                      <a:solidFill>
                        <a:srgbClr val="000000"/>
                      </a:solidFill>
                    </a:lnL>
                    <a:lnR w="10800">
                      <a:solidFill>
                        <a:srgbClr val="000000"/>
                      </a:solidFill>
                    </a:lnR>
                    <a:lnT w="10800">
                      <a:solidFill>
                        <a:srgbClr val="000000"/>
                      </a:solidFill>
                    </a:lnT>
                    <a:lnB w="10800">
                      <a:solidFill>
                        <a:srgbClr val="000000"/>
                      </a:solidFill>
                    </a:lnB>
                    <a:noFill/>
                  </a:tcPr>
                </a:tc>
              </a:tr>
              <a:tr h="846720">
                <a:tc>
                  <a:txBody>
                    <a:bodyPr lIns="184680" rIns="184680" tIns="93600" bIns="93600" anchor="ctr">
                      <a:noAutofit/>
                    </a:bodyPr>
                    <a:p>
                      <a:pPr marL="216000" indent="-216000" algn="ctr">
                        <a:lnSpc>
                          <a:spcPct val="100000"/>
                        </a:lnSpc>
                        <a:buNone/>
                        <a:tabLst>
                          <a:tab algn="l" pos="0"/>
                        </a:tabLst>
                      </a:pPr>
                      <a:r>
                        <a:rPr b="0" lang="en-IN" sz="3700" spc="-1" strike="noStrike">
                          <a:solidFill>
                            <a:srgbClr val="000000"/>
                          </a:solidFill>
                          <a:latin typeface="Comic Sans MS"/>
                        </a:rPr>
                        <a:t>₹</a:t>
                      </a:r>
                      <a:r>
                        <a:rPr b="0" lang="en-IN" sz="3700" spc="-1" strike="noStrike">
                          <a:solidFill>
                            <a:srgbClr val="000000"/>
                          </a:solidFill>
                          <a:latin typeface="Comic Sans MS"/>
                        </a:rPr>
                        <a:t>1000 - ₹25000</a:t>
                      </a:r>
                      <a:endParaRPr b="0" lang="en-IN" sz="3700" spc="-1" strike="noStrike">
                        <a:latin typeface="Arial"/>
                      </a:endParaRPr>
                    </a:p>
                  </a:txBody>
                  <a:tcPr anchor="ctr" marL="184680" marR="184680">
                    <a:lnL w="10800">
                      <a:solidFill>
                        <a:srgbClr val="000000"/>
                      </a:solidFill>
                    </a:lnL>
                    <a:lnR w="10800">
                      <a:solidFill>
                        <a:srgbClr val="000000"/>
                      </a:solidFill>
                    </a:lnR>
                    <a:lnT w="10800">
                      <a:solidFill>
                        <a:srgbClr val="000000"/>
                      </a:solidFill>
                    </a:lnT>
                    <a:lnB w="10800">
                      <a:solidFill>
                        <a:srgbClr val="000000"/>
                      </a:solidFill>
                    </a:lnB>
                    <a:noFill/>
                  </a:tcPr>
                </a:tc>
                <a:tc>
                  <a:txBody>
                    <a:bodyPr lIns="184680" rIns="184680" tIns="93600" bIns="93600" anchor="ctr">
                      <a:noAutofit/>
                    </a:bodyPr>
                    <a:p>
                      <a:pPr marL="216000" indent="-216000" algn="ctr">
                        <a:lnSpc>
                          <a:spcPct val="100000"/>
                        </a:lnSpc>
                        <a:buNone/>
                        <a:tabLst>
                          <a:tab algn="l" pos="0"/>
                        </a:tabLst>
                      </a:pPr>
                      <a:r>
                        <a:rPr b="0" lang="en-IN" sz="3700" spc="-1" strike="noStrike">
                          <a:solidFill>
                            <a:srgbClr val="000000"/>
                          </a:solidFill>
                          <a:latin typeface="Comic Sans MS"/>
                        </a:rPr>
                        <a:t>5.0%</a:t>
                      </a:r>
                      <a:endParaRPr b="0" lang="en-IN" sz="3700" spc="-1" strike="noStrike">
                        <a:latin typeface="Arial"/>
                      </a:endParaRPr>
                    </a:p>
                  </a:txBody>
                  <a:tcPr anchor="ctr" marL="184680" marR="184680">
                    <a:lnL w="10800">
                      <a:solidFill>
                        <a:srgbClr val="000000"/>
                      </a:solidFill>
                    </a:lnL>
                    <a:lnR w="10800">
                      <a:solidFill>
                        <a:srgbClr val="000000"/>
                      </a:solidFill>
                    </a:lnR>
                    <a:lnT w="10800">
                      <a:solidFill>
                        <a:srgbClr val="000000"/>
                      </a:solidFill>
                    </a:lnT>
                    <a:lnB w="10800">
                      <a:solidFill>
                        <a:srgbClr val="000000"/>
                      </a:solidFill>
                    </a:lnB>
                    <a:noFill/>
                  </a:tcPr>
                </a:tc>
              </a:tr>
              <a:tr h="854640">
                <a:tc>
                  <a:txBody>
                    <a:bodyPr lIns="184680" rIns="184680" tIns="93600" bIns="93600" anchor="ctr">
                      <a:noAutofit/>
                    </a:bodyPr>
                    <a:p>
                      <a:pPr marL="216000" indent="-216000" algn="ctr">
                        <a:lnSpc>
                          <a:spcPct val="100000"/>
                        </a:lnSpc>
                        <a:buNone/>
                        <a:tabLst>
                          <a:tab algn="l" pos="0"/>
                        </a:tabLst>
                      </a:pPr>
                      <a:r>
                        <a:rPr b="0" lang="en-IN" sz="3700" spc="-1" strike="noStrike">
                          <a:solidFill>
                            <a:srgbClr val="000000"/>
                          </a:solidFill>
                          <a:latin typeface="Comic Sans MS"/>
                        </a:rPr>
                        <a:t>₹</a:t>
                      </a:r>
                      <a:r>
                        <a:rPr b="0" lang="en-IN" sz="3700" spc="-1" strike="noStrike">
                          <a:solidFill>
                            <a:srgbClr val="000000"/>
                          </a:solidFill>
                          <a:latin typeface="Comic Sans MS"/>
                        </a:rPr>
                        <a:t>25001 - ₹57000</a:t>
                      </a:r>
                      <a:endParaRPr b="0" lang="en-IN" sz="3700" spc="-1" strike="noStrike">
                        <a:latin typeface="Arial"/>
                      </a:endParaRPr>
                    </a:p>
                  </a:txBody>
                  <a:tcPr anchor="ctr" marL="184680" marR="184680">
                    <a:lnL w="10800">
                      <a:solidFill>
                        <a:srgbClr val="000000"/>
                      </a:solidFill>
                    </a:lnL>
                    <a:lnR w="10800">
                      <a:solidFill>
                        <a:srgbClr val="000000"/>
                      </a:solidFill>
                    </a:lnR>
                    <a:lnT w="10800">
                      <a:solidFill>
                        <a:srgbClr val="000000"/>
                      </a:solidFill>
                    </a:lnT>
                    <a:lnB w="10800">
                      <a:solidFill>
                        <a:srgbClr val="000000"/>
                      </a:solidFill>
                    </a:lnB>
                    <a:noFill/>
                  </a:tcPr>
                </a:tc>
                <a:tc>
                  <a:txBody>
                    <a:bodyPr lIns="184680" rIns="184680" tIns="93600" bIns="93600" anchor="ctr">
                      <a:noAutofit/>
                    </a:bodyPr>
                    <a:p>
                      <a:pPr marL="216000" indent="-216000" algn="ctr">
                        <a:lnSpc>
                          <a:spcPct val="100000"/>
                        </a:lnSpc>
                        <a:buNone/>
                        <a:tabLst>
                          <a:tab algn="l" pos="0"/>
                        </a:tabLst>
                      </a:pPr>
                      <a:r>
                        <a:rPr b="0" lang="en-IN" sz="3700" spc="-1" strike="noStrike">
                          <a:solidFill>
                            <a:srgbClr val="000000"/>
                          </a:solidFill>
                          <a:latin typeface="Comic Sans MS"/>
                        </a:rPr>
                        <a:t>7.5%</a:t>
                      </a:r>
                      <a:endParaRPr b="0" lang="en-IN" sz="3700" spc="-1" strike="noStrike">
                        <a:latin typeface="Arial"/>
                      </a:endParaRPr>
                    </a:p>
                  </a:txBody>
                  <a:tcPr anchor="ctr" marL="184680" marR="184680">
                    <a:lnL w="10800">
                      <a:solidFill>
                        <a:srgbClr val="000000"/>
                      </a:solidFill>
                    </a:lnL>
                    <a:lnR w="10800">
                      <a:solidFill>
                        <a:srgbClr val="000000"/>
                      </a:solidFill>
                    </a:lnR>
                    <a:lnT w="10800">
                      <a:solidFill>
                        <a:srgbClr val="000000"/>
                      </a:solidFill>
                    </a:lnT>
                    <a:lnB w="10800">
                      <a:solidFill>
                        <a:srgbClr val="000000"/>
                      </a:solidFill>
                    </a:lnB>
                    <a:noFill/>
                  </a:tcPr>
                </a:tc>
              </a:tr>
              <a:tr h="846720">
                <a:tc>
                  <a:txBody>
                    <a:bodyPr lIns="184680" rIns="184680" tIns="93600" bIns="93600" anchor="ctr">
                      <a:noAutofit/>
                    </a:bodyPr>
                    <a:p>
                      <a:pPr marL="216000" indent="-216000" algn="ctr">
                        <a:lnSpc>
                          <a:spcPct val="100000"/>
                        </a:lnSpc>
                        <a:buNone/>
                        <a:tabLst>
                          <a:tab algn="l" pos="0"/>
                        </a:tabLst>
                      </a:pPr>
                      <a:r>
                        <a:rPr b="0" lang="en-IN" sz="3700" spc="-1" strike="noStrike">
                          <a:solidFill>
                            <a:srgbClr val="000000"/>
                          </a:solidFill>
                          <a:latin typeface="Comic Sans MS"/>
                        </a:rPr>
                        <a:t>₹</a:t>
                      </a:r>
                      <a:r>
                        <a:rPr b="0" lang="en-IN" sz="3700" spc="-1" strike="noStrike">
                          <a:solidFill>
                            <a:srgbClr val="000000"/>
                          </a:solidFill>
                          <a:latin typeface="Comic Sans MS"/>
                        </a:rPr>
                        <a:t>57001 - ₹100000</a:t>
                      </a:r>
                      <a:endParaRPr b="0" lang="en-IN" sz="3700" spc="-1" strike="noStrike">
                        <a:latin typeface="Arial"/>
                      </a:endParaRPr>
                    </a:p>
                  </a:txBody>
                  <a:tcPr anchor="ctr" marL="184680" marR="184680">
                    <a:lnL w="10800">
                      <a:solidFill>
                        <a:srgbClr val="000000"/>
                      </a:solidFill>
                    </a:lnL>
                    <a:lnR w="10800">
                      <a:solidFill>
                        <a:srgbClr val="000000"/>
                      </a:solidFill>
                    </a:lnR>
                    <a:lnT w="10800">
                      <a:solidFill>
                        <a:srgbClr val="000000"/>
                      </a:solidFill>
                    </a:lnT>
                    <a:lnB w="10800">
                      <a:solidFill>
                        <a:srgbClr val="000000"/>
                      </a:solidFill>
                    </a:lnB>
                    <a:noFill/>
                  </a:tcPr>
                </a:tc>
                <a:tc>
                  <a:txBody>
                    <a:bodyPr lIns="184680" rIns="184680" tIns="93600" bIns="93600" anchor="ctr">
                      <a:noAutofit/>
                    </a:bodyPr>
                    <a:p>
                      <a:pPr marL="216000" indent="-216000" algn="ctr">
                        <a:lnSpc>
                          <a:spcPct val="100000"/>
                        </a:lnSpc>
                        <a:buNone/>
                        <a:tabLst>
                          <a:tab algn="l" pos="0"/>
                        </a:tabLst>
                      </a:pPr>
                      <a:r>
                        <a:rPr b="0" lang="en-IN" sz="3700" spc="-1" strike="noStrike">
                          <a:solidFill>
                            <a:srgbClr val="000000"/>
                          </a:solidFill>
                          <a:latin typeface="Comic Sans MS"/>
                        </a:rPr>
                        <a:t>10.0%</a:t>
                      </a:r>
                      <a:endParaRPr b="0" lang="en-IN" sz="3700" spc="-1" strike="noStrike">
                        <a:latin typeface="Arial"/>
                      </a:endParaRPr>
                    </a:p>
                  </a:txBody>
                  <a:tcPr anchor="ctr" marL="184680" marR="184680">
                    <a:lnL w="10800">
                      <a:solidFill>
                        <a:srgbClr val="000000"/>
                      </a:solidFill>
                    </a:lnL>
                    <a:lnR w="10800">
                      <a:solidFill>
                        <a:srgbClr val="000000"/>
                      </a:solidFill>
                    </a:lnR>
                    <a:lnT w="10800">
                      <a:solidFill>
                        <a:srgbClr val="000000"/>
                      </a:solidFill>
                    </a:lnT>
                    <a:lnB w="10800">
                      <a:solidFill>
                        <a:srgbClr val="000000"/>
                      </a:solidFill>
                    </a:lnB>
                    <a:noFill/>
                  </a:tcPr>
                </a:tc>
              </a:tr>
              <a:tr h="1230480">
                <a:tc>
                  <a:txBody>
                    <a:bodyPr lIns="184680" rIns="184680" tIns="93600" bIns="93600" anchor="ctr">
                      <a:noAutofit/>
                    </a:bodyPr>
                    <a:p>
                      <a:pPr marL="216000" indent="-216000" algn="ctr">
                        <a:lnSpc>
                          <a:spcPct val="100000"/>
                        </a:lnSpc>
                        <a:buNone/>
                        <a:tabLst>
                          <a:tab algn="l" pos="0"/>
                        </a:tabLst>
                      </a:pPr>
                      <a:r>
                        <a:rPr b="0" lang="en-IN" sz="3700" spc="-1" strike="noStrike">
                          <a:solidFill>
                            <a:srgbClr val="000000"/>
                          </a:solidFill>
                          <a:latin typeface="Comic Sans MS"/>
                        </a:rPr>
                        <a:t>More than 100000</a:t>
                      </a:r>
                      <a:endParaRPr b="0" lang="en-IN" sz="3700" spc="-1" strike="noStrike">
                        <a:latin typeface="Arial"/>
                      </a:endParaRPr>
                    </a:p>
                  </a:txBody>
                  <a:tcPr anchor="ctr" marL="184680" marR="184680">
                    <a:lnL w="10800">
                      <a:solidFill>
                        <a:srgbClr val="000000"/>
                      </a:solidFill>
                    </a:lnL>
                    <a:lnR w="10800">
                      <a:solidFill>
                        <a:srgbClr val="000000"/>
                      </a:solidFill>
                    </a:lnR>
                    <a:lnT w="10800">
                      <a:solidFill>
                        <a:srgbClr val="000000"/>
                      </a:solidFill>
                    </a:lnT>
                    <a:lnB w="10800">
                      <a:solidFill>
                        <a:srgbClr val="000000"/>
                      </a:solidFill>
                    </a:lnB>
                    <a:noFill/>
                  </a:tcPr>
                </a:tc>
                <a:tc>
                  <a:txBody>
                    <a:bodyPr lIns="184680" rIns="184680" tIns="93600" bIns="93600" anchor="ctr">
                      <a:noAutofit/>
                    </a:bodyPr>
                    <a:p>
                      <a:pPr marL="216000" indent="-216000" algn="ctr">
                        <a:lnSpc>
                          <a:spcPct val="100000"/>
                        </a:lnSpc>
                        <a:buNone/>
                        <a:tabLst>
                          <a:tab algn="l" pos="0"/>
                        </a:tabLst>
                      </a:pPr>
                      <a:r>
                        <a:rPr b="0" lang="en-IN" sz="3700" spc="-1" strike="noStrike">
                          <a:solidFill>
                            <a:srgbClr val="000000"/>
                          </a:solidFill>
                          <a:latin typeface="Comic Sans MS"/>
                        </a:rPr>
                        <a:t>15.0%</a:t>
                      </a:r>
                      <a:endParaRPr b="0" lang="en-IN" sz="3700" spc="-1" strike="noStrike">
                        <a:latin typeface="Arial"/>
                      </a:endParaRPr>
                    </a:p>
                  </a:txBody>
                  <a:tcPr anchor="ctr" marL="184680" marR="184680">
                    <a:lnL w="10800">
                      <a:solidFill>
                        <a:srgbClr val="000000"/>
                      </a:solidFill>
                    </a:lnL>
                    <a:lnR w="10800">
                      <a:solidFill>
                        <a:srgbClr val="000000"/>
                      </a:solidFill>
                    </a:lnR>
                    <a:lnT w="10800">
                      <a:solidFill>
                        <a:srgbClr val="000000"/>
                      </a:solidFill>
                    </a:lnT>
                    <a:lnB w="10800">
                      <a:solidFill>
                        <a:srgbClr val="000000"/>
                      </a:solidFill>
                    </a:lnB>
                    <a:noFill/>
                  </a:tcPr>
                </a:tc>
              </a:tr>
            </a:tbl>
          </a:graphicData>
        </a:graphic>
      </p:graphicFrame>
    </p:spTree>
  </p:cSld>
  <mc:AlternateContent>
    <mc:Choice Requires="p14">
      <p:transition spd="slow" p14:dur="2000">
        <p:randomBar dir="vert"/>
      </p:transition>
    </mc:Choice>
    <mc:Fallback>
      <p:transition spd="slow">
        <p:randomBar dir="vert"/>
      </p:transition>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59" name="Rectangle 269"/>
          <p:cNvSpPr/>
          <p:nvPr/>
        </p:nvSpPr>
        <p:spPr>
          <a:xfrm>
            <a:off x="473400" y="5911200"/>
            <a:ext cx="15510960" cy="11071080"/>
          </a:xfrm>
          <a:prstGeom prst="rect">
            <a:avLst/>
          </a:prstGeom>
          <a:noFill/>
          <a:ln w="0">
            <a:noFill/>
          </a:ln>
        </p:spPr>
        <p:style>
          <a:lnRef idx="0"/>
          <a:fillRef idx="0"/>
          <a:effectRef idx="0"/>
          <a:fontRef idx="minor"/>
        </p:style>
        <p:txBody>
          <a:bodyPr numCol="1" spcCol="0" lIns="184680" rIns="184680" tIns="92520" bIns="92520" anchor="t">
            <a:noAutofit/>
          </a:bodyPr>
          <a:p>
            <a:pPr marL="1034640">
              <a:lnSpc>
                <a:spcPts val="4620"/>
              </a:lnSpc>
              <a:buNone/>
            </a:pPr>
            <a:r>
              <a:rPr b="0" lang="en-IN" sz="3700" spc="-4" strike="noStrike">
                <a:solidFill>
                  <a:srgbClr val="000000"/>
                </a:solidFill>
                <a:latin typeface="aakar"/>
                <a:ea typeface="DejaVu Sans"/>
              </a:rPr>
              <a:t>import java.util.Scanner;</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public class Duck7 {</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static int num;</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static void check_duck(){</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if(num&gt;999){</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System.out.println("Invalid");</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return;</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while(num!=0){</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if(num%10==0){</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System.out.println("Duck Number");</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return;</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num/=10;</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System.out.println("Not A Duck Number");</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public static void main(String[] args) {</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Scanner sc=new Scanner(System.in);</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System.out.println("Enter the number");</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num=sc.nextInt();</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check_duck();</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sc.close();</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a:t>
            </a:r>
            <a:endParaRPr b="0" lang="en-IN" sz="3700" spc="-1" strike="noStrike">
              <a:latin typeface="Arial"/>
            </a:endParaRPr>
          </a:p>
        </p:txBody>
      </p:sp>
      <p:sp>
        <p:nvSpPr>
          <p:cNvPr id="160" name="PlaceHolder 1"/>
          <p:cNvSpPr>
            <a:spLocks noGrp="1"/>
          </p:cNvSpPr>
          <p:nvPr>
            <p:ph type="title"/>
          </p:nvPr>
        </p:nvSpPr>
        <p:spPr>
          <a:xfrm>
            <a:off x="3057480" y="0"/>
            <a:ext cx="10994760" cy="2422440"/>
          </a:xfrm>
          <a:prstGeom prst="rect">
            <a:avLst/>
          </a:prstGeom>
          <a:noFill/>
          <a:ln w="0">
            <a:noFill/>
          </a:ln>
        </p:spPr>
        <p:txBody>
          <a:bodyPr lIns="0" rIns="0" tIns="0" bIns="0" anchor="t">
            <a:noAutofit/>
          </a:bodyPr>
          <a:p>
            <a:pPr algn="ctr">
              <a:lnSpc>
                <a:spcPct val="100000"/>
              </a:lnSpc>
              <a:buNone/>
            </a:pPr>
            <a:r>
              <a:rPr b="1" lang="en-IN" sz="12310" spc="293" strike="noStrike">
                <a:solidFill>
                  <a:srgbClr val="000000"/>
                </a:solidFill>
                <a:latin typeface="Arial"/>
              </a:rPr>
              <a:t>Program 7</a:t>
            </a:r>
            <a:endParaRPr b="0" lang="en-US" sz="12310" spc="-1" strike="noStrike">
              <a:solidFill>
                <a:srgbClr val="000000"/>
              </a:solidFill>
              <a:latin typeface="Speak Pro"/>
            </a:endParaRPr>
          </a:p>
        </p:txBody>
      </p:sp>
      <p:sp>
        <p:nvSpPr>
          <p:cNvPr id="161" name="Rectangle 271"/>
          <p:cNvSpPr/>
          <p:nvPr/>
        </p:nvSpPr>
        <p:spPr>
          <a:xfrm>
            <a:off x="471240" y="2586240"/>
            <a:ext cx="15510240" cy="2248560"/>
          </a:xfrm>
          <a:prstGeom prst="rect">
            <a:avLst/>
          </a:prstGeom>
          <a:noFill/>
          <a:ln w="0">
            <a:noFill/>
          </a:ln>
        </p:spPr>
        <p:style>
          <a:lnRef idx="0"/>
          <a:fillRef idx="0"/>
          <a:effectRef idx="0"/>
          <a:fontRef idx="minor"/>
        </p:style>
        <p:txBody>
          <a:bodyPr lIns="184680" rIns="184680" tIns="92520" bIns="92520" anchor="t">
            <a:spAutoFit/>
          </a:bodyPr>
          <a:p>
            <a:pPr marL="1034640">
              <a:lnSpc>
                <a:spcPct val="100000"/>
              </a:lnSpc>
              <a:buNone/>
            </a:pPr>
            <a:r>
              <a:rPr b="1" lang="en-US" sz="4520" spc="-4" strike="noStrike">
                <a:solidFill>
                  <a:srgbClr val="000000"/>
                </a:solidFill>
                <a:latin typeface="aakar"/>
                <a:ea typeface="Cambria Math"/>
              </a:rPr>
              <a:t>Design a class to accept a 3 digit number and check whether it is a duck number or not.</a:t>
            </a:r>
            <a:endParaRPr b="0" lang="en-IN" sz="4520" spc="-1" strike="noStrike">
              <a:latin typeface="Arial"/>
            </a:endParaRPr>
          </a:p>
          <a:p>
            <a:pPr marL="1034640">
              <a:lnSpc>
                <a:spcPct val="100000"/>
              </a:lnSpc>
              <a:buNone/>
            </a:pPr>
            <a:r>
              <a:rPr b="0" lang="en-US" sz="4520" spc="-4" strike="noStrike">
                <a:solidFill>
                  <a:srgbClr val="000000"/>
                </a:solidFill>
                <a:latin typeface="aakar"/>
                <a:ea typeface="Cambria Math"/>
              </a:rPr>
              <a:t>Note:</a:t>
            </a:r>
            <a:r>
              <a:rPr b="1" lang="en-US" sz="4520" spc="-4" strike="noStrike">
                <a:solidFill>
                  <a:srgbClr val="000000"/>
                </a:solidFill>
                <a:latin typeface="aakar"/>
                <a:ea typeface="Cambria Math"/>
              </a:rPr>
              <a:t> </a:t>
            </a:r>
            <a:r>
              <a:rPr b="0" i="1" lang="en-US" sz="4520" spc="-4" strike="noStrike">
                <a:solidFill>
                  <a:srgbClr val="000000"/>
                </a:solidFill>
                <a:latin typeface="aakar"/>
                <a:ea typeface="Cambria Math"/>
              </a:rPr>
              <a:t>A number is a check number if it has zero in it</a:t>
            </a:r>
            <a:endParaRPr b="0" lang="en-IN" sz="4520" spc="-1" strike="noStrike">
              <a:latin typeface="Arial"/>
            </a:endParaRPr>
          </a:p>
        </p:txBody>
      </p:sp>
    </p:spTree>
  </p:cSld>
  <mc:AlternateContent>
    <mc:Choice Requires="p14">
      <p:transition spd="slow" p14:dur="2000">
        <p14:ripple/>
      </p:transition>
    </mc:Choice>
    <mc:Fallback>
      <p:transition spd="slow">
        <p:fade/>
      </p:transition>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62" name="Rectangle 268"/>
          <p:cNvSpPr/>
          <p:nvPr/>
        </p:nvSpPr>
        <p:spPr>
          <a:xfrm>
            <a:off x="104040" y="987120"/>
            <a:ext cx="15510960" cy="11440440"/>
          </a:xfrm>
          <a:prstGeom prst="rect">
            <a:avLst/>
          </a:prstGeom>
          <a:noFill/>
          <a:ln w="0">
            <a:noFill/>
          </a:ln>
        </p:spPr>
        <p:style>
          <a:lnRef idx="0"/>
          <a:fillRef idx="0"/>
          <a:effectRef idx="0"/>
          <a:fontRef idx="minor"/>
        </p:style>
        <p:txBody>
          <a:bodyPr numCol="1" spcCol="0" lIns="184680" rIns="184680" tIns="92520" bIns="92520" anchor="t">
            <a:noAutofit/>
          </a:bodyPr>
          <a:p>
            <a:pPr marL="1034640">
              <a:lnSpc>
                <a:spcPts val="4289"/>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System.out.println("Enter the price");</a:t>
            </a:r>
            <a:endParaRPr b="0" lang="en-IN" sz="3700" spc="-1" strike="noStrike">
              <a:latin typeface="Arial"/>
            </a:endParaRPr>
          </a:p>
          <a:p>
            <a:pPr marL="1034640">
              <a:lnSpc>
                <a:spcPts val="4289"/>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price=sc.nextDouble();</a:t>
            </a:r>
            <a:endParaRPr b="0" lang="en-IN" sz="3700" spc="-1" strike="noStrike">
              <a:latin typeface="Arial"/>
            </a:endParaRPr>
          </a:p>
          <a:p>
            <a:pPr marL="1034640">
              <a:lnSpc>
                <a:spcPts val="4289"/>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sc.close();</a:t>
            </a:r>
            <a:endParaRPr b="0" lang="en-IN" sz="3700" spc="-1" strike="noStrike">
              <a:latin typeface="Arial"/>
            </a:endParaRPr>
          </a:p>
          <a:p>
            <a:pPr marL="1034640">
              <a:lnSpc>
                <a:spcPts val="4289"/>
              </a:lnSpc>
              <a:spcBef>
                <a:spcPts val="581"/>
              </a:spcBef>
              <a:spcAft>
                <a:spcPts val="581"/>
              </a:spcAft>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a:t>
            </a:r>
            <a:r>
              <a:rPr b="0" lang="en-IN" sz="3700" spc="-4" strike="noStrike">
                <a:solidFill>
                  <a:srgbClr val="000000"/>
                </a:solidFill>
                <a:latin typeface="Arial"/>
                <a:ea typeface="Noto Sans CJK SC"/>
              </a:rPr>
              <a:t>     </a:t>
            </a:r>
            <a:endParaRPr b="0" lang="en-IN" sz="3700" spc="-1" strike="noStrike">
              <a:latin typeface="Arial"/>
            </a:endParaRPr>
          </a:p>
          <a:p>
            <a:pPr marL="1034640">
              <a:lnSpc>
                <a:spcPts val="4289"/>
              </a:lnSpc>
              <a:spcBef>
                <a:spcPts val="581"/>
              </a:spcBef>
              <a:spcAft>
                <a:spcPts val="581"/>
              </a:spcAft>
              <a:buNone/>
            </a:pPr>
            <a:r>
              <a:rPr b="0" lang="en-IN" sz="4100" spc="-4" strike="noStrike">
                <a:solidFill>
                  <a:srgbClr val="000000"/>
                </a:solidFill>
                <a:latin typeface="aakar"/>
                <a:ea typeface="DejaVu Sans"/>
              </a:rPr>
              <a:t>     </a:t>
            </a:r>
            <a:r>
              <a:rPr b="0" lang="en-IN" sz="4100" spc="-4" strike="noStrike">
                <a:solidFill>
                  <a:srgbClr val="000000"/>
                </a:solidFill>
                <a:latin typeface="aakar"/>
                <a:ea typeface="DejaVu Sans"/>
              </a:rPr>
              <a:t>void calculate(){</a:t>
            </a:r>
            <a:endParaRPr b="0" lang="en-IN" sz="4100" spc="-1" strike="noStrike">
              <a:latin typeface="Arial"/>
            </a:endParaRPr>
          </a:p>
          <a:p>
            <a:pPr marL="1034640">
              <a:lnSpc>
                <a:spcPts val="4289"/>
              </a:lnSpc>
              <a:spcBef>
                <a:spcPts val="581"/>
              </a:spcBef>
              <a:spcAft>
                <a:spcPts val="581"/>
              </a:spcAft>
              <a:buNone/>
            </a:pPr>
            <a:r>
              <a:rPr b="0" lang="en-IN" sz="4100" spc="-4" strike="noStrike">
                <a:solidFill>
                  <a:srgbClr val="000000"/>
                </a:solidFill>
                <a:latin typeface="aakar"/>
                <a:ea typeface="DejaVu Sans"/>
              </a:rPr>
              <a:t>           </a:t>
            </a:r>
            <a:r>
              <a:rPr b="0" lang="en-IN" sz="4100" spc="-4" strike="noStrike">
                <a:solidFill>
                  <a:srgbClr val="000000"/>
                </a:solidFill>
                <a:latin typeface="aakar"/>
                <a:ea typeface="DejaVu Sans"/>
              </a:rPr>
              <a:t>double dis;</a:t>
            </a:r>
            <a:endParaRPr b="0" lang="en-IN" sz="4100" spc="-1" strike="noStrike">
              <a:latin typeface="Arial"/>
            </a:endParaRPr>
          </a:p>
          <a:p>
            <a:pPr marL="1034640">
              <a:lnSpc>
                <a:spcPts val="4289"/>
              </a:lnSpc>
              <a:spcBef>
                <a:spcPts val="581"/>
              </a:spcBef>
              <a:spcAft>
                <a:spcPts val="581"/>
              </a:spcAft>
              <a:buNone/>
            </a:pPr>
            <a:r>
              <a:rPr b="0" lang="en-IN" sz="4100" spc="-4" strike="noStrike">
                <a:solidFill>
                  <a:srgbClr val="000000"/>
                </a:solidFill>
                <a:latin typeface="aakar"/>
                <a:ea typeface="DejaVu Sans"/>
              </a:rPr>
              <a:t>           </a:t>
            </a:r>
            <a:r>
              <a:rPr b="0" lang="en-IN" sz="4100" spc="-4" strike="noStrike">
                <a:solidFill>
                  <a:srgbClr val="000000"/>
                </a:solidFill>
                <a:latin typeface="aakar"/>
                <a:ea typeface="DejaVu Sans"/>
              </a:rPr>
              <a:t>if(price&lt;=1000){</a:t>
            </a:r>
            <a:endParaRPr b="0" lang="en-IN" sz="4100" spc="-1" strike="noStrike">
              <a:latin typeface="Arial"/>
            </a:endParaRPr>
          </a:p>
          <a:p>
            <a:pPr marL="1034640">
              <a:lnSpc>
                <a:spcPts val="4289"/>
              </a:lnSpc>
              <a:spcBef>
                <a:spcPts val="581"/>
              </a:spcBef>
              <a:spcAft>
                <a:spcPts val="581"/>
              </a:spcAft>
              <a:buNone/>
            </a:pPr>
            <a:r>
              <a:rPr b="0" lang="en-IN" sz="4100" spc="-4" strike="noStrike">
                <a:solidFill>
                  <a:srgbClr val="000000"/>
                </a:solidFill>
                <a:latin typeface="aakar"/>
                <a:ea typeface="DejaVu Sans"/>
              </a:rPr>
              <a:t>              </a:t>
            </a:r>
            <a:r>
              <a:rPr b="0" lang="en-IN" sz="4100" spc="-4" strike="noStrike">
                <a:solidFill>
                  <a:srgbClr val="000000"/>
                </a:solidFill>
                <a:latin typeface="aakar"/>
                <a:ea typeface="DejaVu Sans"/>
              </a:rPr>
              <a:t>return;</a:t>
            </a:r>
            <a:endParaRPr b="0" lang="en-IN" sz="4100" spc="-1" strike="noStrike">
              <a:latin typeface="Arial"/>
            </a:endParaRPr>
          </a:p>
          <a:p>
            <a:pPr marL="1034640">
              <a:lnSpc>
                <a:spcPts val="4289"/>
              </a:lnSpc>
              <a:spcBef>
                <a:spcPts val="581"/>
              </a:spcBef>
              <a:spcAft>
                <a:spcPts val="581"/>
              </a:spcAft>
              <a:buNone/>
            </a:pPr>
            <a:r>
              <a:rPr b="0" lang="en-IN" sz="4100" spc="-4" strike="noStrike">
                <a:solidFill>
                  <a:srgbClr val="000000"/>
                </a:solidFill>
                <a:latin typeface="aakar"/>
                <a:ea typeface="DejaVu Sans"/>
              </a:rPr>
              <a:t>           </a:t>
            </a:r>
            <a:r>
              <a:rPr b="0" lang="en-IN" sz="4100" spc="-4" strike="noStrike">
                <a:solidFill>
                  <a:srgbClr val="000000"/>
                </a:solidFill>
                <a:latin typeface="aakar"/>
                <a:ea typeface="DejaVu Sans"/>
              </a:rPr>
              <a:t>}else if(price&lt;=25000){</a:t>
            </a:r>
            <a:endParaRPr b="0" lang="en-IN" sz="4100" spc="-1" strike="noStrike">
              <a:latin typeface="Arial"/>
            </a:endParaRPr>
          </a:p>
          <a:p>
            <a:pPr marL="1034640">
              <a:lnSpc>
                <a:spcPts val="4289"/>
              </a:lnSpc>
              <a:spcBef>
                <a:spcPts val="581"/>
              </a:spcBef>
              <a:spcAft>
                <a:spcPts val="581"/>
              </a:spcAft>
              <a:buNone/>
            </a:pPr>
            <a:r>
              <a:rPr b="0" lang="en-IN" sz="4100" spc="-4" strike="noStrike">
                <a:solidFill>
                  <a:srgbClr val="000000"/>
                </a:solidFill>
                <a:latin typeface="aakar"/>
                <a:ea typeface="DejaVu Sans"/>
              </a:rPr>
              <a:t>              </a:t>
            </a:r>
            <a:r>
              <a:rPr b="0" lang="en-IN" sz="4100" spc="-4" strike="noStrike">
                <a:solidFill>
                  <a:srgbClr val="000000"/>
                </a:solidFill>
                <a:latin typeface="aakar"/>
                <a:ea typeface="DejaVu Sans"/>
              </a:rPr>
              <a:t>dis=5.0;</a:t>
            </a:r>
            <a:endParaRPr b="0" lang="en-IN" sz="4100" spc="-1" strike="noStrike">
              <a:latin typeface="Arial"/>
            </a:endParaRPr>
          </a:p>
          <a:p>
            <a:pPr marL="1034640">
              <a:lnSpc>
                <a:spcPts val="4289"/>
              </a:lnSpc>
              <a:spcBef>
                <a:spcPts val="581"/>
              </a:spcBef>
              <a:spcAft>
                <a:spcPts val="581"/>
              </a:spcAft>
              <a:buNone/>
            </a:pPr>
            <a:r>
              <a:rPr b="0" lang="en-IN" sz="4100" spc="-4" strike="noStrike">
                <a:solidFill>
                  <a:srgbClr val="000000"/>
                </a:solidFill>
                <a:latin typeface="aakar"/>
                <a:ea typeface="DejaVu Sans"/>
              </a:rPr>
              <a:t>           </a:t>
            </a:r>
            <a:r>
              <a:rPr b="0" lang="en-IN" sz="4100" spc="-4" strike="noStrike">
                <a:solidFill>
                  <a:srgbClr val="000000"/>
                </a:solidFill>
                <a:latin typeface="aakar"/>
                <a:ea typeface="DejaVu Sans"/>
              </a:rPr>
              <a:t>}else if(price&lt;=57000){</a:t>
            </a:r>
            <a:endParaRPr b="0" lang="en-IN" sz="4100" spc="-1" strike="noStrike">
              <a:latin typeface="Arial"/>
            </a:endParaRPr>
          </a:p>
          <a:p>
            <a:pPr marL="1034640">
              <a:lnSpc>
                <a:spcPts val="4289"/>
              </a:lnSpc>
              <a:spcBef>
                <a:spcPts val="581"/>
              </a:spcBef>
              <a:spcAft>
                <a:spcPts val="581"/>
              </a:spcAft>
              <a:buNone/>
            </a:pPr>
            <a:r>
              <a:rPr b="0" lang="en-IN" sz="4100" spc="-4" strike="noStrike">
                <a:solidFill>
                  <a:srgbClr val="000000"/>
                </a:solidFill>
                <a:latin typeface="aakar"/>
                <a:ea typeface="DejaVu Sans"/>
              </a:rPr>
              <a:t>              </a:t>
            </a:r>
            <a:r>
              <a:rPr b="0" lang="en-IN" sz="4100" spc="-4" strike="noStrike">
                <a:solidFill>
                  <a:srgbClr val="000000"/>
                </a:solidFill>
                <a:latin typeface="aakar"/>
                <a:ea typeface="DejaVu Sans"/>
              </a:rPr>
              <a:t>dis=7.5;</a:t>
            </a:r>
            <a:endParaRPr b="0" lang="en-IN" sz="4100" spc="-1" strike="noStrike">
              <a:latin typeface="Arial"/>
            </a:endParaRPr>
          </a:p>
          <a:p>
            <a:pPr marL="1034640">
              <a:lnSpc>
                <a:spcPts val="4289"/>
              </a:lnSpc>
              <a:spcBef>
                <a:spcPts val="581"/>
              </a:spcBef>
              <a:spcAft>
                <a:spcPts val="581"/>
              </a:spcAft>
              <a:buNone/>
            </a:pPr>
            <a:r>
              <a:rPr b="0" lang="en-IN" sz="4100" spc="-4" strike="noStrike">
                <a:solidFill>
                  <a:srgbClr val="000000"/>
                </a:solidFill>
                <a:latin typeface="aakar"/>
                <a:ea typeface="DejaVu Sans"/>
              </a:rPr>
              <a:t>           </a:t>
            </a:r>
            <a:r>
              <a:rPr b="0" lang="en-IN" sz="4100" spc="-4" strike="noStrike">
                <a:solidFill>
                  <a:srgbClr val="000000"/>
                </a:solidFill>
                <a:latin typeface="aakar"/>
                <a:ea typeface="DejaVu Sans"/>
              </a:rPr>
              <a:t>}else if(price&lt;=100000){</a:t>
            </a:r>
            <a:endParaRPr b="0" lang="en-IN" sz="4100" spc="-1" strike="noStrike">
              <a:latin typeface="Arial"/>
            </a:endParaRPr>
          </a:p>
          <a:p>
            <a:pPr marL="1034640">
              <a:lnSpc>
                <a:spcPts val="4289"/>
              </a:lnSpc>
              <a:spcBef>
                <a:spcPts val="581"/>
              </a:spcBef>
              <a:spcAft>
                <a:spcPts val="581"/>
              </a:spcAft>
              <a:buNone/>
            </a:pPr>
            <a:r>
              <a:rPr b="0" lang="en-IN" sz="4100" spc="-4" strike="noStrike">
                <a:solidFill>
                  <a:srgbClr val="000000"/>
                </a:solidFill>
                <a:latin typeface="aakar"/>
                <a:ea typeface="DejaVu Sans"/>
              </a:rPr>
              <a:t>              </a:t>
            </a:r>
            <a:r>
              <a:rPr b="0" lang="en-IN" sz="4100" spc="-4" strike="noStrike">
                <a:solidFill>
                  <a:srgbClr val="000000"/>
                </a:solidFill>
                <a:latin typeface="aakar"/>
                <a:ea typeface="DejaVu Sans"/>
              </a:rPr>
              <a:t>dis=10.0;</a:t>
            </a:r>
            <a:endParaRPr b="0" lang="en-IN" sz="4100" spc="-1" strike="noStrike">
              <a:latin typeface="Arial"/>
            </a:endParaRPr>
          </a:p>
          <a:p>
            <a:pPr marL="1034640">
              <a:lnSpc>
                <a:spcPts val="4289"/>
              </a:lnSpc>
              <a:spcBef>
                <a:spcPts val="581"/>
              </a:spcBef>
              <a:spcAft>
                <a:spcPts val="581"/>
              </a:spcAft>
              <a:buNone/>
            </a:pPr>
            <a:r>
              <a:rPr b="0" lang="en-IN" sz="4100" spc="-4" strike="noStrike">
                <a:solidFill>
                  <a:srgbClr val="000000"/>
                </a:solidFill>
                <a:latin typeface="aakar"/>
                <a:ea typeface="DejaVu Sans"/>
              </a:rPr>
              <a:t>           </a:t>
            </a:r>
            <a:r>
              <a:rPr b="0" lang="en-IN" sz="4100" spc="-4" strike="noStrike">
                <a:solidFill>
                  <a:srgbClr val="000000"/>
                </a:solidFill>
                <a:latin typeface="aakar"/>
                <a:ea typeface="DejaVu Sans"/>
              </a:rPr>
              <a:t>}else{</a:t>
            </a:r>
            <a:endParaRPr b="0" lang="en-IN" sz="4100" spc="-1" strike="noStrike">
              <a:latin typeface="Arial"/>
            </a:endParaRPr>
          </a:p>
          <a:p>
            <a:pPr marL="1034640">
              <a:lnSpc>
                <a:spcPts val="4289"/>
              </a:lnSpc>
              <a:spcBef>
                <a:spcPts val="581"/>
              </a:spcBef>
              <a:spcAft>
                <a:spcPts val="581"/>
              </a:spcAft>
              <a:buNone/>
            </a:pPr>
            <a:r>
              <a:rPr b="0" lang="en-IN" sz="4100" spc="-4" strike="noStrike">
                <a:solidFill>
                  <a:srgbClr val="000000"/>
                </a:solidFill>
                <a:latin typeface="aakar"/>
                <a:ea typeface="DejaVu Sans"/>
              </a:rPr>
              <a:t>              </a:t>
            </a:r>
            <a:r>
              <a:rPr b="0" lang="en-IN" sz="4100" spc="-4" strike="noStrike">
                <a:solidFill>
                  <a:srgbClr val="000000"/>
                </a:solidFill>
                <a:latin typeface="aakar"/>
                <a:ea typeface="DejaVu Sans"/>
              </a:rPr>
              <a:t>dis=15.0;</a:t>
            </a:r>
            <a:endParaRPr b="0" lang="en-IN" sz="4100" spc="-1" strike="noStrike">
              <a:latin typeface="Arial"/>
            </a:endParaRPr>
          </a:p>
          <a:p>
            <a:pPr marL="1034640">
              <a:lnSpc>
                <a:spcPts val="4289"/>
              </a:lnSpc>
              <a:spcBef>
                <a:spcPts val="581"/>
              </a:spcBef>
              <a:spcAft>
                <a:spcPts val="581"/>
              </a:spcAft>
              <a:buNone/>
            </a:pPr>
            <a:r>
              <a:rPr b="0" lang="en-IN" sz="4100" spc="-4" strike="noStrike">
                <a:solidFill>
                  <a:srgbClr val="000000"/>
                </a:solidFill>
                <a:latin typeface="aakar"/>
                <a:ea typeface="DejaVu Sans"/>
              </a:rPr>
              <a:t>           </a:t>
            </a:r>
            <a:r>
              <a:rPr b="0" lang="en-IN" sz="4100" spc="-4" strike="noStrike">
                <a:solidFill>
                  <a:srgbClr val="000000"/>
                </a:solidFill>
                <a:latin typeface="aakar"/>
                <a:ea typeface="DejaVu Sans"/>
              </a:rPr>
              <a:t>}</a:t>
            </a:r>
            <a:endParaRPr b="0" lang="en-IN" sz="4100" spc="-1" strike="noStrike">
              <a:latin typeface="Arial"/>
            </a:endParaRPr>
          </a:p>
          <a:p>
            <a:pPr marL="1034640">
              <a:lnSpc>
                <a:spcPts val="4289"/>
              </a:lnSpc>
              <a:spcBef>
                <a:spcPts val="581"/>
              </a:spcBef>
              <a:spcAft>
                <a:spcPts val="581"/>
              </a:spcAft>
              <a:buNone/>
            </a:pPr>
            <a:r>
              <a:rPr b="0" lang="en-IN" sz="4100" spc="-4" strike="noStrike">
                <a:solidFill>
                  <a:srgbClr val="000000"/>
                </a:solidFill>
                <a:latin typeface="aakar"/>
                <a:ea typeface="DejaVu Sans"/>
              </a:rPr>
              <a:t>           </a:t>
            </a:r>
            <a:r>
              <a:rPr b="0" lang="en-IN" sz="4100" spc="-4" strike="noStrike">
                <a:solidFill>
                  <a:srgbClr val="000000"/>
                </a:solidFill>
                <a:latin typeface="aakar"/>
                <a:ea typeface="DejaVu Sans"/>
              </a:rPr>
              <a:t>price=(price/100)*(100-dis);</a:t>
            </a:r>
            <a:endParaRPr b="0" lang="en-IN" sz="4100" spc="-1" strike="noStrike">
              <a:latin typeface="Arial"/>
            </a:endParaRPr>
          </a:p>
          <a:p>
            <a:pPr marL="1034640">
              <a:lnSpc>
                <a:spcPts val="4289"/>
              </a:lnSpc>
              <a:spcBef>
                <a:spcPts val="581"/>
              </a:spcBef>
              <a:spcAft>
                <a:spcPts val="581"/>
              </a:spcAft>
              <a:buNone/>
            </a:pPr>
            <a:r>
              <a:rPr b="0" lang="en-IN" sz="4100" spc="-4" strike="noStrike">
                <a:solidFill>
                  <a:srgbClr val="000000"/>
                </a:solidFill>
                <a:latin typeface="aakar"/>
                <a:ea typeface="DejaVu Sans"/>
              </a:rPr>
              <a:t>     </a:t>
            </a:r>
            <a:r>
              <a:rPr b="0" lang="en-IN" sz="4100" spc="-4" strike="noStrike">
                <a:solidFill>
                  <a:srgbClr val="000000"/>
                </a:solidFill>
                <a:latin typeface="aakar"/>
                <a:ea typeface="DejaVu Sans"/>
              </a:rPr>
              <a:t>}</a:t>
            </a:r>
            <a:endParaRPr b="0" lang="en-IN" sz="4100" spc="-1" strike="noStrike">
              <a:latin typeface="Arial"/>
            </a:endParaRPr>
          </a:p>
          <a:p>
            <a:pPr marL="1034640">
              <a:lnSpc>
                <a:spcPts val="4289"/>
              </a:lnSpc>
              <a:spcBef>
                <a:spcPts val="581"/>
              </a:spcBef>
              <a:spcAft>
                <a:spcPts val="581"/>
              </a:spcAft>
              <a:buNone/>
            </a:pPr>
            <a:r>
              <a:rPr b="0" lang="en-IN" sz="4100" spc="-4" strike="noStrike">
                <a:solidFill>
                  <a:srgbClr val="000000"/>
                </a:solidFill>
                <a:latin typeface="aakar"/>
                <a:ea typeface="DejaVu Sans"/>
              </a:rPr>
              <a:t>     </a:t>
            </a:r>
            <a:r>
              <a:rPr b="0" lang="en-IN" sz="4100" spc="-4" strike="noStrike">
                <a:solidFill>
                  <a:srgbClr val="000000"/>
                </a:solidFill>
                <a:latin typeface="aakar"/>
                <a:ea typeface="DejaVu Sans"/>
              </a:rPr>
              <a:t>void display(){</a:t>
            </a:r>
            <a:endParaRPr b="0" lang="en-IN" sz="4100" spc="-1" strike="noStrike">
              <a:latin typeface="Arial"/>
            </a:endParaRPr>
          </a:p>
          <a:p>
            <a:pPr marL="1034640">
              <a:lnSpc>
                <a:spcPts val="4289"/>
              </a:lnSpc>
              <a:spcBef>
                <a:spcPts val="581"/>
              </a:spcBef>
              <a:spcAft>
                <a:spcPts val="581"/>
              </a:spcAft>
              <a:buNone/>
            </a:pPr>
            <a:r>
              <a:rPr b="0" lang="en-IN" sz="4100" spc="-4" strike="noStrike">
                <a:solidFill>
                  <a:srgbClr val="000000"/>
                </a:solidFill>
                <a:latin typeface="aakar"/>
                <a:ea typeface="DejaVu Sans"/>
              </a:rPr>
              <a:t>        </a:t>
            </a:r>
            <a:r>
              <a:rPr b="0" lang="en-IN" sz="4100" spc="-4" strike="noStrike">
                <a:solidFill>
                  <a:srgbClr val="000000"/>
                </a:solidFill>
                <a:latin typeface="aakar"/>
                <a:ea typeface="DejaVu Sans"/>
              </a:rPr>
              <a:t>System.out.println("Name : "+name);</a:t>
            </a:r>
            <a:endParaRPr b="0" lang="en-IN" sz="4100" spc="-1" strike="noStrike">
              <a:latin typeface="Arial"/>
            </a:endParaRPr>
          </a:p>
          <a:p>
            <a:pPr marL="1034640">
              <a:lnSpc>
                <a:spcPts val="4289"/>
              </a:lnSpc>
              <a:spcBef>
                <a:spcPts val="581"/>
              </a:spcBef>
              <a:spcAft>
                <a:spcPts val="581"/>
              </a:spcAft>
              <a:buNone/>
            </a:pPr>
            <a:r>
              <a:rPr b="0" lang="en-IN" sz="4100" spc="-4" strike="noStrike">
                <a:solidFill>
                  <a:srgbClr val="000000"/>
                </a:solidFill>
                <a:latin typeface="aakar"/>
                <a:ea typeface="DejaVu Sans"/>
              </a:rPr>
              <a:t>        </a:t>
            </a:r>
            <a:r>
              <a:rPr b="0" lang="en-IN" sz="4100" spc="-4" strike="noStrike">
                <a:solidFill>
                  <a:srgbClr val="000000"/>
                </a:solidFill>
                <a:latin typeface="aakar"/>
                <a:ea typeface="DejaVu Sans"/>
              </a:rPr>
              <a:t>System.out.println("Total amount to be paid : "+price);</a:t>
            </a:r>
            <a:endParaRPr b="0" lang="en-IN" sz="4100" spc="-1" strike="noStrike">
              <a:latin typeface="Arial"/>
            </a:endParaRPr>
          </a:p>
          <a:p>
            <a:pPr marL="1034640">
              <a:lnSpc>
                <a:spcPts val="4289"/>
              </a:lnSpc>
              <a:spcBef>
                <a:spcPts val="581"/>
              </a:spcBef>
              <a:spcAft>
                <a:spcPts val="581"/>
              </a:spcAft>
              <a:buNone/>
            </a:pPr>
            <a:r>
              <a:rPr b="0" lang="en-IN" sz="4100" spc="-4" strike="noStrike">
                <a:solidFill>
                  <a:srgbClr val="000000"/>
                </a:solidFill>
                <a:latin typeface="aakar"/>
                <a:ea typeface="DejaVu Sans"/>
              </a:rPr>
              <a:t>     </a:t>
            </a:r>
            <a:r>
              <a:rPr b="0" lang="en-IN" sz="4100" spc="-4" strike="noStrike">
                <a:solidFill>
                  <a:srgbClr val="000000"/>
                </a:solidFill>
                <a:latin typeface="aakar"/>
                <a:ea typeface="DejaVu Sans"/>
              </a:rPr>
              <a:t>}</a:t>
            </a:r>
            <a:endParaRPr b="0" lang="en-IN" sz="4100" spc="-1" strike="noStrike">
              <a:latin typeface="Arial"/>
            </a:endParaRPr>
          </a:p>
          <a:p>
            <a:pPr marL="1034640">
              <a:lnSpc>
                <a:spcPts val="4289"/>
              </a:lnSpc>
              <a:spcBef>
                <a:spcPts val="581"/>
              </a:spcBef>
              <a:spcAft>
                <a:spcPts val="581"/>
              </a:spcAft>
              <a:buNone/>
            </a:pPr>
            <a:r>
              <a:rPr b="0" lang="en-IN" sz="4100" spc="-4" strike="noStrike">
                <a:solidFill>
                  <a:srgbClr val="000000"/>
                </a:solidFill>
                <a:latin typeface="aakar"/>
                <a:ea typeface="DejaVu Sans"/>
              </a:rPr>
              <a:t>     </a:t>
            </a:r>
            <a:r>
              <a:rPr b="0" lang="en-IN" sz="4100" spc="-4" strike="noStrike">
                <a:solidFill>
                  <a:srgbClr val="000000"/>
                </a:solidFill>
                <a:latin typeface="aakar"/>
                <a:ea typeface="DejaVu Sans"/>
              </a:rPr>
              <a:t>public static void main(String[]args){</a:t>
            </a:r>
            <a:endParaRPr b="0" lang="en-IN" sz="4100" spc="-1" strike="noStrike">
              <a:latin typeface="Arial"/>
            </a:endParaRPr>
          </a:p>
          <a:p>
            <a:pPr marL="1034640">
              <a:lnSpc>
                <a:spcPts val="4289"/>
              </a:lnSpc>
              <a:spcBef>
                <a:spcPts val="581"/>
              </a:spcBef>
              <a:spcAft>
                <a:spcPts val="581"/>
              </a:spcAft>
              <a:buNone/>
            </a:pPr>
            <a:r>
              <a:rPr b="0" lang="en-IN" sz="4100" spc="-4" strike="noStrike">
                <a:solidFill>
                  <a:srgbClr val="000000"/>
                </a:solidFill>
                <a:latin typeface="aakar"/>
                <a:ea typeface="DejaVu Sans"/>
              </a:rPr>
              <a:t>          </a:t>
            </a:r>
            <a:r>
              <a:rPr b="0" lang="en-IN" sz="4100" spc="-4" strike="noStrike">
                <a:solidFill>
                  <a:srgbClr val="000000"/>
                </a:solidFill>
                <a:latin typeface="aakar"/>
                <a:ea typeface="DejaVu Sans"/>
              </a:rPr>
              <a:t>Eshop6 obj=new Eshop6();</a:t>
            </a:r>
            <a:endParaRPr b="0" lang="en-IN" sz="4100" spc="-1" strike="noStrike">
              <a:latin typeface="Arial"/>
            </a:endParaRPr>
          </a:p>
          <a:p>
            <a:pPr marL="1034640">
              <a:lnSpc>
                <a:spcPts val="4289"/>
              </a:lnSpc>
              <a:spcBef>
                <a:spcPts val="581"/>
              </a:spcBef>
              <a:spcAft>
                <a:spcPts val="581"/>
              </a:spcAft>
              <a:buNone/>
            </a:pPr>
            <a:r>
              <a:rPr b="0" lang="en-IN" sz="4100" spc="-4" strike="noStrike">
                <a:solidFill>
                  <a:srgbClr val="000000"/>
                </a:solidFill>
                <a:latin typeface="aakar"/>
                <a:ea typeface="DejaVu Sans"/>
              </a:rPr>
              <a:t>          </a:t>
            </a:r>
            <a:r>
              <a:rPr b="0" lang="en-IN" sz="4100" spc="-4" strike="noStrike">
                <a:solidFill>
                  <a:srgbClr val="000000"/>
                </a:solidFill>
                <a:latin typeface="aakar"/>
                <a:ea typeface="DejaVu Sans"/>
              </a:rPr>
              <a:t>obj.accept();</a:t>
            </a:r>
            <a:endParaRPr b="0" lang="en-IN" sz="4100" spc="-1" strike="noStrike">
              <a:latin typeface="Arial"/>
            </a:endParaRPr>
          </a:p>
          <a:p>
            <a:pPr marL="1034640">
              <a:lnSpc>
                <a:spcPts val="4289"/>
              </a:lnSpc>
              <a:spcBef>
                <a:spcPts val="581"/>
              </a:spcBef>
              <a:spcAft>
                <a:spcPts val="581"/>
              </a:spcAft>
              <a:buNone/>
            </a:pPr>
            <a:r>
              <a:rPr b="0" lang="en-IN" sz="4100" spc="-4" strike="noStrike">
                <a:solidFill>
                  <a:srgbClr val="000000"/>
                </a:solidFill>
                <a:latin typeface="aakar"/>
                <a:ea typeface="DejaVu Sans"/>
              </a:rPr>
              <a:t>	</a:t>
            </a:r>
            <a:r>
              <a:rPr b="0" lang="en-IN" sz="4100" spc="-4" strike="noStrike">
                <a:solidFill>
                  <a:srgbClr val="000000"/>
                </a:solidFill>
                <a:latin typeface="aakar"/>
                <a:ea typeface="DejaVu Sans"/>
              </a:rPr>
              <a:t>   </a:t>
            </a:r>
            <a:r>
              <a:rPr b="0" lang="en-IN" sz="4100" spc="-4" strike="noStrike">
                <a:solidFill>
                  <a:srgbClr val="000000"/>
                </a:solidFill>
                <a:latin typeface="aakar"/>
                <a:ea typeface="DejaVu Sans"/>
              </a:rPr>
              <a:t>obj.calculate();</a:t>
            </a:r>
            <a:endParaRPr b="0" lang="en-IN" sz="4100" spc="-1" strike="noStrike">
              <a:latin typeface="Arial"/>
            </a:endParaRPr>
          </a:p>
          <a:p>
            <a:pPr marL="1034640">
              <a:lnSpc>
                <a:spcPts val="4289"/>
              </a:lnSpc>
              <a:spcBef>
                <a:spcPts val="581"/>
              </a:spcBef>
              <a:spcAft>
                <a:spcPts val="581"/>
              </a:spcAft>
              <a:buNone/>
            </a:pPr>
            <a:r>
              <a:rPr b="0" lang="en-IN" sz="4100" spc="-4" strike="noStrike">
                <a:solidFill>
                  <a:srgbClr val="000000"/>
                </a:solidFill>
                <a:latin typeface="aakar"/>
                <a:ea typeface="DejaVu Sans"/>
              </a:rPr>
              <a:t>          </a:t>
            </a:r>
            <a:r>
              <a:rPr b="0" lang="en-IN" sz="4100" spc="-4" strike="noStrike">
                <a:solidFill>
                  <a:srgbClr val="000000"/>
                </a:solidFill>
                <a:latin typeface="aakar"/>
                <a:ea typeface="DejaVu Sans"/>
              </a:rPr>
              <a:t>obj.display();</a:t>
            </a:r>
            <a:endParaRPr b="0" lang="en-IN" sz="4100" spc="-1" strike="noStrike">
              <a:latin typeface="Arial"/>
            </a:endParaRPr>
          </a:p>
          <a:p>
            <a:pPr marL="1034640">
              <a:lnSpc>
                <a:spcPts val="4289"/>
              </a:lnSpc>
              <a:spcBef>
                <a:spcPts val="581"/>
              </a:spcBef>
              <a:spcAft>
                <a:spcPts val="581"/>
              </a:spcAft>
              <a:buNone/>
            </a:pPr>
            <a:r>
              <a:rPr b="0" lang="en-IN" sz="4100" spc="-4" strike="noStrike">
                <a:solidFill>
                  <a:srgbClr val="000000"/>
                </a:solidFill>
                <a:latin typeface="aakar"/>
                <a:ea typeface="DejaVu Sans"/>
              </a:rPr>
              <a:t>     </a:t>
            </a:r>
            <a:r>
              <a:rPr b="0" lang="en-IN" sz="4100" spc="-4" strike="noStrike">
                <a:solidFill>
                  <a:srgbClr val="000000"/>
                </a:solidFill>
                <a:latin typeface="aakar"/>
                <a:ea typeface="DejaVu Sans"/>
              </a:rPr>
              <a:t>}</a:t>
            </a:r>
            <a:endParaRPr b="0" lang="en-IN" sz="4100" spc="-1" strike="noStrike">
              <a:latin typeface="Arial"/>
            </a:endParaRPr>
          </a:p>
          <a:p>
            <a:pPr marL="1034640">
              <a:lnSpc>
                <a:spcPts val="4289"/>
              </a:lnSpc>
              <a:spcBef>
                <a:spcPts val="581"/>
              </a:spcBef>
              <a:spcAft>
                <a:spcPts val="581"/>
              </a:spcAft>
              <a:buNone/>
            </a:pPr>
            <a:r>
              <a:rPr b="0" lang="en-IN" sz="4100" spc="-4" strike="noStrike">
                <a:solidFill>
                  <a:srgbClr val="000000"/>
                </a:solidFill>
                <a:latin typeface="aakar"/>
                <a:ea typeface="DejaVu Sans"/>
              </a:rPr>
              <a:t>}</a:t>
            </a:r>
            <a:endParaRPr b="0" lang="en-IN" sz="41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63" name="Rectangle 272"/>
          <p:cNvSpPr/>
          <p:nvPr/>
        </p:nvSpPr>
        <p:spPr>
          <a:xfrm>
            <a:off x="471240" y="11061000"/>
            <a:ext cx="15510960" cy="9992160"/>
          </a:xfrm>
          <a:prstGeom prst="rect">
            <a:avLst/>
          </a:prstGeom>
          <a:noFill/>
          <a:ln w="0">
            <a:noFill/>
          </a:ln>
        </p:spPr>
        <p:style>
          <a:lnRef idx="0"/>
          <a:fillRef idx="0"/>
          <a:effectRef idx="0"/>
          <a:fontRef idx="minor"/>
        </p:style>
      </p:sp>
      <p:sp>
        <p:nvSpPr>
          <p:cNvPr id="164" name="PlaceHolder 1"/>
          <p:cNvSpPr>
            <a:spLocks noGrp="1"/>
          </p:cNvSpPr>
          <p:nvPr>
            <p:ph type="title"/>
          </p:nvPr>
        </p:nvSpPr>
        <p:spPr>
          <a:xfrm>
            <a:off x="3057480" y="0"/>
            <a:ext cx="10994760" cy="2422440"/>
          </a:xfrm>
          <a:prstGeom prst="rect">
            <a:avLst/>
          </a:prstGeom>
          <a:noFill/>
          <a:ln w="0">
            <a:noFill/>
          </a:ln>
        </p:spPr>
        <p:txBody>
          <a:bodyPr lIns="0" rIns="0" tIns="0" bIns="0" anchor="t">
            <a:noAutofit/>
          </a:bodyPr>
          <a:p>
            <a:pPr algn="ctr">
              <a:lnSpc>
                <a:spcPct val="100000"/>
              </a:lnSpc>
              <a:buNone/>
            </a:pPr>
            <a:r>
              <a:rPr b="1" lang="en-IN" sz="12310" spc="293" strike="noStrike">
                <a:solidFill>
                  <a:srgbClr val="000000"/>
                </a:solidFill>
                <a:latin typeface="Arial"/>
              </a:rPr>
              <a:t>Program 8</a:t>
            </a:r>
            <a:endParaRPr b="0" lang="en-US" sz="12310" spc="-1" strike="noStrike">
              <a:solidFill>
                <a:srgbClr val="000000"/>
              </a:solidFill>
              <a:latin typeface="Speak Pro"/>
            </a:endParaRPr>
          </a:p>
        </p:txBody>
      </p:sp>
      <p:sp>
        <p:nvSpPr>
          <p:cNvPr id="165" name="Rectangle 274"/>
          <p:cNvSpPr/>
          <p:nvPr/>
        </p:nvSpPr>
        <p:spPr>
          <a:xfrm>
            <a:off x="471240" y="2429640"/>
            <a:ext cx="15510240" cy="8630280"/>
          </a:xfrm>
          <a:prstGeom prst="rect">
            <a:avLst/>
          </a:prstGeom>
          <a:noFill/>
          <a:ln w="0">
            <a:noFill/>
          </a:ln>
        </p:spPr>
        <p:style>
          <a:lnRef idx="0"/>
          <a:fillRef idx="0"/>
          <a:effectRef idx="0"/>
          <a:fontRef idx="minor"/>
        </p:style>
        <p:txBody>
          <a:bodyPr lIns="184680" rIns="184680" tIns="92520" bIns="92520" anchor="t">
            <a:spAutoFit/>
          </a:bodyPr>
          <a:p>
            <a:pPr marL="1034640">
              <a:lnSpc>
                <a:spcPct val="100000"/>
              </a:lnSpc>
              <a:buNone/>
            </a:pPr>
            <a:r>
              <a:rPr b="1" lang="en-IN" sz="3700" spc="-4" strike="noStrike">
                <a:solidFill>
                  <a:srgbClr val="0d0d0d"/>
                </a:solidFill>
                <a:latin typeface="Calisto MT"/>
                <a:ea typeface="DejaVu Sans"/>
              </a:rPr>
              <a:t>Define a class to overload the method display as follows: </a:t>
            </a:r>
            <a:endParaRPr b="0" lang="en-IN" sz="3700" spc="-1" strike="noStrike">
              <a:latin typeface="Arial"/>
            </a:endParaRPr>
          </a:p>
          <a:p>
            <a:pPr marL="1034640">
              <a:lnSpc>
                <a:spcPct val="100000"/>
              </a:lnSpc>
              <a:buNone/>
            </a:pPr>
            <a:r>
              <a:rPr b="1" lang="en-IN" sz="3700" spc="-4" strike="noStrike">
                <a:solidFill>
                  <a:srgbClr val="0d0d0d"/>
                </a:solidFill>
                <a:latin typeface="aakar"/>
                <a:ea typeface="DejaVu Sans"/>
              </a:rPr>
              <a:t>void display(): To print the following format using nested loop</a:t>
            </a:r>
            <a:endParaRPr b="0" lang="en-IN" sz="3700" spc="-1" strike="noStrike">
              <a:latin typeface="Arial"/>
            </a:endParaRPr>
          </a:p>
          <a:p>
            <a:pPr marL="1034640">
              <a:lnSpc>
                <a:spcPct val="100000"/>
              </a:lnSpc>
              <a:buNone/>
            </a:pPr>
            <a:r>
              <a:rPr b="0" lang="en-IN" sz="3700" spc="-4" strike="noStrike">
                <a:solidFill>
                  <a:srgbClr val="0d0d0d"/>
                </a:solidFill>
                <a:latin typeface="Comic Sans MS"/>
                <a:ea typeface="DejaVu Sans"/>
              </a:rPr>
              <a:t>	</a:t>
            </a:r>
            <a:r>
              <a:rPr b="0" lang="en-IN" sz="3700" spc="-4" strike="noStrike">
                <a:solidFill>
                  <a:srgbClr val="0d0d0d"/>
                </a:solidFill>
                <a:latin typeface="Comic Sans MS"/>
                <a:ea typeface="DejaVu Sans"/>
              </a:rPr>
              <a:t>1</a:t>
            </a:r>
            <a:endParaRPr b="0" lang="en-IN" sz="3700" spc="-1" strike="noStrike">
              <a:latin typeface="Arial"/>
            </a:endParaRPr>
          </a:p>
          <a:p>
            <a:pPr marL="1034640">
              <a:lnSpc>
                <a:spcPct val="100000"/>
              </a:lnSpc>
              <a:buNone/>
            </a:pPr>
            <a:r>
              <a:rPr b="0" lang="en-IN" sz="3700" spc="-4" strike="noStrike">
                <a:solidFill>
                  <a:srgbClr val="0d0d0d"/>
                </a:solidFill>
                <a:latin typeface="Comic Sans MS"/>
                <a:ea typeface="DejaVu Sans"/>
              </a:rPr>
              <a:t>	</a:t>
            </a:r>
            <a:r>
              <a:rPr b="0" lang="en-IN" sz="3700" spc="-4" strike="noStrike">
                <a:solidFill>
                  <a:srgbClr val="0d0d0d"/>
                </a:solidFill>
                <a:latin typeface="Comic Sans MS"/>
                <a:ea typeface="DejaVu Sans"/>
              </a:rPr>
              <a:t>1 2</a:t>
            </a:r>
            <a:endParaRPr b="0" lang="en-IN" sz="3700" spc="-1" strike="noStrike">
              <a:latin typeface="Arial"/>
            </a:endParaRPr>
          </a:p>
          <a:p>
            <a:pPr marL="1034640">
              <a:lnSpc>
                <a:spcPct val="100000"/>
              </a:lnSpc>
              <a:buNone/>
            </a:pPr>
            <a:r>
              <a:rPr b="0" lang="en-IN" sz="3700" spc="-4" strike="noStrike">
                <a:solidFill>
                  <a:srgbClr val="0d0d0d"/>
                </a:solidFill>
                <a:latin typeface="Comic Sans MS"/>
                <a:ea typeface="DejaVu Sans"/>
              </a:rPr>
              <a:t>	</a:t>
            </a:r>
            <a:r>
              <a:rPr b="0" lang="en-IN" sz="3700" spc="-4" strike="noStrike">
                <a:solidFill>
                  <a:srgbClr val="0d0d0d"/>
                </a:solidFill>
                <a:latin typeface="Comic Sans MS"/>
                <a:ea typeface="DejaVu Sans"/>
              </a:rPr>
              <a:t>1 2 3</a:t>
            </a:r>
            <a:endParaRPr b="0" lang="en-IN" sz="3700" spc="-1" strike="noStrike">
              <a:latin typeface="Arial"/>
            </a:endParaRPr>
          </a:p>
          <a:p>
            <a:pPr marL="1034640">
              <a:lnSpc>
                <a:spcPct val="100000"/>
              </a:lnSpc>
              <a:buNone/>
            </a:pPr>
            <a:r>
              <a:rPr b="0" lang="en-IN" sz="3700" spc="-4" strike="noStrike">
                <a:solidFill>
                  <a:srgbClr val="0d0d0d"/>
                </a:solidFill>
                <a:latin typeface="Comic Sans MS"/>
                <a:ea typeface="DejaVu Sans"/>
              </a:rPr>
              <a:t>	</a:t>
            </a:r>
            <a:r>
              <a:rPr b="0" lang="en-IN" sz="3700" spc="-4" strike="noStrike">
                <a:solidFill>
                  <a:srgbClr val="0d0d0d"/>
                </a:solidFill>
                <a:latin typeface="Comic Sans MS"/>
                <a:ea typeface="DejaVu Sans"/>
              </a:rPr>
              <a:t>1 2 3 4</a:t>
            </a:r>
            <a:endParaRPr b="0" lang="en-IN" sz="3700" spc="-1" strike="noStrike">
              <a:latin typeface="Arial"/>
            </a:endParaRPr>
          </a:p>
          <a:p>
            <a:pPr marL="1034640">
              <a:lnSpc>
                <a:spcPct val="100000"/>
              </a:lnSpc>
              <a:buNone/>
            </a:pPr>
            <a:r>
              <a:rPr b="0" lang="en-IN" sz="3700" spc="-4" strike="noStrike">
                <a:solidFill>
                  <a:srgbClr val="0d0d0d"/>
                </a:solidFill>
                <a:latin typeface="Comic Sans MS"/>
                <a:ea typeface="DejaVu Sans"/>
              </a:rPr>
              <a:t>	</a:t>
            </a:r>
            <a:r>
              <a:rPr b="0" lang="en-IN" sz="3700" spc="-4" strike="noStrike">
                <a:solidFill>
                  <a:srgbClr val="0d0d0d"/>
                </a:solidFill>
                <a:latin typeface="Comic Sans MS"/>
                <a:ea typeface="DejaVu Sans"/>
              </a:rPr>
              <a:t>1 2 3 4 5</a:t>
            </a:r>
            <a:endParaRPr b="0" lang="en-IN" sz="3700" spc="-1" strike="noStrike">
              <a:latin typeface="Arial"/>
            </a:endParaRPr>
          </a:p>
          <a:p>
            <a:pPr marL="1034640">
              <a:lnSpc>
                <a:spcPct val="100000"/>
              </a:lnSpc>
              <a:buNone/>
            </a:pPr>
            <a:r>
              <a:rPr b="1" lang="en-IN" sz="3700" spc="-4" strike="noStrike">
                <a:solidFill>
                  <a:srgbClr val="0d0d0d"/>
                </a:solidFill>
                <a:latin typeface="aakar"/>
                <a:ea typeface="DejaVu Sans"/>
              </a:rPr>
              <a:t>void display(int n): To print the square root of each digit of the                      given number</a:t>
            </a:r>
            <a:endParaRPr b="0" lang="en-IN" sz="3700" spc="-1" strike="noStrike">
              <a:latin typeface="Arial"/>
            </a:endParaRPr>
          </a:p>
          <a:p>
            <a:pPr marL="1034640">
              <a:lnSpc>
                <a:spcPct val="100000"/>
              </a:lnSpc>
              <a:buNone/>
            </a:pPr>
            <a:r>
              <a:rPr b="0" lang="en-IN" sz="3700" spc="-4" strike="noStrike">
                <a:solidFill>
                  <a:srgbClr val="0d0d0d"/>
                </a:solidFill>
                <a:latin typeface="Comic Sans MS"/>
                <a:ea typeface="DejaVu Sans"/>
              </a:rPr>
              <a:t>	</a:t>
            </a:r>
            <a:r>
              <a:rPr b="0" lang="en-IN" sz="3700" spc="-4" strike="noStrike">
                <a:solidFill>
                  <a:srgbClr val="0d0d0d"/>
                </a:solidFill>
                <a:latin typeface="Comic Sans MS"/>
                <a:ea typeface="DejaVu Sans"/>
              </a:rPr>
              <a:t>Example: n = 4329</a:t>
            </a:r>
            <a:endParaRPr b="0" lang="en-IN" sz="3700" spc="-1" strike="noStrike">
              <a:latin typeface="Arial"/>
            </a:endParaRPr>
          </a:p>
          <a:p>
            <a:pPr marL="1034640">
              <a:lnSpc>
                <a:spcPct val="100000"/>
              </a:lnSpc>
              <a:buNone/>
            </a:pPr>
            <a:r>
              <a:rPr b="0" lang="en-IN" sz="3700" spc="-4" strike="noStrike">
                <a:solidFill>
                  <a:srgbClr val="0d0d0d"/>
                </a:solidFill>
                <a:latin typeface="Comic Sans MS"/>
                <a:ea typeface="DejaVu Sans"/>
              </a:rPr>
              <a:t>	</a:t>
            </a:r>
            <a:r>
              <a:rPr b="0" lang="en-IN" sz="3700" spc="-4" strike="noStrike">
                <a:solidFill>
                  <a:srgbClr val="0d0d0d"/>
                </a:solidFill>
                <a:latin typeface="Comic Sans MS"/>
                <a:ea typeface="DejaVu Sans"/>
              </a:rPr>
              <a:t>output – 3.0</a:t>
            </a:r>
            <a:endParaRPr b="0" lang="en-IN" sz="3700" spc="-1" strike="noStrike">
              <a:latin typeface="Arial"/>
            </a:endParaRPr>
          </a:p>
          <a:p>
            <a:pPr marL="1034640">
              <a:lnSpc>
                <a:spcPct val="100000"/>
              </a:lnSpc>
              <a:buNone/>
            </a:pPr>
            <a:r>
              <a:rPr b="0" lang="en-IN" sz="3700" spc="-4" strike="noStrike">
                <a:solidFill>
                  <a:srgbClr val="0d0d0d"/>
                </a:solidFill>
                <a:latin typeface="Comic Sans MS"/>
                <a:ea typeface="DejaVu Sans"/>
              </a:rPr>
              <a:t>	</a:t>
            </a:r>
            <a:r>
              <a:rPr b="0" lang="en-IN" sz="3700" spc="-4" strike="noStrike">
                <a:solidFill>
                  <a:srgbClr val="0d0d0d"/>
                </a:solidFill>
                <a:latin typeface="Comic Sans MS"/>
                <a:ea typeface="DejaVu Sans"/>
              </a:rPr>
              <a:t>              </a:t>
            </a:r>
            <a:r>
              <a:rPr b="0" lang="en-IN" sz="3700" spc="-4" strike="noStrike">
                <a:solidFill>
                  <a:srgbClr val="0d0d0d"/>
                </a:solidFill>
                <a:latin typeface="Comic Sans MS"/>
                <a:ea typeface="DejaVu Sans"/>
              </a:rPr>
              <a:t>1.414213562</a:t>
            </a:r>
            <a:endParaRPr b="0" lang="en-IN" sz="3700" spc="-1" strike="noStrike">
              <a:latin typeface="Arial"/>
            </a:endParaRPr>
          </a:p>
          <a:p>
            <a:pPr marL="1034640">
              <a:lnSpc>
                <a:spcPct val="100000"/>
              </a:lnSpc>
              <a:buNone/>
            </a:pPr>
            <a:r>
              <a:rPr b="0" lang="en-IN" sz="3700" spc="-4" strike="noStrike">
                <a:solidFill>
                  <a:srgbClr val="0d0d0d"/>
                </a:solidFill>
                <a:latin typeface="Comic Sans MS"/>
                <a:ea typeface="DejaVu Sans"/>
              </a:rPr>
              <a:t>	</a:t>
            </a:r>
            <a:r>
              <a:rPr b="0" lang="en-IN" sz="3700" spc="-4" strike="noStrike">
                <a:solidFill>
                  <a:srgbClr val="0d0d0d"/>
                </a:solidFill>
                <a:latin typeface="Comic Sans MS"/>
                <a:ea typeface="DejaVu Sans"/>
              </a:rPr>
              <a:t>	</a:t>
            </a:r>
            <a:r>
              <a:rPr b="0" lang="en-IN" sz="3700" spc="-4" strike="noStrike">
                <a:solidFill>
                  <a:srgbClr val="0d0d0d"/>
                </a:solidFill>
                <a:latin typeface="Comic Sans MS"/>
                <a:ea typeface="DejaVu Sans"/>
              </a:rPr>
              <a:t> </a:t>
            </a:r>
            <a:r>
              <a:rPr b="0" lang="en-IN" sz="3700" spc="-4" strike="noStrike">
                <a:solidFill>
                  <a:srgbClr val="0d0d0d"/>
                </a:solidFill>
                <a:latin typeface="Comic Sans MS"/>
                <a:ea typeface="DejaVu Sans"/>
              </a:rPr>
              <a:t>1.732050808</a:t>
            </a:r>
            <a:endParaRPr b="0" lang="en-IN" sz="3700" spc="-1" strike="noStrike">
              <a:latin typeface="Arial"/>
            </a:endParaRPr>
          </a:p>
          <a:p>
            <a:pPr marL="1034640">
              <a:lnSpc>
                <a:spcPct val="100000"/>
              </a:lnSpc>
              <a:buNone/>
            </a:pPr>
            <a:r>
              <a:rPr b="0" lang="en-IN" sz="3700" spc="-4" strike="noStrike">
                <a:solidFill>
                  <a:srgbClr val="0d0d0d"/>
                </a:solidFill>
                <a:latin typeface="Comic Sans MS"/>
                <a:ea typeface="DejaVu Sans"/>
              </a:rPr>
              <a:t>	</a:t>
            </a:r>
            <a:r>
              <a:rPr b="0" lang="en-IN" sz="3700" spc="-4" strike="noStrike">
                <a:solidFill>
                  <a:srgbClr val="0d0d0d"/>
                </a:solidFill>
                <a:latin typeface="Comic Sans MS"/>
                <a:ea typeface="DejaVu Sans"/>
              </a:rPr>
              <a:t>	</a:t>
            </a:r>
            <a:r>
              <a:rPr b="0" lang="en-IN" sz="3700" spc="-4" strike="noStrike">
                <a:solidFill>
                  <a:srgbClr val="0d0d0d"/>
                </a:solidFill>
                <a:latin typeface="Comic Sans MS"/>
                <a:ea typeface="DejaVu Sans"/>
              </a:rPr>
              <a:t> </a:t>
            </a:r>
            <a:r>
              <a:rPr b="0" lang="en-IN" sz="3700" spc="-4" strike="noStrike">
                <a:solidFill>
                  <a:srgbClr val="0d0d0d"/>
                </a:solidFill>
                <a:latin typeface="Comic Sans MS"/>
                <a:ea typeface="DejaVu Sans"/>
              </a:rPr>
              <a:t>2.0</a:t>
            </a:r>
            <a:endParaRPr b="0" lang="en-IN" sz="3700" spc="-1" strike="noStrike">
              <a:latin typeface="Arial"/>
            </a:endParaRPr>
          </a:p>
        </p:txBody>
      </p:sp>
      <p:sp>
        <p:nvSpPr>
          <p:cNvPr id="166" name="Rectangle 275"/>
          <p:cNvSpPr/>
          <p:nvPr/>
        </p:nvSpPr>
        <p:spPr>
          <a:xfrm>
            <a:off x="471960" y="11822760"/>
            <a:ext cx="15512400" cy="10119240"/>
          </a:xfrm>
          <a:prstGeom prst="rect">
            <a:avLst/>
          </a:prstGeom>
          <a:noFill/>
          <a:ln w="0">
            <a:noFill/>
          </a:ln>
        </p:spPr>
        <p:style>
          <a:lnRef idx="0"/>
          <a:fillRef idx="0"/>
          <a:effectRef idx="0"/>
          <a:fontRef idx="minor"/>
        </p:style>
        <p:txBody>
          <a:bodyPr lIns="184680" rIns="184680" tIns="92520" bIns="92520" anchor="t">
            <a:noAutofit/>
          </a:bodyPr>
          <a:p>
            <a:pPr marL="1034640">
              <a:lnSpc>
                <a:spcPts val="4620"/>
              </a:lnSpc>
              <a:buNone/>
            </a:pPr>
            <a:r>
              <a:rPr b="0" lang="en-IN" sz="3700" spc="-4" strike="noStrike">
                <a:solidFill>
                  <a:srgbClr val="000000"/>
                </a:solidFill>
                <a:latin typeface="aakar"/>
                <a:ea typeface="DejaVu Sans"/>
              </a:rPr>
              <a:t>public class Overload8 {</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void display(){</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for (int i=1;i&lt;=5;i++){</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for(int j=1;j&lt;=i;j++)</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System.out.print(j);</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System.out.println();</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void display(int n){</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while(n!=0){</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System.out.println(Math.sqrt(n%10));</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n/=10;</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a:t>
            </a:r>
            <a:endParaRPr b="0" lang="en-IN" sz="3700" spc="-1" strike="noStrike">
              <a:latin typeface="Arial"/>
            </a:endParaRPr>
          </a:p>
          <a:p>
            <a:pPr marL="1034640">
              <a:lnSpc>
                <a:spcPts val="4620"/>
              </a:lnSpc>
              <a:buNone/>
            </a:pPr>
            <a:endParaRPr b="0" lang="en-IN" sz="37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67" name="Rectangle 276"/>
          <p:cNvSpPr/>
          <p:nvPr/>
        </p:nvSpPr>
        <p:spPr>
          <a:xfrm>
            <a:off x="471240" y="5023080"/>
            <a:ext cx="15510960" cy="15510960"/>
          </a:xfrm>
          <a:prstGeom prst="rect">
            <a:avLst/>
          </a:prstGeom>
          <a:noFill/>
          <a:ln w="0">
            <a:noFill/>
          </a:ln>
        </p:spPr>
        <p:style>
          <a:lnRef idx="0"/>
          <a:fillRef idx="0"/>
          <a:effectRef idx="0"/>
          <a:fontRef idx="minor"/>
        </p:style>
        <p:txBody>
          <a:bodyPr numCol="1" spcCol="0" lIns="184680" rIns="184680" tIns="92520" bIns="92520" anchor="t">
            <a:noAutofit/>
          </a:bodyPr>
          <a:p>
            <a:pPr marL="1034640">
              <a:lnSpc>
                <a:spcPts val="4620"/>
              </a:lnSpc>
              <a:buNone/>
            </a:pPr>
            <a:r>
              <a:rPr b="0" lang="en-IN" sz="3700" spc="-4" strike="noStrike">
                <a:solidFill>
                  <a:srgbClr val="000000"/>
                </a:solidFill>
                <a:latin typeface="aakar"/>
                <a:ea typeface="DejaVu Sans"/>
              </a:rPr>
              <a:t>import java.util.Scanner;</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public class ArrSort9 {</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public static void main(String[] args) {</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Scanner sc=new Scanner(System.in);</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char ch[]=new char[10];</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System.out.println("enter 10 characters");</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for(int i=0;i&lt;10;i++)</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ch[i]=sc.nextLine().charAt(0);</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char temp;</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System.out.println("Unsorted Array");</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for(int i=0;i&lt;10;i++)</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System.out.print(ch[i]+"\t");</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for(int i=0;i&lt;9;i++){</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for(int j=0;j&lt;9-i;j++){</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if(ch[j]&gt;ch[j+1]){</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temp=ch[j];</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ch[j]=ch[j+1];</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ch[j+1]=temp;</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System.out.println("\nSorted array");</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for(int i=0;i&lt;10;i++)</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System.out.print(ch[i]+"\t");</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sc.close();</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a:t>
            </a:r>
            <a:endParaRPr b="0" lang="en-IN" sz="3700" spc="-1" strike="noStrike">
              <a:latin typeface="Arial"/>
            </a:endParaRPr>
          </a:p>
          <a:p>
            <a:pPr marL="1034640">
              <a:lnSpc>
                <a:spcPts val="4620"/>
              </a:lnSpc>
              <a:buNone/>
            </a:pPr>
            <a:endParaRPr b="0" lang="en-IN" sz="3700" spc="-1" strike="noStrike">
              <a:latin typeface="Arial"/>
            </a:endParaRPr>
          </a:p>
        </p:txBody>
      </p:sp>
      <p:sp>
        <p:nvSpPr>
          <p:cNvPr id="168" name="PlaceHolder 1"/>
          <p:cNvSpPr>
            <a:spLocks noGrp="1"/>
          </p:cNvSpPr>
          <p:nvPr>
            <p:ph type="title"/>
          </p:nvPr>
        </p:nvSpPr>
        <p:spPr>
          <a:xfrm>
            <a:off x="3057480" y="0"/>
            <a:ext cx="10994760" cy="2422440"/>
          </a:xfrm>
          <a:prstGeom prst="rect">
            <a:avLst/>
          </a:prstGeom>
          <a:noFill/>
          <a:ln w="0">
            <a:noFill/>
          </a:ln>
        </p:spPr>
        <p:txBody>
          <a:bodyPr lIns="0" rIns="0" tIns="0" bIns="0" anchor="t">
            <a:noAutofit/>
          </a:bodyPr>
          <a:p>
            <a:pPr algn="ctr">
              <a:lnSpc>
                <a:spcPct val="100000"/>
              </a:lnSpc>
              <a:buNone/>
            </a:pPr>
            <a:r>
              <a:rPr b="1" lang="en-IN" sz="12310" spc="293" strike="noStrike">
                <a:solidFill>
                  <a:srgbClr val="000000"/>
                </a:solidFill>
                <a:latin typeface="Arial"/>
              </a:rPr>
              <a:t>Program 9</a:t>
            </a:r>
            <a:endParaRPr b="0" lang="en-US" sz="12310" spc="-1" strike="noStrike">
              <a:solidFill>
                <a:srgbClr val="000000"/>
              </a:solidFill>
              <a:latin typeface="Speak Pro"/>
            </a:endParaRPr>
          </a:p>
        </p:txBody>
      </p:sp>
      <p:sp>
        <p:nvSpPr>
          <p:cNvPr id="169" name="Rectangle 278"/>
          <p:cNvSpPr/>
          <p:nvPr/>
        </p:nvSpPr>
        <p:spPr>
          <a:xfrm>
            <a:off x="471240" y="2429640"/>
            <a:ext cx="15510240" cy="1945080"/>
          </a:xfrm>
          <a:prstGeom prst="rect">
            <a:avLst/>
          </a:prstGeom>
          <a:noFill/>
          <a:ln w="0">
            <a:noFill/>
          </a:ln>
        </p:spPr>
        <p:style>
          <a:lnRef idx="0"/>
          <a:fillRef idx="0"/>
          <a:effectRef idx="0"/>
          <a:fontRef idx="minor"/>
        </p:style>
        <p:txBody>
          <a:bodyPr lIns="184680" rIns="184680" tIns="92520" bIns="92520" anchor="t">
            <a:spAutoFit/>
          </a:bodyPr>
          <a:p>
            <a:pPr marL="1034280">
              <a:lnSpc>
                <a:spcPts val="4620"/>
              </a:lnSpc>
              <a:buNone/>
            </a:pPr>
            <a:r>
              <a:rPr b="1" lang="en-IN" sz="3650" spc="-4" strike="noStrike">
                <a:solidFill>
                  <a:srgbClr val="000000"/>
                </a:solidFill>
                <a:latin typeface="aakar"/>
                <a:ea typeface="DejaVu Sans"/>
              </a:rPr>
              <a:t>Define a class to accept 10 characters from a user. Using bubble sort technique arrange them in ascending order. Display the sorted array and original array.</a:t>
            </a:r>
            <a:endParaRPr b="0" lang="en-IN" sz="3650" spc="-1" strike="noStrike">
              <a:latin typeface="Arial"/>
            </a:endParaRPr>
          </a:p>
        </p:txBody>
      </p:sp>
    </p:spTree>
  </p:cSld>
  <mc:AlternateContent>
    <mc:Choice Requires="p14">
      <p:transition spd="slow" p14:dur="2000">
        <p:fade/>
      </p:transition>
    </mc:Choice>
    <mc:Fallback>
      <p:transition spd="slow">
        <p:fade/>
      </p:transition>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70" name="Rectangle 279"/>
          <p:cNvSpPr/>
          <p:nvPr/>
        </p:nvSpPr>
        <p:spPr>
          <a:xfrm>
            <a:off x="474120" y="6660720"/>
            <a:ext cx="15510960" cy="11440440"/>
          </a:xfrm>
          <a:prstGeom prst="rect">
            <a:avLst/>
          </a:prstGeom>
          <a:noFill/>
          <a:ln w="0">
            <a:noFill/>
          </a:ln>
        </p:spPr>
        <p:style>
          <a:lnRef idx="0"/>
          <a:fillRef idx="0"/>
          <a:effectRef idx="0"/>
          <a:fontRef idx="minor"/>
        </p:style>
        <p:txBody>
          <a:bodyPr numCol="1" spcCol="0" lIns="184680" rIns="184680" tIns="92520" bIns="92520" anchor="t">
            <a:noAutofit/>
          </a:bodyPr>
          <a:p>
            <a:pPr marL="1034640">
              <a:lnSpc>
                <a:spcPts val="4550"/>
              </a:lnSpc>
              <a:buNone/>
            </a:pPr>
            <a:r>
              <a:rPr b="0" lang="en-IN" sz="3700" spc="-4" strike="noStrike">
                <a:solidFill>
                  <a:srgbClr val="000000"/>
                </a:solidFill>
                <a:latin typeface="aakar"/>
                <a:ea typeface="DejaVu Sans"/>
              </a:rPr>
              <a:t>import java.util.Scanner;</a:t>
            </a:r>
            <a:endParaRPr b="0" lang="en-IN" sz="3700" spc="-1" strike="noStrike">
              <a:latin typeface="Arial"/>
            </a:endParaRPr>
          </a:p>
          <a:p>
            <a:pPr marL="1034640">
              <a:lnSpc>
                <a:spcPts val="4550"/>
              </a:lnSpc>
              <a:buNone/>
            </a:pPr>
            <a:r>
              <a:rPr b="0" lang="en-IN" sz="3700" spc="-4" strike="noStrike">
                <a:solidFill>
                  <a:srgbClr val="000000"/>
                </a:solidFill>
                <a:latin typeface="aakar"/>
                <a:ea typeface="DejaVu Sans"/>
              </a:rPr>
              <a:t>public class Character10 {</a:t>
            </a:r>
            <a:endParaRPr b="0" lang="en-IN" sz="3700" spc="-1" strike="noStrike">
              <a:latin typeface="Arial"/>
            </a:endParaRPr>
          </a:p>
          <a:p>
            <a:pPr marL="1034640">
              <a:lnSpc>
                <a:spcPts val="455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public static void main(String[] args) {</a:t>
            </a:r>
            <a:endParaRPr b="0" lang="en-IN" sz="3700" spc="-1" strike="noStrike">
              <a:latin typeface="Arial"/>
            </a:endParaRPr>
          </a:p>
          <a:p>
            <a:pPr marL="1034640">
              <a:lnSpc>
                <a:spcPts val="455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Scanner sc=new Scanner(System.in);</a:t>
            </a:r>
            <a:endParaRPr b="0" lang="en-IN" sz="3700" spc="-1" strike="noStrike">
              <a:latin typeface="Arial"/>
            </a:endParaRPr>
          </a:p>
          <a:p>
            <a:pPr marL="1034640">
              <a:lnSpc>
                <a:spcPts val="455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System.out.println("Enter the String");</a:t>
            </a:r>
            <a:endParaRPr b="0" lang="en-IN" sz="3700" spc="-1" strike="noStrike">
              <a:latin typeface="Arial"/>
            </a:endParaRPr>
          </a:p>
          <a:p>
            <a:pPr marL="1034640">
              <a:lnSpc>
                <a:spcPts val="455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String str=sc.nextLine();</a:t>
            </a:r>
            <a:endParaRPr b="0" lang="en-IN" sz="3700" spc="-1" strike="noStrike">
              <a:latin typeface="Arial"/>
            </a:endParaRPr>
          </a:p>
          <a:p>
            <a:pPr marL="1034640">
              <a:lnSpc>
                <a:spcPts val="455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int d=0,a=0,s=0,o=0;</a:t>
            </a:r>
            <a:endParaRPr b="0" lang="en-IN" sz="3700" spc="-1" strike="noStrike">
              <a:latin typeface="Arial"/>
            </a:endParaRPr>
          </a:p>
          <a:p>
            <a:pPr marL="1034640">
              <a:lnSpc>
                <a:spcPts val="455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for(int i=0;i&lt;str.length();i++){</a:t>
            </a:r>
            <a:endParaRPr b="0" lang="en-IN" sz="3700" spc="-1" strike="noStrike">
              <a:latin typeface="Arial"/>
            </a:endParaRPr>
          </a:p>
          <a:p>
            <a:pPr marL="1034640">
              <a:lnSpc>
                <a:spcPts val="455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char ch=str.charAt(i);</a:t>
            </a:r>
            <a:endParaRPr b="0" lang="en-IN" sz="3700" spc="-1" strike="noStrike">
              <a:latin typeface="Arial"/>
            </a:endParaRPr>
          </a:p>
          <a:p>
            <a:pPr marL="1034640">
              <a:lnSpc>
                <a:spcPts val="455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if(ch&lt;58&amp;&amp;ch&gt;47){</a:t>
            </a:r>
            <a:endParaRPr b="0" lang="en-IN" sz="3700" spc="-1" strike="noStrike">
              <a:latin typeface="Arial"/>
            </a:endParaRPr>
          </a:p>
          <a:p>
            <a:pPr marL="1034640">
              <a:lnSpc>
                <a:spcPts val="455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d++;</a:t>
            </a:r>
            <a:endParaRPr b="0" lang="en-IN" sz="3700" spc="-1" strike="noStrike">
              <a:latin typeface="Arial"/>
            </a:endParaRPr>
          </a:p>
          <a:p>
            <a:pPr marL="1034640">
              <a:lnSpc>
                <a:spcPts val="455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}else if(ch&lt;91&amp;&amp;ch&gt;64||ch&lt;123&amp;&amp;ch&gt;96){</a:t>
            </a:r>
            <a:endParaRPr b="0" lang="en-IN" sz="3700" spc="-1" strike="noStrike">
              <a:latin typeface="Arial"/>
            </a:endParaRPr>
          </a:p>
          <a:p>
            <a:pPr marL="1034640">
              <a:lnSpc>
                <a:spcPts val="455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a++;</a:t>
            </a:r>
            <a:endParaRPr b="0" lang="en-IN" sz="3700" spc="-1" strike="noStrike">
              <a:latin typeface="Arial"/>
            </a:endParaRPr>
          </a:p>
          <a:p>
            <a:pPr marL="1034640">
              <a:lnSpc>
                <a:spcPts val="455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}else if(ch&lt;32&amp;&amp;ch&gt;=0){</a:t>
            </a:r>
            <a:endParaRPr b="0" lang="en-IN" sz="3700" spc="-1" strike="noStrike">
              <a:latin typeface="Arial"/>
            </a:endParaRPr>
          </a:p>
          <a:p>
            <a:pPr marL="1034640">
              <a:lnSpc>
                <a:spcPts val="455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o++;</a:t>
            </a:r>
            <a:endParaRPr b="0" lang="en-IN" sz="3700" spc="-1" strike="noStrike">
              <a:latin typeface="Arial"/>
            </a:endParaRPr>
          </a:p>
          <a:p>
            <a:pPr marL="1034640">
              <a:lnSpc>
                <a:spcPts val="455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}else{</a:t>
            </a:r>
            <a:endParaRPr b="0" lang="en-IN" sz="3700" spc="-1" strike="noStrike">
              <a:latin typeface="Arial"/>
            </a:endParaRPr>
          </a:p>
          <a:p>
            <a:pPr marL="1034640">
              <a:lnSpc>
                <a:spcPts val="455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a:t>
            </a:r>
            <a:endParaRPr b="0" lang="en-IN" sz="3700" spc="-1" strike="noStrike">
              <a:latin typeface="Arial"/>
            </a:endParaRPr>
          </a:p>
          <a:p>
            <a:pPr marL="1034640">
              <a:lnSpc>
                <a:spcPts val="455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a:t>
            </a:r>
            <a:endParaRPr b="0" lang="en-IN" sz="3700" spc="-1" strike="noStrike">
              <a:latin typeface="Arial"/>
            </a:endParaRPr>
          </a:p>
          <a:p>
            <a:pPr marL="1034640">
              <a:lnSpc>
                <a:spcPts val="455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a:t>
            </a:r>
            <a:endParaRPr b="0" lang="en-IN" sz="3700" spc="-1" strike="noStrike">
              <a:latin typeface="Arial"/>
            </a:endParaRPr>
          </a:p>
          <a:p>
            <a:pPr marL="1034640">
              <a:lnSpc>
                <a:spcPts val="455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System.out.println("Number of Digits : "+d);</a:t>
            </a:r>
            <a:endParaRPr b="0" lang="en-IN" sz="3700" spc="-1" strike="noStrike">
              <a:latin typeface="Arial"/>
            </a:endParaRPr>
          </a:p>
          <a:p>
            <a:pPr marL="1034640">
              <a:lnSpc>
                <a:spcPts val="455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System.out.println("Number of Alphabets : "+a);</a:t>
            </a:r>
            <a:endParaRPr b="0" lang="en-IN" sz="3700" spc="-1" strike="noStrike">
              <a:latin typeface="Arial"/>
            </a:endParaRPr>
          </a:p>
          <a:p>
            <a:pPr marL="1034640">
              <a:lnSpc>
                <a:spcPts val="455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System.out.println("Number of Special Characters : "+s);</a:t>
            </a:r>
            <a:endParaRPr b="0" lang="en-IN" sz="3700" spc="-1" strike="noStrike">
              <a:latin typeface="Arial"/>
            </a:endParaRPr>
          </a:p>
          <a:p>
            <a:pPr marL="1034640">
              <a:lnSpc>
                <a:spcPts val="455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System.out.println("Other Characters : "+o);</a:t>
            </a:r>
            <a:endParaRPr b="0" lang="en-IN" sz="3700" spc="-1" strike="noStrike">
              <a:latin typeface="Arial"/>
            </a:endParaRPr>
          </a:p>
          <a:p>
            <a:pPr marL="1034640">
              <a:lnSpc>
                <a:spcPts val="455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sc.close();</a:t>
            </a:r>
            <a:endParaRPr b="0" lang="en-IN" sz="3700" spc="-1" strike="noStrike">
              <a:latin typeface="Arial"/>
            </a:endParaRPr>
          </a:p>
          <a:p>
            <a:pPr marL="1034640">
              <a:lnSpc>
                <a:spcPts val="455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   </a:t>
            </a:r>
            <a:endParaRPr b="0" lang="en-IN" sz="3700" spc="-1" strike="noStrike">
              <a:latin typeface="Arial"/>
            </a:endParaRPr>
          </a:p>
          <a:p>
            <a:pPr marL="1034640">
              <a:lnSpc>
                <a:spcPts val="4550"/>
              </a:lnSpc>
              <a:buNone/>
            </a:pPr>
            <a:r>
              <a:rPr b="0" lang="en-IN" sz="3700" spc="-4" strike="noStrike">
                <a:solidFill>
                  <a:srgbClr val="000000"/>
                </a:solidFill>
                <a:latin typeface="aakar"/>
                <a:ea typeface="DejaVu Sans"/>
              </a:rPr>
              <a:t>}</a:t>
            </a:r>
            <a:endParaRPr b="0" lang="en-IN" sz="3700" spc="-1" strike="noStrike">
              <a:latin typeface="Arial"/>
            </a:endParaRPr>
          </a:p>
        </p:txBody>
      </p:sp>
      <p:sp>
        <p:nvSpPr>
          <p:cNvPr id="171" name="PlaceHolder 1"/>
          <p:cNvSpPr>
            <a:spLocks noGrp="1"/>
          </p:cNvSpPr>
          <p:nvPr>
            <p:ph type="title"/>
          </p:nvPr>
        </p:nvSpPr>
        <p:spPr>
          <a:xfrm>
            <a:off x="3057480" y="0"/>
            <a:ext cx="10994760" cy="2422440"/>
          </a:xfrm>
          <a:prstGeom prst="rect">
            <a:avLst/>
          </a:prstGeom>
          <a:noFill/>
          <a:ln w="0">
            <a:noFill/>
          </a:ln>
        </p:spPr>
        <p:txBody>
          <a:bodyPr lIns="0" rIns="0" tIns="0" bIns="0" anchor="t">
            <a:noAutofit/>
          </a:bodyPr>
          <a:p>
            <a:pPr algn="ctr">
              <a:lnSpc>
                <a:spcPct val="100000"/>
              </a:lnSpc>
              <a:buNone/>
            </a:pPr>
            <a:r>
              <a:rPr b="1" lang="en-IN" sz="12310" spc="293" strike="noStrike">
                <a:solidFill>
                  <a:srgbClr val="000000"/>
                </a:solidFill>
                <a:latin typeface="Arial"/>
              </a:rPr>
              <a:t>Program 10</a:t>
            </a:r>
            <a:endParaRPr b="0" lang="en-US" sz="12310" spc="-1" strike="noStrike">
              <a:solidFill>
                <a:srgbClr val="000000"/>
              </a:solidFill>
              <a:latin typeface="Speak Pro"/>
            </a:endParaRPr>
          </a:p>
        </p:txBody>
      </p:sp>
      <p:sp>
        <p:nvSpPr>
          <p:cNvPr id="172" name="Rectangle 281"/>
          <p:cNvSpPr/>
          <p:nvPr/>
        </p:nvSpPr>
        <p:spPr>
          <a:xfrm>
            <a:off x="471240" y="2429640"/>
            <a:ext cx="15510240" cy="3561840"/>
          </a:xfrm>
          <a:prstGeom prst="rect">
            <a:avLst/>
          </a:prstGeom>
          <a:noFill/>
          <a:ln w="0">
            <a:noFill/>
          </a:ln>
        </p:spPr>
        <p:style>
          <a:lnRef idx="0"/>
          <a:fillRef idx="0"/>
          <a:effectRef idx="0"/>
          <a:fontRef idx="minor"/>
        </p:style>
        <p:txBody>
          <a:bodyPr lIns="184680" rIns="184680" tIns="92520" bIns="92520" anchor="t">
            <a:spAutoFit/>
          </a:bodyPr>
          <a:p>
            <a:pPr marL="1034640">
              <a:lnSpc>
                <a:spcPct val="100000"/>
              </a:lnSpc>
              <a:buNone/>
            </a:pPr>
            <a:r>
              <a:rPr b="1" lang="en-US" sz="4100" spc="-4" strike="noStrike">
                <a:solidFill>
                  <a:srgbClr val="0d0d0d"/>
                </a:solidFill>
                <a:latin typeface="aakar"/>
                <a:ea typeface="DejaVu Sans"/>
              </a:rPr>
              <a:t>Define a class to accept a String and print the number of digits, alphabets and special characters in the string.</a:t>
            </a:r>
            <a:endParaRPr b="0" lang="en-IN" sz="4100" spc="-1" strike="noStrike">
              <a:latin typeface="Arial"/>
            </a:endParaRPr>
          </a:p>
          <a:p>
            <a:pPr marL="1034640">
              <a:lnSpc>
                <a:spcPct val="100000"/>
              </a:lnSpc>
              <a:buNone/>
            </a:pPr>
            <a:r>
              <a:rPr b="0" lang="en-US" sz="4100" spc="-4" strike="noStrike">
                <a:solidFill>
                  <a:srgbClr val="0d0d0d"/>
                </a:solidFill>
                <a:latin typeface="aakar"/>
                <a:ea typeface="DejaVu Sans"/>
              </a:rPr>
              <a:t>Example: </a:t>
            </a:r>
            <a:r>
              <a:rPr b="1" lang="en-US" sz="3290" spc="-4" strike="noStrike">
                <a:solidFill>
                  <a:srgbClr val="0d0d0d"/>
                </a:solidFill>
                <a:latin typeface="Comic Sans MS"/>
                <a:ea typeface="DejaVu Sans"/>
              </a:rPr>
              <a:t>S = “KAPILDEV@83”</a:t>
            </a:r>
            <a:endParaRPr b="0" lang="en-IN" sz="3290" spc="-1" strike="noStrike">
              <a:latin typeface="Arial"/>
            </a:endParaRPr>
          </a:p>
          <a:p>
            <a:pPr marL="1034640">
              <a:lnSpc>
                <a:spcPct val="100000"/>
              </a:lnSpc>
              <a:buNone/>
            </a:pPr>
            <a:r>
              <a:rPr b="1" lang="en-US" sz="3290" spc="-4" strike="noStrike">
                <a:solidFill>
                  <a:srgbClr val="0d0d0d"/>
                </a:solidFill>
                <a:latin typeface="Comic Sans MS"/>
                <a:ea typeface="DejaVu Sans"/>
              </a:rPr>
              <a:t>                  </a:t>
            </a:r>
            <a:r>
              <a:rPr b="1" lang="en-US" sz="3290" spc="-4" strike="noStrike">
                <a:solidFill>
                  <a:srgbClr val="0d0d0d"/>
                </a:solidFill>
                <a:latin typeface="Comic Sans MS"/>
                <a:ea typeface="DejaVu Sans"/>
              </a:rPr>
              <a:t>Output: Number of digits – 2</a:t>
            </a:r>
            <a:endParaRPr b="0" lang="en-IN" sz="3290" spc="-1" strike="noStrike">
              <a:latin typeface="Arial"/>
            </a:endParaRPr>
          </a:p>
          <a:p>
            <a:pPr marL="1034640">
              <a:lnSpc>
                <a:spcPct val="100000"/>
              </a:lnSpc>
              <a:buNone/>
            </a:pPr>
            <a:r>
              <a:rPr b="1" lang="en-US" sz="3290" spc="-4" strike="noStrike">
                <a:solidFill>
                  <a:srgbClr val="0d0d0d"/>
                </a:solidFill>
                <a:latin typeface="Comic Sans MS"/>
                <a:ea typeface="DejaVu Sans"/>
              </a:rPr>
              <a:t> </a:t>
            </a:r>
            <a:r>
              <a:rPr b="1" lang="en-US" sz="3290" spc="-4" strike="noStrike">
                <a:solidFill>
                  <a:srgbClr val="0d0d0d"/>
                </a:solidFill>
                <a:latin typeface="Comic Sans MS"/>
                <a:ea typeface="DejaVu Sans"/>
              </a:rPr>
              <a:t>	</a:t>
            </a:r>
            <a:r>
              <a:rPr b="1" lang="en-US" sz="3290" spc="-4" strike="noStrike">
                <a:solidFill>
                  <a:srgbClr val="0d0d0d"/>
                </a:solidFill>
                <a:latin typeface="Comic Sans MS"/>
                <a:ea typeface="DejaVu Sans"/>
              </a:rPr>
              <a:t>                 </a:t>
            </a:r>
            <a:r>
              <a:rPr b="1" lang="en-US" sz="3290" spc="-4" strike="noStrike">
                <a:solidFill>
                  <a:srgbClr val="0d0d0d"/>
                </a:solidFill>
                <a:latin typeface="Comic Sans MS"/>
                <a:ea typeface="DejaVu Sans"/>
              </a:rPr>
              <a:t>Number of Alphabets – 8</a:t>
            </a:r>
            <a:endParaRPr b="0" lang="en-IN" sz="3290" spc="-1" strike="noStrike">
              <a:latin typeface="Arial"/>
            </a:endParaRPr>
          </a:p>
          <a:p>
            <a:pPr marL="1034640">
              <a:lnSpc>
                <a:spcPct val="100000"/>
              </a:lnSpc>
              <a:buNone/>
            </a:pPr>
            <a:r>
              <a:rPr b="1" lang="en-US" sz="3290" spc="-4" strike="noStrike">
                <a:solidFill>
                  <a:srgbClr val="0d0d0d"/>
                </a:solidFill>
                <a:latin typeface="Comic Sans MS"/>
                <a:ea typeface="DejaVu Sans"/>
              </a:rPr>
              <a:t>	</a:t>
            </a:r>
            <a:r>
              <a:rPr b="1" lang="en-US" sz="3290" spc="-4" strike="noStrike">
                <a:solidFill>
                  <a:srgbClr val="0d0d0d"/>
                </a:solidFill>
                <a:latin typeface="Comic Sans MS"/>
                <a:ea typeface="DejaVu Sans"/>
              </a:rPr>
              <a:t>                 </a:t>
            </a:r>
            <a:r>
              <a:rPr b="1" lang="en-US" sz="3290" spc="-4" strike="noStrike">
                <a:solidFill>
                  <a:srgbClr val="0d0d0d"/>
                </a:solidFill>
                <a:latin typeface="Comic Sans MS"/>
                <a:ea typeface="DejaVu Sans"/>
              </a:rPr>
              <a:t>Number of Special characters – 1</a:t>
            </a:r>
            <a:endParaRPr b="0" lang="en-IN" sz="3290" spc="-1" strike="noStrike">
              <a:latin typeface="Arial"/>
            </a:endParaRPr>
          </a:p>
        </p:txBody>
      </p:sp>
    </p:spTree>
  </p:cSld>
  <mc:AlternateContent>
    <mc:Choice Requires="p14">
      <p:transition spd="slow" p14:dur="2000">
        <p:push dir="u"/>
      </p:transition>
    </mc:Choice>
    <mc:Fallback>
      <p:transition spd="slow">
        <p:push dir="u"/>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64" name="Rectangle 143"/>
          <p:cNvSpPr/>
          <p:nvPr/>
        </p:nvSpPr>
        <p:spPr>
          <a:xfrm>
            <a:off x="591120" y="49680"/>
            <a:ext cx="328320" cy="38016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IN" sz="2280" spc="-4" strike="noStrike">
                <a:solidFill>
                  <a:srgbClr val="000000"/>
                </a:solidFill>
                <a:latin typeface="Calibri"/>
                <a:ea typeface="DejaVu Sans"/>
              </a:rPr>
              <a:t> </a:t>
            </a:r>
            <a:endParaRPr b="0" lang="en-IN" sz="2280" spc="-1" strike="noStrike">
              <a:latin typeface="Arial"/>
            </a:endParaRPr>
          </a:p>
        </p:txBody>
      </p:sp>
      <p:sp>
        <p:nvSpPr>
          <p:cNvPr id="65" name="Rectangle 144"/>
          <p:cNvSpPr/>
          <p:nvPr/>
        </p:nvSpPr>
        <p:spPr>
          <a:xfrm>
            <a:off x="591120" y="806040"/>
            <a:ext cx="328320" cy="38016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IN" sz="2280" spc="-4" strike="noStrike">
                <a:solidFill>
                  <a:srgbClr val="000000"/>
                </a:solidFill>
                <a:latin typeface="Calibri"/>
                <a:ea typeface="DejaVu Sans"/>
              </a:rPr>
              <a:t> </a:t>
            </a:r>
            <a:endParaRPr b="0" lang="en-IN" sz="2280" spc="-1" strike="noStrike">
              <a:latin typeface="Arial"/>
            </a:endParaRPr>
          </a:p>
        </p:txBody>
      </p:sp>
      <p:sp>
        <p:nvSpPr>
          <p:cNvPr id="66" name="Rectangle 145"/>
          <p:cNvSpPr/>
          <p:nvPr/>
        </p:nvSpPr>
        <p:spPr>
          <a:xfrm>
            <a:off x="7932960" y="1583640"/>
            <a:ext cx="538200" cy="59076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1" lang="en-IN" sz="3700" spc="-4" strike="noStrike">
                <a:solidFill>
                  <a:srgbClr val="000000"/>
                </a:solidFill>
                <a:latin typeface="TimesNewRoman"/>
                <a:ea typeface="DejaVu Sans"/>
              </a:rPr>
              <a:t> </a:t>
            </a:r>
            <a:endParaRPr b="0" lang="en-IN" sz="3700" spc="-1" strike="noStrike">
              <a:latin typeface="Arial"/>
            </a:endParaRPr>
          </a:p>
        </p:txBody>
      </p:sp>
      <p:sp>
        <p:nvSpPr>
          <p:cNvPr id="67" name="Rectangle 146"/>
          <p:cNvSpPr/>
          <p:nvPr/>
        </p:nvSpPr>
        <p:spPr>
          <a:xfrm>
            <a:off x="3090600" y="1329480"/>
            <a:ext cx="12202200" cy="169308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1" lang="en-IN" sz="7390" spc="-4" strike="noStrike">
                <a:solidFill>
                  <a:srgbClr val="000000"/>
                </a:solidFill>
                <a:latin typeface="TimesNewRoman"/>
                <a:ea typeface="DejaVu Sans"/>
              </a:rPr>
              <a:t>ACKNOWLEDGMENT </a:t>
            </a:r>
            <a:endParaRPr b="0" lang="en-IN" sz="7390" spc="-1" strike="noStrike">
              <a:latin typeface="Arial"/>
            </a:endParaRPr>
          </a:p>
        </p:txBody>
      </p:sp>
      <p:sp>
        <p:nvSpPr>
          <p:cNvPr id="68" name="Rectangle 148"/>
          <p:cNvSpPr/>
          <p:nvPr/>
        </p:nvSpPr>
        <p:spPr>
          <a:xfrm>
            <a:off x="1016640" y="3583080"/>
            <a:ext cx="418680" cy="45864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IN" sz="2890" spc="-4" strike="noStrike">
                <a:solidFill>
                  <a:srgbClr val="333333"/>
                </a:solidFill>
                <a:latin typeface="TimesNewRoman"/>
                <a:ea typeface="DejaVu Sans"/>
              </a:rPr>
              <a:t> </a:t>
            </a:r>
            <a:endParaRPr b="0" lang="en-IN" sz="2890" spc="-1" strike="noStrike">
              <a:latin typeface="Arial"/>
            </a:endParaRPr>
          </a:p>
        </p:txBody>
      </p:sp>
      <p:sp>
        <p:nvSpPr>
          <p:cNvPr id="69" name="Rectangle 175"/>
          <p:cNvSpPr/>
          <p:nvPr/>
        </p:nvSpPr>
        <p:spPr>
          <a:xfrm>
            <a:off x="1016640" y="12392640"/>
            <a:ext cx="418680" cy="45864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IN" sz="2890" spc="-4" strike="noStrike">
                <a:solidFill>
                  <a:srgbClr val="000000"/>
                </a:solidFill>
                <a:latin typeface="TimesNewRoman"/>
                <a:ea typeface="DejaVu Sans"/>
              </a:rPr>
              <a:t> </a:t>
            </a:r>
            <a:endParaRPr b="0" lang="en-IN" sz="2890" spc="-1" strike="noStrike">
              <a:latin typeface="Arial"/>
            </a:endParaRPr>
          </a:p>
        </p:txBody>
      </p:sp>
      <p:sp>
        <p:nvSpPr>
          <p:cNvPr id="70" name="Rectangle 176"/>
          <p:cNvSpPr/>
          <p:nvPr/>
        </p:nvSpPr>
        <p:spPr>
          <a:xfrm>
            <a:off x="1016640" y="12941640"/>
            <a:ext cx="418680" cy="45864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IN" sz="2890" spc="-4" strike="noStrike">
                <a:solidFill>
                  <a:srgbClr val="000000"/>
                </a:solidFill>
                <a:latin typeface="TimesNewRoman"/>
                <a:ea typeface="DejaVu Sans"/>
              </a:rPr>
              <a:t> </a:t>
            </a:r>
            <a:endParaRPr b="0" lang="en-IN" sz="2890" spc="-1" strike="noStrike">
              <a:latin typeface="Arial"/>
            </a:endParaRPr>
          </a:p>
        </p:txBody>
      </p:sp>
      <p:sp>
        <p:nvSpPr>
          <p:cNvPr id="71" name="Rectangle 177"/>
          <p:cNvSpPr/>
          <p:nvPr/>
        </p:nvSpPr>
        <p:spPr>
          <a:xfrm>
            <a:off x="1016640" y="14044680"/>
            <a:ext cx="418680" cy="45864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IN" sz="2890" spc="-4" strike="noStrike">
                <a:solidFill>
                  <a:srgbClr val="000000"/>
                </a:solidFill>
                <a:latin typeface="TimesNewRoman"/>
                <a:ea typeface="DejaVu Sans"/>
              </a:rPr>
              <a:t> </a:t>
            </a:r>
            <a:endParaRPr b="0" lang="en-IN" sz="2890" spc="-1" strike="noStrike">
              <a:latin typeface="Arial"/>
            </a:endParaRPr>
          </a:p>
        </p:txBody>
      </p:sp>
      <p:sp>
        <p:nvSpPr>
          <p:cNvPr id="72" name="Rectangle 178"/>
          <p:cNvSpPr/>
          <p:nvPr/>
        </p:nvSpPr>
        <p:spPr>
          <a:xfrm>
            <a:off x="1951200" y="15091560"/>
            <a:ext cx="3035520" cy="27756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IN" sz="2890" spc="-4" strike="noStrike">
                <a:solidFill>
                  <a:srgbClr val="000000"/>
                </a:solidFill>
                <a:latin typeface="TimesNewRoman"/>
                <a:ea typeface="DejaVu Sans"/>
              </a:rPr>
              <a:t>Shivansh Dubey</a:t>
            </a:r>
            <a:endParaRPr b="0" lang="en-IN" sz="2890" spc="-1" strike="noStrike">
              <a:latin typeface="Arial"/>
            </a:endParaRPr>
          </a:p>
        </p:txBody>
      </p:sp>
      <p:sp>
        <p:nvSpPr>
          <p:cNvPr id="73" name="Rectangle 179"/>
          <p:cNvSpPr/>
          <p:nvPr/>
        </p:nvSpPr>
        <p:spPr>
          <a:xfrm>
            <a:off x="1016640" y="15142680"/>
            <a:ext cx="418680" cy="45864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IN" sz="2890" spc="-4" strike="noStrike">
                <a:solidFill>
                  <a:srgbClr val="000000"/>
                </a:solidFill>
                <a:latin typeface="TimesNewRoman"/>
                <a:ea typeface="DejaVu Sans"/>
              </a:rPr>
              <a:t> </a:t>
            </a:r>
            <a:endParaRPr b="0" lang="en-IN" sz="2890" spc="-1" strike="noStrike">
              <a:latin typeface="Arial"/>
            </a:endParaRPr>
          </a:p>
        </p:txBody>
      </p:sp>
      <p:sp>
        <p:nvSpPr>
          <p:cNvPr id="74" name="Rectangle 180"/>
          <p:cNvSpPr/>
          <p:nvPr/>
        </p:nvSpPr>
        <p:spPr>
          <a:xfrm>
            <a:off x="1016640" y="15697080"/>
            <a:ext cx="418680" cy="45864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IN" sz="2890" spc="-4" strike="noStrike">
                <a:solidFill>
                  <a:srgbClr val="000000"/>
                </a:solidFill>
                <a:latin typeface="TimesNewRoman"/>
                <a:ea typeface="DejaVu Sans"/>
              </a:rPr>
              <a:t> </a:t>
            </a:r>
            <a:endParaRPr b="0" lang="en-IN" sz="2890" spc="-1" strike="noStrike">
              <a:latin typeface="Arial"/>
            </a:endParaRPr>
          </a:p>
        </p:txBody>
      </p:sp>
      <p:sp>
        <p:nvSpPr>
          <p:cNvPr id="75" name="Rectangle 181"/>
          <p:cNvSpPr/>
          <p:nvPr/>
        </p:nvSpPr>
        <p:spPr>
          <a:xfrm>
            <a:off x="8746560" y="16245360"/>
            <a:ext cx="418680" cy="45864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IN" sz="2890" spc="-4" strike="noStrike">
                <a:solidFill>
                  <a:srgbClr val="000000"/>
                </a:solidFill>
                <a:latin typeface="TimesNewRoman"/>
                <a:ea typeface="DejaVu Sans"/>
              </a:rPr>
              <a:t> </a:t>
            </a:r>
            <a:endParaRPr b="0" lang="en-IN" sz="2890" spc="-1" strike="noStrike">
              <a:latin typeface="Arial"/>
            </a:endParaRPr>
          </a:p>
        </p:txBody>
      </p:sp>
      <p:sp>
        <p:nvSpPr>
          <p:cNvPr id="76" name="Rectangle 182"/>
          <p:cNvSpPr/>
          <p:nvPr/>
        </p:nvSpPr>
        <p:spPr>
          <a:xfrm>
            <a:off x="8746560" y="16795800"/>
            <a:ext cx="418680" cy="45864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IN" sz="2890" spc="-4" strike="noStrike">
                <a:solidFill>
                  <a:srgbClr val="000000"/>
                </a:solidFill>
                <a:latin typeface="TimesNewRoman"/>
                <a:ea typeface="DejaVu Sans"/>
              </a:rPr>
              <a:t> </a:t>
            </a:r>
            <a:endParaRPr b="0" lang="en-IN" sz="2890" spc="-1" strike="noStrike">
              <a:latin typeface="Arial"/>
            </a:endParaRPr>
          </a:p>
        </p:txBody>
      </p:sp>
      <p:sp>
        <p:nvSpPr>
          <p:cNvPr id="77" name="Rectangle 183"/>
          <p:cNvSpPr/>
          <p:nvPr/>
        </p:nvSpPr>
        <p:spPr>
          <a:xfrm>
            <a:off x="8746560" y="17345520"/>
            <a:ext cx="418680" cy="45864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IN" sz="2890" spc="-4" strike="noStrike">
                <a:solidFill>
                  <a:srgbClr val="000000"/>
                </a:solidFill>
                <a:latin typeface="TimesNewRoman"/>
                <a:ea typeface="DejaVu Sans"/>
              </a:rPr>
              <a:t> </a:t>
            </a:r>
            <a:endParaRPr b="0" lang="en-IN" sz="2890" spc="-1" strike="noStrike">
              <a:latin typeface="Arial"/>
            </a:endParaRPr>
          </a:p>
        </p:txBody>
      </p:sp>
      <p:sp>
        <p:nvSpPr>
          <p:cNvPr id="78" name="Rectangle 184"/>
          <p:cNvSpPr/>
          <p:nvPr/>
        </p:nvSpPr>
        <p:spPr>
          <a:xfrm>
            <a:off x="8746560" y="17898840"/>
            <a:ext cx="418680" cy="45864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IN" sz="2890" spc="-4" strike="noStrike">
                <a:solidFill>
                  <a:srgbClr val="000000"/>
                </a:solidFill>
                <a:latin typeface="TimesNewRoman"/>
                <a:ea typeface="DejaVu Sans"/>
              </a:rPr>
              <a:t> </a:t>
            </a:r>
            <a:endParaRPr b="0" lang="en-IN" sz="2890" spc="-1" strike="noStrike">
              <a:latin typeface="Arial"/>
            </a:endParaRPr>
          </a:p>
        </p:txBody>
      </p:sp>
      <p:sp>
        <p:nvSpPr>
          <p:cNvPr id="79" name="Rectangle 185"/>
          <p:cNvSpPr/>
          <p:nvPr/>
        </p:nvSpPr>
        <p:spPr>
          <a:xfrm>
            <a:off x="8746560" y="18448560"/>
            <a:ext cx="418680" cy="45864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IN" sz="2890" spc="-4" strike="noStrike">
                <a:solidFill>
                  <a:srgbClr val="000000"/>
                </a:solidFill>
                <a:latin typeface="TimesNewRoman"/>
                <a:ea typeface="DejaVu Sans"/>
              </a:rPr>
              <a:t> </a:t>
            </a:r>
            <a:endParaRPr b="0" lang="en-IN" sz="2890" spc="-1" strike="noStrike">
              <a:latin typeface="Arial"/>
            </a:endParaRPr>
          </a:p>
        </p:txBody>
      </p:sp>
      <p:sp>
        <p:nvSpPr>
          <p:cNvPr id="80" name="Rectangle 186"/>
          <p:cNvSpPr/>
          <p:nvPr/>
        </p:nvSpPr>
        <p:spPr>
          <a:xfrm>
            <a:off x="8746560" y="18996840"/>
            <a:ext cx="418680" cy="45864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IN" sz="2890" spc="-4" strike="noStrike">
                <a:solidFill>
                  <a:srgbClr val="000000"/>
                </a:solidFill>
                <a:latin typeface="TimesNewRoman"/>
                <a:ea typeface="DejaVu Sans"/>
              </a:rPr>
              <a:t> </a:t>
            </a:r>
            <a:endParaRPr b="0" lang="en-IN" sz="2890" spc="-1" strike="noStrike">
              <a:latin typeface="Arial"/>
            </a:endParaRPr>
          </a:p>
        </p:txBody>
      </p:sp>
      <p:sp>
        <p:nvSpPr>
          <p:cNvPr id="81" name="Rectangle 187"/>
          <p:cNvSpPr/>
          <p:nvPr/>
        </p:nvSpPr>
        <p:spPr>
          <a:xfrm>
            <a:off x="8746560" y="19546560"/>
            <a:ext cx="418680" cy="45864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IN" sz="2890" spc="-4" strike="noStrike">
                <a:solidFill>
                  <a:srgbClr val="000000"/>
                </a:solidFill>
                <a:latin typeface="TimesNewRoman"/>
                <a:ea typeface="DejaVu Sans"/>
              </a:rPr>
              <a:t> </a:t>
            </a:r>
            <a:endParaRPr b="0" lang="en-IN" sz="2890" spc="-1" strike="noStrike">
              <a:latin typeface="Arial"/>
            </a:endParaRPr>
          </a:p>
        </p:txBody>
      </p:sp>
      <p:sp>
        <p:nvSpPr>
          <p:cNvPr id="82" name="Rectangle 188"/>
          <p:cNvSpPr/>
          <p:nvPr/>
        </p:nvSpPr>
        <p:spPr>
          <a:xfrm>
            <a:off x="8746560" y="20099520"/>
            <a:ext cx="418680" cy="45864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IN" sz="2890" spc="-4" strike="noStrike">
                <a:solidFill>
                  <a:srgbClr val="000000"/>
                </a:solidFill>
                <a:latin typeface="TimesNewRoman"/>
                <a:ea typeface="DejaVu Sans"/>
              </a:rPr>
              <a:t> </a:t>
            </a:r>
            <a:endParaRPr b="0" lang="en-IN" sz="2890" spc="-1" strike="noStrike">
              <a:latin typeface="Arial"/>
            </a:endParaRPr>
          </a:p>
        </p:txBody>
      </p:sp>
      <p:pic>
        <p:nvPicPr>
          <p:cNvPr id="83" name="Picture 190" descr=""/>
          <p:cNvPicPr/>
          <p:nvPr/>
        </p:nvPicPr>
        <p:blipFill>
          <a:blip r:embed="rId2"/>
          <a:stretch/>
        </p:blipFill>
        <p:spPr>
          <a:xfrm>
            <a:off x="1940760" y="13308840"/>
            <a:ext cx="2215080" cy="899640"/>
          </a:xfrm>
          <a:prstGeom prst="rect">
            <a:avLst/>
          </a:prstGeom>
          <a:ln w="0">
            <a:noFill/>
          </a:ln>
        </p:spPr>
      </p:pic>
      <p:sp>
        <p:nvSpPr>
          <p:cNvPr id="84" name="TextBox 1"/>
          <p:cNvSpPr/>
          <p:nvPr/>
        </p:nvSpPr>
        <p:spPr>
          <a:xfrm>
            <a:off x="1574640" y="4638960"/>
            <a:ext cx="13327200" cy="8869320"/>
          </a:xfrm>
          <a:prstGeom prst="rect">
            <a:avLst/>
          </a:prstGeom>
          <a:noFill/>
          <a:ln w="0">
            <a:noFill/>
          </a:ln>
        </p:spPr>
        <p:style>
          <a:lnRef idx="0"/>
          <a:fillRef idx="0"/>
          <a:effectRef idx="0"/>
          <a:fontRef idx="minor"/>
        </p:style>
        <p:txBody>
          <a:bodyPr numCol="1" spcCol="0" horzOverflow="overflow" vertOverflow="overflow" anchor="t">
            <a:spAutoFit/>
          </a:bodyPr>
          <a:p>
            <a:pPr>
              <a:lnSpc>
                <a:spcPct val="100000"/>
              </a:lnSpc>
              <a:buNone/>
            </a:pPr>
            <a:r>
              <a:rPr b="0" lang="en-US" sz="3600" spc="-1" strike="noStrike">
                <a:solidFill>
                  <a:srgbClr val="000000"/>
                </a:solidFill>
                <a:latin typeface="Aptos"/>
              </a:rPr>
              <a:t>I Acknowledge my sincere thanks and express my words of gratitude to my principal Rev Fr Praveen Raj Moras who gave me the golden opportunity to study in this institution and do my research to accomplish my studies. My sincere thanks to the subject teacher Mr. Krishna Kant Upadhyay, who guided me to do this wonderful project on the topic programming in java . He also encouraged and helped me to complete the project systematically. I thank all the staff members of St. John’s School, UPSIDC, for their support and help received throughout my studies here in the school. This project work helped me to do a lot of research and know more about the subject. It taught me new things which will be a great help for my future. I would also like to thank my parents and friends who helped me a lot in finalizing this project within the limited time frame. Thank you.</a:t>
            </a:r>
            <a:endParaRPr b="0" lang="en-IN" sz="3600" spc="-1" strike="noStrike">
              <a:latin typeface="Arial"/>
            </a:endParaRPr>
          </a:p>
        </p:txBody>
      </p:sp>
    </p:spTree>
  </p:cSld>
  <p:transition spd="slow">
    <p:fade/>
  </p:transition>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0">
                                  <p:stCondLst>
                                    <p:cond delay="0"/>
                                  </p:stCondLst>
                                  <p:childTnLst>
                                    <p:set>
                                      <p:cBhvr>
                                        <p:cTn id="6" dur="1" fill="hold">
                                          <p:stCondLst>
                                            <p:cond delay="0"/>
                                          </p:stCondLst>
                                        </p:cTn>
                                        <p:tgtEl>
                                          <p:spTgt spid="84"/>
                                        </p:tgtEl>
                                        <p:attrNameLst>
                                          <p:attrName>style.visibility</p:attrName>
                                        </p:attrNameLst>
                                      </p:cBhvr>
                                      <p:to>
                                        <p:strVal val="visible"/>
                                      </p:to>
                                    </p:set>
                                    <p:animEffect filter="fade" transition="in">
                                      <p:cBhvr additive="repl">
                                        <p:cTn id="7" dur="5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73" name="Rectangle 282"/>
          <p:cNvSpPr/>
          <p:nvPr/>
        </p:nvSpPr>
        <p:spPr>
          <a:xfrm>
            <a:off x="474120" y="8497440"/>
            <a:ext cx="15510960" cy="11440440"/>
          </a:xfrm>
          <a:prstGeom prst="rect">
            <a:avLst/>
          </a:prstGeom>
          <a:noFill/>
          <a:ln w="0">
            <a:noFill/>
          </a:ln>
        </p:spPr>
        <p:style>
          <a:lnRef idx="0"/>
          <a:fillRef idx="0"/>
          <a:effectRef idx="0"/>
          <a:fontRef idx="minor"/>
        </p:style>
        <p:txBody>
          <a:bodyPr numCol="1" spcCol="0" lIns="184680" rIns="184680" tIns="92520" bIns="92520" anchor="t">
            <a:noAutofit/>
          </a:bodyPr>
          <a:p>
            <a:pPr marL="1034640">
              <a:lnSpc>
                <a:spcPts val="4620"/>
              </a:lnSpc>
              <a:buNone/>
            </a:pPr>
            <a:r>
              <a:rPr b="0" lang="en-IN" sz="3700" spc="-4" strike="noStrike">
                <a:solidFill>
                  <a:srgbClr val="000000"/>
                </a:solidFill>
                <a:latin typeface="aakar"/>
                <a:ea typeface="DejaVu Sans"/>
              </a:rPr>
              <a:t>import java.util.Scanner;</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public class ReverseCase11 {</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public static void main(String[] args) {</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Scanner sc=new Scanner(System.in);</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String str=sc.nextLine();</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for(int i=0;i&lt;str.length();i++){</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char ch=str.charAt(i);</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if(ch&gt;=65&amp;&amp;ch&lt;=90){</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ch+=32;</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}else if(ch&gt;=97&amp;&amp;ch&lt;=122){</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ch-=32;</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System.out.print(ch);</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sc.close();</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a:t>
            </a:r>
            <a:endParaRPr b="0" lang="en-IN" sz="3700" spc="-1" strike="noStrike">
              <a:latin typeface="Arial"/>
            </a:endParaRPr>
          </a:p>
          <a:p>
            <a:pPr marL="1034640">
              <a:lnSpc>
                <a:spcPts val="4620"/>
              </a:lnSpc>
              <a:buNone/>
            </a:pPr>
            <a:endParaRPr b="0" lang="en-IN" sz="3700" spc="-1" strike="noStrike">
              <a:latin typeface="Arial"/>
            </a:endParaRPr>
          </a:p>
        </p:txBody>
      </p:sp>
      <p:sp>
        <p:nvSpPr>
          <p:cNvPr id="174" name="PlaceHolder 1"/>
          <p:cNvSpPr>
            <a:spLocks noGrp="1"/>
          </p:cNvSpPr>
          <p:nvPr>
            <p:ph type="title"/>
          </p:nvPr>
        </p:nvSpPr>
        <p:spPr>
          <a:xfrm>
            <a:off x="3057480" y="0"/>
            <a:ext cx="10994760" cy="2422440"/>
          </a:xfrm>
          <a:prstGeom prst="rect">
            <a:avLst/>
          </a:prstGeom>
          <a:noFill/>
          <a:ln w="0">
            <a:noFill/>
          </a:ln>
        </p:spPr>
        <p:txBody>
          <a:bodyPr lIns="0" rIns="0" tIns="0" bIns="0" anchor="t">
            <a:noAutofit/>
          </a:bodyPr>
          <a:p>
            <a:pPr algn="ctr">
              <a:lnSpc>
                <a:spcPct val="100000"/>
              </a:lnSpc>
              <a:buNone/>
            </a:pPr>
            <a:r>
              <a:rPr b="1" lang="en-IN" sz="12310" spc="293" strike="noStrike">
                <a:solidFill>
                  <a:srgbClr val="000000"/>
                </a:solidFill>
                <a:latin typeface="Arial"/>
              </a:rPr>
              <a:t>Program 11</a:t>
            </a:r>
            <a:endParaRPr b="0" lang="en-US" sz="12310" spc="-1" strike="noStrike">
              <a:solidFill>
                <a:srgbClr val="000000"/>
              </a:solidFill>
              <a:latin typeface="Speak Pro"/>
            </a:endParaRPr>
          </a:p>
        </p:txBody>
      </p:sp>
      <p:sp>
        <p:nvSpPr>
          <p:cNvPr id="175" name="Rectangle 284"/>
          <p:cNvSpPr/>
          <p:nvPr/>
        </p:nvSpPr>
        <p:spPr>
          <a:xfrm>
            <a:off x="10440" y="3057840"/>
            <a:ext cx="15510240" cy="3705480"/>
          </a:xfrm>
          <a:prstGeom prst="rect">
            <a:avLst/>
          </a:prstGeom>
          <a:noFill/>
          <a:ln w="0">
            <a:noFill/>
          </a:ln>
        </p:spPr>
        <p:style>
          <a:lnRef idx="0"/>
          <a:fillRef idx="0"/>
          <a:effectRef idx="0"/>
          <a:fontRef idx="minor"/>
        </p:style>
        <p:txBody>
          <a:bodyPr lIns="184680" rIns="184680" tIns="92520" bIns="92520" anchor="t">
            <a:spAutoFit/>
          </a:bodyPr>
          <a:p>
            <a:pPr marL="1034640">
              <a:lnSpc>
                <a:spcPts val="4620"/>
              </a:lnSpc>
              <a:buNone/>
            </a:pPr>
            <a:r>
              <a:rPr b="1" lang="en-US" sz="4100" spc="-4" strike="noStrike">
                <a:solidFill>
                  <a:srgbClr val="000000"/>
                </a:solidFill>
                <a:latin typeface="aakar"/>
                <a:ea typeface="Cambria Math"/>
              </a:rPr>
              <a:t>Define a class to accept a string, and print the characters with the uppercase and lowercase reversed, but all the other characters should remain the same as before. </a:t>
            </a:r>
            <a:endParaRPr b="0" lang="en-IN" sz="4100" spc="-1" strike="noStrike">
              <a:latin typeface="Arial"/>
            </a:endParaRPr>
          </a:p>
          <a:p>
            <a:pPr marL="1034640">
              <a:lnSpc>
                <a:spcPts val="4620"/>
              </a:lnSpc>
              <a:buNone/>
            </a:pPr>
            <a:r>
              <a:rPr b="0" lang="en-US" sz="4100" spc="-4" strike="noStrike">
                <a:solidFill>
                  <a:srgbClr val="000000"/>
                </a:solidFill>
                <a:latin typeface="aakar"/>
                <a:ea typeface="Cambria Math"/>
              </a:rPr>
              <a:t>EXAMPLE:</a:t>
            </a:r>
            <a:endParaRPr b="0" lang="en-IN" sz="4100" spc="-1" strike="noStrike">
              <a:latin typeface="Arial"/>
            </a:endParaRPr>
          </a:p>
          <a:p>
            <a:pPr marL="1034640">
              <a:lnSpc>
                <a:spcPts val="4620"/>
              </a:lnSpc>
              <a:buNone/>
            </a:pPr>
            <a:r>
              <a:rPr b="1" lang="en-US" sz="4100" spc="-4" strike="noStrike">
                <a:solidFill>
                  <a:srgbClr val="000000"/>
                </a:solidFill>
                <a:latin typeface="Cambria Math"/>
                <a:ea typeface="Cambria Math"/>
              </a:rPr>
              <a:t> </a:t>
            </a:r>
            <a:r>
              <a:rPr b="1" lang="en-US" sz="4100" spc="-4" strike="noStrike">
                <a:solidFill>
                  <a:srgbClr val="000000"/>
                </a:solidFill>
                <a:latin typeface="Cambria Math"/>
                <a:ea typeface="Cambria Math"/>
              </a:rPr>
              <a:t>	</a:t>
            </a:r>
            <a:r>
              <a:rPr b="0" lang="en-US" sz="4100" spc="-4" strike="noStrike">
                <a:solidFill>
                  <a:srgbClr val="000000"/>
                </a:solidFill>
                <a:latin typeface="Comic Sans MS"/>
                <a:ea typeface="Cambria Math"/>
              </a:rPr>
              <a:t> </a:t>
            </a:r>
            <a:r>
              <a:rPr b="0" lang="en-US" sz="4100" spc="-4" strike="noStrike">
                <a:solidFill>
                  <a:srgbClr val="000000"/>
                </a:solidFill>
                <a:latin typeface="Comic Sans MS"/>
                <a:ea typeface="Cambria Math"/>
              </a:rPr>
              <a:t>INPUT    : </a:t>
            </a:r>
            <a:r>
              <a:rPr b="1" lang="en-US" sz="4100" spc="-4" strike="noStrike">
                <a:solidFill>
                  <a:srgbClr val="000000"/>
                </a:solidFill>
                <a:latin typeface="Comic Sans MS"/>
                <a:ea typeface="Cambria Math"/>
              </a:rPr>
              <a:t>WelCoMe_2022</a:t>
            </a:r>
            <a:endParaRPr b="0" lang="en-IN" sz="4100" spc="-1" strike="noStrike">
              <a:latin typeface="Arial"/>
            </a:endParaRPr>
          </a:p>
          <a:p>
            <a:pPr marL="1034640">
              <a:lnSpc>
                <a:spcPts val="4620"/>
              </a:lnSpc>
              <a:buNone/>
            </a:pPr>
            <a:r>
              <a:rPr b="1" lang="en-US" sz="4100" spc="-4" strike="noStrike">
                <a:solidFill>
                  <a:srgbClr val="000000"/>
                </a:solidFill>
                <a:latin typeface="Comic Sans MS"/>
                <a:ea typeface="Cambria Math"/>
              </a:rPr>
              <a:t>	</a:t>
            </a:r>
            <a:r>
              <a:rPr b="1" lang="en-US" sz="4100" spc="-4" strike="noStrike">
                <a:solidFill>
                  <a:srgbClr val="000000"/>
                </a:solidFill>
                <a:latin typeface="Comic Sans MS"/>
                <a:ea typeface="Cambria Math"/>
              </a:rPr>
              <a:t> </a:t>
            </a:r>
            <a:r>
              <a:rPr b="0" lang="en-US" sz="4100" spc="-4" strike="noStrike">
                <a:solidFill>
                  <a:srgbClr val="000000"/>
                </a:solidFill>
                <a:latin typeface="Comic Sans MS"/>
                <a:ea typeface="Cambria Math"/>
              </a:rPr>
              <a:t>OUTPUT :</a:t>
            </a:r>
            <a:r>
              <a:rPr b="1" lang="en-US" sz="4100" spc="-4" strike="noStrike">
                <a:solidFill>
                  <a:srgbClr val="000000"/>
                </a:solidFill>
                <a:latin typeface="Comic Sans MS"/>
                <a:ea typeface="Cambria Math"/>
              </a:rPr>
              <a:t> wELcOmE_2022</a:t>
            </a:r>
            <a:endParaRPr b="0" lang="en-IN" sz="41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76" name="Rectangle 285"/>
          <p:cNvSpPr/>
          <p:nvPr/>
        </p:nvSpPr>
        <p:spPr>
          <a:xfrm>
            <a:off x="471240" y="6280920"/>
            <a:ext cx="15510960" cy="14772240"/>
          </a:xfrm>
          <a:prstGeom prst="rect">
            <a:avLst/>
          </a:prstGeom>
          <a:noFill/>
          <a:ln w="0">
            <a:noFill/>
          </a:ln>
        </p:spPr>
        <p:style>
          <a:lnRef idx="0"/>
          <a:fillRef idx="0"/>
          <a:effectRef idx="0"/>
          <a:fontRef idx="minor"/>
        </p:style>
        <p:txBody>
          <a:bodyPr numCol="1" spcCol="0" lIns="184680" rIns="184680" tIns="92520" bIns="92520" anchor="t">
            <a:noAutofit/>
          </a:bodyPr>
          <a:p>
            <a:pPr marL="1034640">
              <a:lnSpc>
                <a:spcPts val="4620"/>
              </a:lnSpc>
              <a:buNone/>
            </a:pPr>
            <a:r>
              <a:rPr b="0" lang="en-IN" sz="3700" spc="-4" strike="noStrike">
                <a:solidFill>
                  <a:srgbClr val="000000"/>
                </a:solidFill>
                <a:latin typeface="aakar"/>
                <a:ea typeface="DejaVu Sans"/>
              </a:rPr>
              <a:t>import java.util.Scanner;</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public class  ArrSearch12{</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public static void main(String[] args) {</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Scanner sc=new Scanner(System.in);</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int arr[]={31,36,45,50,60,75,86,90};</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System.out.println("Enter the number to be searched");</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int num=sc.nextInt();</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int l=0,u=7,m;</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while(l&lt;u){</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m=l+u/2;</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if(num==arr[m]){</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System.out.println("Search Successful at index "+m);</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System. exit(0); </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}else if(num&lt;arr[m]){</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u=m;</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}else if(num&gt;arr[m]){</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l=m;</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System.out.println("Search Unsuccessful");</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sc.close();</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a:t>
            </a:r>
            <a:endParaRPr b="0" lang="en-IN" sz="3700" spc="-1" strike="noStrike">
              <a:latin typeface="Arial"/>
            </a:endParaRPr>
          </a:p>
          <a:p>
            <a:pPr marL="1034640">
              <a:lnSpc>
                <a:spcPts val="4620"/>
              </a:lnSpc>
              <a:buNone/>
            </a:pPr>
            <a:endParaRPr b="0" lang="en-IN" sz="3700" spc="-1" strike="noStrike">
              <a:latin typeface="Arial"/>
            </a:endParaRPr>
          </a:p>
        </p:txBody>
      </p:sp>
      <p:sp>
        <p:nvSpPr>
          <p:cNvPr id="177" name="PlaceHolder 1"/>
          <p:cNvSpPr>
            <a:spLocks noGrp="1"/>
          </p:cNvSpPr>
          <p:nvPr>
            <p:ph type="title"/>
          </p:nvPr>
        </p:nvSpPr>
        <p:spPr>
          <a:xfrm>
            <a:off x="3057480" y="0"/>
            <a:ext cx="10994760" cy="2422440"/>
          </a:xfrm>
          <a:prstGeom prst="rect">
            <a:avLst/>
          </a:prstGeom>
          <a:noFill/>
          <a:ln w="0">
            <a:noFill/>
          </a:ln>
        </p:spPr>
        <p:txBody>
          <a:bodyPr lIns="0" rIns="0" tIns="0" bIns="0" anchor="t">
            <a:noAutofit/>
          </a:bodyPr>
          <a:p>
            <a:pPr algn="ctr">
              <a:lnSpc>
                <a:spcPct val="100000"/>
              </a:lnSpc>
              <a:buNone/>
            </a:pPr>
            <a:r>
              <a:rPr b="1" lang="en-IN" sz="12310" spc="293" strike="noStrike">
                <a:solidFill>
                  <a:srgbClr val="000000"/>
                </a:solidFill>
                <a:latin typeface="Arial"/>
              </a:rPr>
              <a:t>Program 12</a:t>
            </a:r>
            <a:endParaRPr b="0" lang="en-US" sz="12310" spc="-1" strike="noStrike">
              <a:solidFill>
                <a:srgbClr val="000000"/>
              </a:solidFill>
              <a:latin typeface="Speak Pro"/>
            </a:endParaRPr>
          </a:p>
        </p:txBody>
      </p:sp>
      <p:sp>
        <p:nvSpPr>
          <p:cNvPr id="178" name="Rectangle 289"/>
          <p:cNvSpPr/>
          <p:nvPr/>
        </p:nvSpPr>
        <p:spPr>
          <a:xfrm>
            <a:off x="475560" y="2433600"/>
            <a:ext cx="15136560" cy="3118680"/>
          </a:xfrm>
          <a:prstGeom prst="rect">
            <a:avLst/>
          </a:prstGeom>
          <a:noFill/>
          <a:ln w="0">
            <a:noFill/>
          </a:ln>
        </p:spPr>
        <p:style>
          <a:lnRef idx="0"/>
          <a:fillRef idx="0"/>
          <a:effectRef idx="0"/>
          <a:fontRef idx="minor"/>
        </p:style>
        <p:txBody>
          <a:bodyPr lIns="184680" rIns="184680" tIns="92520" bIns="92520" anchor="t">
            <a:spAutoFit/>
          </a:bodyPr>
          <a:p>
            <a:pPr marL="1034640">
              <a:lnSpc>
                <a:spcPts val="4620"/>
              </a:lnSpc>
              <a:buNone/>
            </a:pPr>
            <a:r>
              <a:rPr b="0" lang="en-US" sz="4100" spc="-4" strike="noStrike">
                <a:solidFill>
                  <a:srgbClr val="000000"/>
                </a:solidFill>
                <a:latin typeface="aakar"/>
                <a:ea typeface="Cambria"/>
              </a:rPr>
              <a:t>Write a program to search for an integer value input by the user in the sorted list given [15] below using binary search technique. If found display "Search Successful" and print the element, otherwise display "Search Unsuccessful“   </a:t>
            </a:r>
            <a:r>
              <a:rPr b="0" lang="en-US" sz="4100" spc="-4" strike="noStrike">
                <a:solidFill>
                  <a:srgbClr val="000000"/>
                </a:solidFill>
                <a:latin typeface="Arial Rounded MT Bold"/>
                <a:ea typeface="Cambria"/>
              </a:rPr>
              <a:t> </a:t>
            </a:r>
            <a:r>
              <a:rPr b="0" lang="en-US" sz="4100" spc="-4" strike="noStrike">
                <a:solidFill>
                  <a:srgbClr val="000000"/>
                </a:solidFill>
                <a:latin typeface="Comic Sans MS"/>
                <a:ea typeface="Cambria"/>
              </a:rPr>
              <a:t>           (31, 36, 45, 50, 60, 75, 86,90)</a:t>
            </a:r>
            <a:endParaRPr b="0" lang="en-IN" sz="4100" spc="-1" strike="noStrike">
              <a:latin typeface="Arial"/>
            </a:endParaRPr>
          </a:p>
        </p:txBody>
      </p:sp>
    </p:spTree>
  </p:cSld>
  <mc:AlternateContent>
    <mc:Choice Requires="p14">
      <p:transition spd="slow" p14:dur="3000">
        <p14:glitter dir="l" pattern="hexagon"/>
      </p:transition>
    </mc:Choice>
    <mc:Fallback>
      <p:transition spd="slow">
        <p:fade/>
      </p:transition>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79" name="Rectangle 293"/>
          <p:cNvSpPr/>
          <p:nvPr/>
        </p:nvSpPr>
        <p:spPr>
          <a:xfrm>
            <a:off x="638640" y="8211240"/>
            <a:ext cx="15343560" cy="12841920"/>
          </a:xfrm>
          <a:prstGeom prst="rect">
            <a:avLst/>
          </a:prstGeom>
          <a:noFill/>
          <a:ln w="0">
            <a:noFill/>
          </a:ln>
        </p:spPr>
        <p:style>
          <a:lnRef idx="0"/>
          <a:fillRef idx="0"/>
          <a:effectRef idx="0"/>
          <a:fontRef idx="minor"/>
        </p:style>
        <p:txBody>
          <a:bodyPr numCol="1" spcCol="0" lIns="184680" rIns="184680" tIns="92520" bIns="92520" anchor="t">
            <a:noAutofit/>
          </a:bodyPr>
          <a:p>
            <a:pPr marL="1034640">
              <a:lnSpc>
                <a:spcPts val="4620"/>
              </a:lnSpc>
              <a:buNone/>
            </a:pPr>
            <a:r>
              <a:rPr b="0" lang="en-IN" sz="3700" spc="-4" strike="noStrike">
                <a:solidFill>
                  <a:srgbClr val="000000"/>
                </a:solidFill>
                <a:latin typeface="aakar"/>
                <a:ea typeface="DejaVu Sans"/>
              </a:rPr>
              <a:t>import java.util.Scanner;</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public class SentenceAnalyzer {</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public static void main(String[] args) {</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Scanner obj=new Scanner(System.in);</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System.out.print("Enter a sentence: ");</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String sentence=obj.nextLine();</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sentence = sentence.toUpperCase();</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int count = 0;</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for (int i = 0; i &lt; sentence.length(); i++) {</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if (sentence.charAt(i) == ' '||i==0) {</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if(sentence.charAt(i+1)=='A')</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count++;</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System.out.println("Total number of letters starting with A  </a:t>
            </a: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 : " + count);</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obj.close();</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a:t>
            </a:r>
            <a:endParaRPr b="0" lang="en-IN" sz="3700" spc="-1" strike="noStrike">
              <a:latin typeface="Arial"/>
            </a:endParaRPr>
          </a:p>
        </p:txBody>
      </p:sp>
      <p:sp>
        <p:nvSpPr>
          <p:cNvPr id="180" name="PlaceHolder 1"/>
          <p:cNvSpPr>
            <a:spLocks noGrp="1"/>
          </p:cNvSpPr>
          <p:nvPr>
            <p:ph type="title"/>
          </p:nvPr>
        </p:nvSpPr>
        <p:spPr>
          <a:xfrm>
            <a:off x="3057480" y="0"/>
            <a:ext cx="10994760" cy="2422440"/>
          </a:xfrm>
          <a:prstGeom prst="rect">
            <a:avLst/>
          </a:prstGeom>
          <a:noFill/>
          <a:ln w="0">
            <a:noFill/>
          </a:ln>
        </p:spPr>
        <p:txBody>
          <a:bodyPr lIns="0" rIns="0" tIns="0" bIns="0" anchor="t">
            <a:noAutofit/>
          </a:bodyPr>
          <a:p>
            <a:pPr algn="ctr">
              <a:lnSpc>
                <a:spcPct val="100000"/>
              </a:lnSpc>
              <a:buNone/>
            </a:pPr>
            <a:r>
              <a:rPr b="1" lang="en-IN" sz="12310" spc="293" strike="noStrike">
                <a:solidFill>
                  <a:srgbClr val="000000"/>
                </a:solidFill>
                <a:latin typeface="Arial"/>
              </a:rPr>
              <a:t>Program 14</a:t>
            </a:r>
            <a:endParaRPr b="0" lang="en-US" sz="12310" spc="-1" strike="noStrike">
              <a:solidFill>
                <a:srgbClr val="000000"/>
              </a:solidFill>
              <a:latin typeface="Speak Pro"/>
            </a:endParaRPr>
          </a:p>
        </p:txBody>
      </p:sp>
      <p:sp>
        <p:nvSpPr>
          <p:cNvPr id="181" name="Rectangle 295"/>
          <p:cNvSpPr/>
          <p:nvPr/>
        </p:nvSpPr>
        <p:spPr>
          <a:xfrm>
            <a:off x="471240" y="2429640"/>
            <a:ext cx="15510240" cy="3936600"/>
          </a:xfrm>
          <a:prstGeom prst="rect">
            <a:avLst/>
          </a:prstGeom>
          <a:noFill/>
          <a:ln w="0">
            <a:noFill/>
          </a:ln>
        </p:spPr>
        <p:style>
          <a:lnRef idx="0"/>
          <a:fillRef idx="0"/>
          <a:effectRef idx="0"/>
          <a:fontRef idx="minor"/>
        </p:style>
        <p:txBody>
          <a:bodyPr lIns="184680" rIns="184680" tIns="92520" bIns="92520" anchor="t">
            <a:spAutoFit/>
          </a:bodyPr>
          <a:p>
            <a:pPr marL="1034640">
              <a:lnSpc>
                <a:spcPct val="100000"/>
              </a:lnSpc>
              <a:buNone/>
            </a:pPr>
            <a:r>
              <a:rPr b="1" lang="en-US" sz="4100" spc="-4" strike="noStrike">
                <a:solidFill>
                  <a:srgbClr val="000000"/>
                </a:solidFill>
                <a:latin typeface="aakar"/>
                <a:ea typeface="Cambria"/>
              </a:rPr>
              <a:t>Write a program to input a sentence and convert it into uppercase and count and display the total number of words starting with a letter 'A'.  </a:t>
            </a:r>
            <a:r>
              <a:rPr b="1" lang="en-US" sz="4100" spc="-4" strike="noStrike">
                <a:solidFill>
                  <a:srgbClr val="000000"/>
                </a:solidFill>
                <a:latin typeface="aakar"/>
                <a:ea typeface="Cambria"/>
              </a:rPr>
              <a:t>	</a:t>
            </a:r>
            <a:r>
              <a:rPr b="0" lang="en-US" sz="4100" spc="-4" strike="noStrike">
                <a:solidFill>
                  <a:srgbClr val="000000"/>
                </a:solidFill>
                <a:latin typeface="aakar"/>
                <a:ea typeface="Cambria"/>
              </a:rPr>
              <a:t>Example:</a:t>
            </a:r>
            <a:endParaRPr b="0" lang="en-IN" sz="4100" spc="-1" strike="noStrike">
              <a:latin typeface="Arial"/>
            </a:endParaRPr>
          </a:p>
          <a:p>
            <a:pPr marL="1034640">
              <a:lnSpc>
                <a:spcPct val="100000"/>
              </a:lnSpc>
              <a:buNone/>
            </a:pPr>
            <a:r>
              <a:rPr b="0" lang="en-US" sz="4100" spc="-4" strike="noStrike">
                <a:solidFill>
                  <a:srgbClr val="000000"/>
                </a:solidFill>
                <a:latin typeface="aakar"/>
                <a:ea typeface="Cambria"/>
              </a:rPr>
              <a:t>Input: </a:t>
            </a:r>
            <a:r>
              <a:rPr b="0" lang="en-US" sz="4100" spc="-4" strike="noStrike">
                <a:solidFill>
                  <a:srgbClr val="000000"/>
                </a:solidFill>
                <a:latin typeface="Comic Sans MS"/>
                <a:ea typeface="Cambria"/>
              </a:rPr>
              <a:t>ADVANCEMENT AND APPLICATION OF         INFORMATION TECHNOLOGY ARE EVER CHANGING.</a:t>
            </a:r>
            <a:endParaRPr b="0" lang="en-IN" sz="4100" spc="-1" strike="noStrike">
              <a:latin typeface="Arial"/>
            </a:endParaRPr>
          </a:p>
          <a:p>
            <a:pPr marL="1034640">
              <a:lnSpc>
                <a:spcPct val="100000"/>
              </a:lnSpc>
              <a:buNone/>
            </a:pPr>
            <a:r>
              <a:rPr b="0" lang="en-US" sz="4100" spc="-4" strike="noStrike">
                <a:solidFill>
                  <a:srgbClr val="000000"/>
                </a:solidFill>
                <a:latin typeface="aakar"/>
                <a:ea typeface="Cambria"/>
              </a:rPr>
              <a:t>Output:</a:t>
            </a:r>
            <a:r>
              <a:rPr b="0" lang="en-US" sz="4100" spc="-4" strike="noStrike">
                <a:solidFill>
                  <a:srgbClr val="000000"/>
                </a:solidFill>
                <a:latin typeface="Comic Sans MS"/>
                <a:ea typeface="Cambria"/>
              </a:rPr>
              <a:t> Total number of words starting with letter A=’4’</a:t>
            </a:r>
            <a:endParaRPr b="0" lang="en-IN" sz="4100" spc="-1" strike="noStrike">
              <a:latin typeface="Arial"/>
            </a:endParaRPr>
          </a:p>
        </p:txBody>
      </p:sp>
    </p:spTree>
  </p:cSld>
  <mc:AlternateContent>
    <mc:Choice Requires="p14">
      <p:transition spd="slow" p14:dur="2000">
        <p14:ripple/>
      </p:transition>
    </mc:Choice>
    <mc:Fallback>
      <p:transition spd="slow">
        <p:fade/>
      </p:transition>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82" name="Rectangle 290"/>
          <p:cNvSpPr/>
          <p:nvPr/>
        </p:nvSpPr>
        <p:spPr>
          <a:xfrm>
            <a:off x="551160" y="8734680"/>
            <a:ext cx="15510960" cy="11440440"/>
          </a:xfrm>
          <a:prstGeom prst="rect">
            <a:avLst/>
          </a:prstGeom>
          <a:noFill/>
          <a:ln w="0">
            <a:noFill/>
          </a:ln>
        </p:spPr>
        <p:style>
          <a:lnRef idx="0"/>
          <a:fillRef idx="0"/>
          <a:effectRef idx="0"/>
          <a:fontRef idx="minor"/>
        </p:style>
        <p:txBody>
          <a:bodyPr numCol="1" spcCol="0" lIns="184680" rIns="184680" tIns="92520" bIns="92520" anchor="t">
            <a:noAutofit/>
          </a:bodyPr>
          <a:p>
            <a:pPr marL="1034640">
              <a:lnSpc>
                <a:spcPts val="4944"/>
              </a:lnSpc>
              <a:buNone/>
            </a:pPr>
            <a:r>
              <a:rPr b="0" lang="en-IN" sz="4310" spc="-4" strike="noStrike">
                <a:solidFill>
                  <a:srgbClr val="000000"/>
                </a:solidFill>
                <a:latin typeface="aakar"/>
                <a:ea typeface="DejaVu Sans"/>
              </a:rPr>
              <a:t>import java.util.*;</a:t>
            </a:r>
            <a:endParaRPr b="0" lang="en-IN" sz="4310" spc="-1" strike="noStrike">
              <a:latin typeface="Arial"/>
            </a:endParaRPr>
          </a:p>
          <a:p>
            <a:pPr marL="1034640">
              <a:lnSpc>
                <a:spcPts val="4944"/>
              </a:lnSpc>
              <a:buNone/>
            </a:pPr>
            <a:r>
              <a:rPr b="0" lang="en-IN" sz="4310" spc="-4" strike="noStrike">
                <a:solidFill>
                  <a:srgbClr val="000000"/>
                </a:solidFill>
                <a:latin typeface="aakar"/>
                <a:ea typeface="DejaVu Sans"/>
              </a:rPr>
              <a:t>class Disintigrator13{</a:t>
            </a:r>
            <a:endParaRPr b="0" lang="en-IN" sz="4310" spc="-1" strike="noStrike">
              <a:latin typeface="Arial"/>
            </a:endParaRPr>
          </a:p>
          <a:p>
            <a:pPr marL="1034640">
              <a:lnSpc>
                <a:spcPts val="4944"/>
              </a:lnSpc>
              <a:buNone/>
            </a:pPr>
            <a:r>
              <a:rPr b="0" lang="en-IN" sz="4310" spc="-4" strike="noStrike">
                <a:solidFill>
                  <a:srgbClr val="000000"/>
                </a:solidFill>
                <a:latin typeface="aakar"/>
                <a:ea typeface="DejaVu Sans"/>
              </a:rPr>
              <a:t>    </a:t>
            </a:r>
            <a:r>
              <a:rPr b="0" lang="en-IN" sz="4310" spc="-4" strike="noStrike">
                <a:solidFill>
                  <a:srgbClr val="000000"/>
                </a:solidFill>
                <a:latin typeface="aakar"/>
                <a:ea typeface="DejaVu Sans"/>
              </a:rPr>
              <a:t>public static void main(String args[]){</a:t>
            </a:r>
            <a:endParaRPr b="0" lang="en-IN" sz="4310" spc="-1" strike="noStrike">
              <a:latin typeface="Arial"/>
            </a:endParaRPr>
          </a:p>
          <a:p>
            <a:pPr marL="1034640">
              <a:lnSpc>
                <a:spcPts val="4944"/>
              </a:lnSpc>
              <a:buNone/>
            </a:pPr>
            <a:r>
              <a:rPr b="0" lang="en-IN" sz="4310" spc="-4" strike="noStrike">
                <a:solidFill>
                  <a:srgbClr val="000000"/>
                </a:solidFill>
                <a:latin typeface="aakar"/>
                <a:ea typeface="DejaVu Sans"/>
              </a:rPr>
              <a:t>        </a:t>
            </a:r>
            <a:r>
              <a:rPr b="0" lang="en-IN" sz="4310" spc="-4" strike="noStrike">
                <a:solidFill>
                  <a:srgbClr val="000000"/>
                </a:solidFill>
                <a:latin typeface="aakar"/>
                <a:ea typeface="DejaVu Sans"/>
              </a:rPr>
              <a:t>Scanner sc=new Scanner(System.in);</a:t>
            </a:r>
            <a:endParaRPr b="0" lang="en-IN" sz="4310" spc="-1" strike="noStrike">
              <a:latin typeface="Arial"/>
            </a:endParaRPr>
          </a:p>
          <a:p>
            <a:pPr marL="1034640">
              <a:lnSpc>
                <a:spcPts val="4944"/>
              </a:lnSpc>
              <a:buNone/>
            </a:pPr>
            <a:r>
              <a:rPr b="0" lang="en-IN" sz="4310" spc="-4" strike="noStrike">
                <a:solidFill>
                  <a:srgbClr val="000000"/>
                </a:solidFill>
                <a:latin typeface="aakar"/>
                <a:ea typeface="DejaVu Sans"/>
              </a:rPr>
              <a:t>        </a:t>
            </a:r>
            <a:r>
              <a:rPr b="0" lang="en-IN" sz="4310" spc="-4" strike="noStrike">
                <a:solidFill>
                  <a:srgbClr val="000000"/>
                </a:solidFill>
                <a:latin typeface="aakar"/>
                <a:ea typeface="DejaVu Sans"/>
              </a:rPr>
              <a:t>char temp;</a:t>
            </a:r>
            <a:endParaRPr b="0" lang="en-IN" sz="4310" spc="-1" strike="noStrike">
              <a:latin typeface="Arial"/>
            </a:endParaRPr>
          </a:p>
          <a:p>
            <a:pPr marL="1034640">
              <a:lnSpc>
                <a:spcPts val="4944"/>
              </a:lnSpc>
              <a:buNone/>
            </a:pPr>
            <a:r>
              <a:rPr b="0" lang="en-IN" sz="4310" spc="-4" strike="noStrike">
                <a:solidFill>
                  <a:srgbClr val="000000"/>
                </a:solidFill>
                <a:latin typeface="aakar"/>
                <a:ea typeface="DejaVu Sans"/>
              </a:rPr>
              <a:t>        </a:t>
            </a:r>
            <a:r>
              <a:rPr b="0" lang="en-IN" sz="4310" spc="-4" strike="noStrike">
                <a:solidFill>
                  <a:srgbClr val="000000"/>
                </a:solidFill>
                <a:latin typeface="aakar"/>
                <a:ea typeface="DejaVu Sans"/>
              </a:rPr>
              <a:t>System.out.println(" Enter a Sentence ");</a:t>
            </a:r>
            <a:endParaRPr b="0" lang="en-IN" sz="4310" spc="-1" strike="noStrike">
              <a:latin typeface="Arial"/>
            </a:endParaRPr>
          </a:p>
          <a:p>
            <a:pPr marL="1034640">
              <a:lnSpc>
                <a:spcPts val="4944"/>
              </a:lnSpc>
              <a:buNone/>
            </a:pPr>
            <a:r>
              <a:rPr b="0" lang="en-IN" sz="4310" spc="-4" strike="noStrike">
                <a:solidFill>
                  <a:srgbClr val="000000"/>
                </a:solidFill>
                <a:latin typeface="aakar"/>
                <a:ea typeface="DejaVu Sans"/>
              </a:rPr>
              <a:t>        </a:t>
            </a:r>
            <a:r>
              <a:rPr b="0" lang="en-IN" sz="4310" spc="-4" strike="noStrike">
                <a:solidFill>
                  <a:srgbClr val="000000"/>
                </a:solidFill>
                <a:latin typeface="aakar"/>
                <a:ea typeface="DejaVu Sans"/>
              </a:rPr>
              <a:t>String str=sc.nextLine();</a:t>
            </a:r>
            <a:endParaRPr b="0" lang="en-IN" sz="4310" spc="-1" strike="noStrike">
              <a:latin typeface="Arial"/>
            </a:endParaRPr>
          </a:p>
          <a:p>
            <a:pPr marL="1034640">
              <a:lnSpc>
                <a:spcPts val="4944"/>
              </a:lnSpc>
              <a:buNone/>
            </a:pPr>
            <a:r>
              <a:rPr b="0" lang="en-IN" sz="4310" spc="-4" strike="noStrike">
                <a:solidFill>
                  <a:srgbClr val="000000"/>
                </a:solidFill>
                <a:latin typeface="aakar"/>
                <a:ea typeface="DejaVu Sans"/>
              </a:rPr>
              <a:t>        </a:t>
            </a:r>
            <a:r>
              <a:rPr b="0" lang="en-IN" sz="4310" spc="-4" strike="noStrike">
                <a:solidFill>
                  <a:srgbClr val="000000"/>
                </a:solidFill>
                <a:latin typeface="aakar"/>
                <a:ea typeface="DejaVu Sans"/>
              </a:rPr>
              <a:t>String sent2=str.toUpperCase();</a:t>
            </a:r>
            <a:endParaRPr b="0" lang="en-IN" sz="4310" spc="-1" strike="noStrike">
              <a:latin typeface="Arial"/>
            </a:endParaRPr>
          </a:p>
          <a:p>
            <a:pPr marL="1034640">
              <a:lnSpc>
                <a:spcPts val="4944"/>
              </a:lnSpc>
              <a:buNone/>
            </a:pPr>
            <a:r>
              <a:rPr b="0" lang="en-IN" sz="4310" spc="-4" strike="noStrike">
                <a:solidFill>
                  <a:srgbClr val="000000"/>
                </a:solidFill>
                <a:latin typeface="aakar"/>
                <a:ea typeface="DejaVu Sans"/>
              </a:rPr>
              <a:t>        </a:t>
            </a:r>
            <a:r>
              <a:rPr b="0" lang="en-IN" sz="4310" spc="-4" strike="noStrike">
                <a:solidFill>
                  <a:srgbClr val="000000"/>
                </a:solidFill>
                <a:latin typeface="aakar"/>
                <a:ea typeface="DejaVu Sans"/>
              </a:rPr>
              <a:t>for(int i=0; i&lt;str.length(); i++){</a:t>
            </a:r>
            <a:endParaRPr b="0" lang="en-IN" sz="4310" spc="-1" strike="noStrike">
              <a:latin typeface="Arial"/>
            </a:endParaRPr>
          </a:p>
          <a:p>
            <a:pPr marL="1034640">
              <a:lnSpc>
                <a:spcPts val="4944"/>
              </a:lnSpc>
              <a:buNone/>
            </a:pPr>
            <a:r>
              <a:rPr b="0" lang="en-IN" sz="4310" spc="-4" strike="noStrike">
                <a:solidFill>
                  <a:srgbClr val="000000"/>
                </a:solidFill>
                <a:latin typeface="aakar"/>
                <a:ea typeface="DejaVu Sans"/>
              </a:rPr>
              <a:t>            </a:t>
            </a:r>
            <a:r>
              <a:rPr b="0" lang="en-IN" sz="4310" spc="-4" strike="noStrike">
                <a:solidFill>
                  <a:srgbClr val="000000"/>
                </a:solidFill>
                <a:latin typeface="aakar"/>
                <a:ea typeface="DejaVu Sans"/>
              </a:rPr>
              <a:t>temp=sent2.charAt(i);</a:t>
            </a:r>
            <a:endParaRPr b="0" lang="en-IN" sz="4310" spc="-1" strike="noStrike">
              <a:latin typeface="Arial"/>
            </a:endParaRPr>
          </a:p>
          <a:p>
            <a:pPr marL="1034640">
              <a:lnSpc>
                <a:spcPts val="4944"/>
              </a:lnSpc>
              <a:buNone/>
            </a:pPr>
            <a:r>
              <a:rPr b="0" lang="en-IN" sz="4310" spc="-4" strike="noStrike">
                <a:solidFill>
                  <a:srgbClr val="000000"/>
                </a:solidFill>
                <a:latin typeface="aakar"/>
                <a:ea typeface="DejaVu Sans"/>
              </a:rPr>
              <a:t>            </a:t>
            </a:r>
            <a:r>
              <a:rPr b="0" lang="en-IN" sz="4310" spc="-4" strike="noStrike">
                <a:solidFill>
                  <a:srgbClr val="000000"/>
                </a:solidFill>
                <a:latin typeface="aakar"/>
                <a:ea typeface="DejaVu Sans"/>
              </a:rPr>
              <a:t>if(temp==' ')</a:t>
            </a:r>
            <a:endParaRPr b="0" lang="en-IN" sz="4310" spc="-1" strike="noStrike">
              <a:latin typeface="Arial"/>
            </a:endParaRPr>
          </a:p>
          <a:p>
            <a:pPr marL="1034640">
              <a:lnSpc>
                <a:spcPts val="4944"/>
              </a:lnSpc>
              <a:buNone/>
            </a:pPr>
            <a:r>
              <a:rPr b="0" lang="en-IN" sz="4310" spc="-4" strike="noStrike">
                <a:solidFill>
                  <a:srgbClr val="000000"/>
                </a:solidFill>
                <a:latin typeface="aakar"/>
                <a:ea typeface="DejaVu Sans"/>
              </a:rPr>
              <a:t>                </a:t>
            </a:r>
            <a:r>
              <a:rPr b="0" lang="en-IN" sz="4310" spc="-4" strike="noStrike">
                <a:solidFill>
                  <a:srgbClr val="000000"/>
                </a:solidFill>
                <a:latin typeface="aakar"/>
                <a:ea typeface="DejaVu Sans"/>
              </a:rPr>
              <a:t>System.out.println();</a:t>
            </a:r>
            <a:endParaRPr b="0" lang="en-IN" sz="4310" spc="-1" strike="noStrike">
              <a:latin typeface="Arial"/>
            </a:endParaRPr>
          </a:p>
          <a:p>
            <a:pPr marL="1034640">
              <a:lnSpc>
                <a:spcPts val="4944"/>
              </a:lnSpc>
              <a:buNone/>
            </a:pPr>
            <a:r>
              <a:rPr b="0" lang="en-IN" sz="4310" spc="-4" strike="noStrike">
                <a:solidFill>
                  <a:srgbClr val="000000"/>
                </a:solidFill>
                <a:latin typeface="aakar"/>
                <a:ea typeface="DejaVu Sans"/>
              </a:rPr>
              <a:t>            </a:t>
            </a:r>
            <a:r>
              <a:rPr b="0" lang="en-IN" sz="4310" spc="-4" strike="noStrike">
                <a:solidFill>
                  <a:srgbClr val="000000"/>
                </a:solidFill>
                <a:latin typeface="aakar"/>
                <a:ea typeface="DejaVu Sans"/>
              </a:rPr>
              <a:t>else</a:t>
            </a:r>
            <a:endParaRPr b="0" lang="en-IN" sz="4310" spc="-1" strike="noStrike">
              <a:latin typeface="Arial"/>
            </a:endParaRPr>
          </a:p>
          <a:p>
            <a:pPr marL="1034640">
              <a:lnSpc>
                <a:spcPts val="4944"/>
              </a:lnSpc>
              <a:buNone/>
            </a:pPr>
            <a:r>
              <a:rPr b="0" lang="en-IN" sz="4310" spc="-4" strike="noStrike">
                <a:solidFill>
                  <a:srgbClr val="000000"/>
                </a:solidFill>
                <a:latin typeface="aakar"/>
                <a:ea typeface="DejaVu Sans"/>
              </a:rPr>
              <a:t>                </a:t>
            </a:r>
            <a:r>
              <a:rPr b="0" lang="en-IN" sz="4310" spc="-4" strike="noStrike">
                <a:solidFill>
                  <a:srgbClr val="000000"/>
                </a:solidFill>
                <a:latin typeface="aakar"/>
                <a:ea typeface="DejaVu Sans"/>
              </a:rPr>
              <a:t>System.out.print(temp);</a:t>
            </a:r>
            <a:endParaRPr b="0" lang="en-IN" sz="4310" spc="-1" strike="noStrike">
              <a:latin typeface="Arial"/>
            </a:endParaRPr>
          </a:p>
          <a:p>
            <a:pPr marL="1034640">
              <a:lnSpc>
                <a:spcPts val="4944"/>
              </a:lnSpc>
              <a:buNone/>
            </a:pPr>
            <a:r>
              <a:rPr b="0" lang="en-IN" sz="4310" spc="-4" strike="noStrike">
                <a:solidFill>
                  <a:srgbClr val="000000"/>
                </a:solidFill>
                <a:latin typeface="aakar"/>
                <a:ea typeface="DejaVu Sans"/>
              </a:rPr>
              <a:t>        </a:t>
            </a:r>
            <a:r>
              <a:rPr b="0" lang="en-IN" sz="4310" spc="-4" strike="noStrike">
                <a:solidFill>
                  <a:srgbClr val="000000"/>
                </a:solidFill>
                <a:latin typeface="aakar"/>
                <a:ea typeface="DejaVu Sans"/>
              </a:rPr>
              <a:t>}</a:t>
            </a:r>
            <a:endParaRPr b="0" lang="en-IN" sz="4310" spc="-1" strike="noStrike">
              <a:latin typeface="Arial"/>
            </a:endParaRPr>
          </a:p>
          <a:p>
            <a:pPr marL="1034640">
              <a:lnSpc>
                <a:spcPts val="4944"/>
              </a:lnSpc>
              <a:buNone/>
            </a:pPr>
            <a:r>
              <a:rPr b="0" lang="en-IN" sz="4310" spc="-4" strike="noStrike">
                <a:solidFill>
                  <a:srgbClr val="000000"/>
                </a:solidFill>
                <a:latin typeface="aakar"/>
                <a:ea typeface="DejaVu Sans"/>
              </a:rPr>
              <a:t>        </a:t>
            </a:r>
            <a:r>
              <a:rPr b="0" lang="en-IN" sz="4310" spc="-4" strike="noStrike">
                <a:solidFill>
                  <a:srgbClr val="000000"/>
                </a:solidFill>
                <a:latin typeface="aakar"/>
                <a:ea typeface="DejaVu Sans"/>
              </a:rPr>
              <a:t>sc.close();</a:t>
            </a:r>
            <a:endParaRPr b="0" lang="en-IN" sz="4310" spc="-1" strike="noStrike">
              <a:latin typeface="Arial"/>
            </a:endParaRPr>
          </a:p>
          <a:p>
            <a:pPr marL="1034640">
              <a:lnSpc>
                <a:spcPts val="4944"/>
              </a:lnSpc>
              <a:buNone/>
            </a:pPr>
            <a:r>
              <a:rPr b="0" lang="en-IN" sz="4310" spc="-4" strike="noStrike">
                <a:solidFill>
                  <a:srgbClr val="000000"/>
                </a:solidFill>
                <a:latin typeface="aakar"/>
                <a:ea typeface="DejaVu Sans"/>
              </a:rPr>
              <a:t>    </a:t>
            </a:r>
            <a:r>
              <a:rPr b="0" lang="en-IN" sz="4310" spc="-4" strike="noStrike">
                <a:solidFill>
                  <a:srgbClr val="000000"/>
                </a:solidFill>
                <a:latin typeface="aakar"/>
                <a:ea typeface="DejaVu Sans"/>
              </a:rPr>
              <a:t>}</a:t>
            </a:r>
            <a:endParaRPr b="0" lang="en-IN" sz="4310" spc="-1" strike="noStrike">
              <a:latin typeface="Arial"/>
            </a:endParaRPr>
          </a:p>
          <a:p>
            <a:pPr marL="1034640">
              <a:lnSpc>
                <a:spcPts val="4944"/>
              </a:lnSpc>
              <a:buNone/>
            </a:pPr>
            <a:r>
              <a:rPr b="0" lang="en-IN" sz="4310" spc="-4" strike="noStrike">
                <a:solidFill>
                  <a:srgbClr val="000000"/>
                </a:solidFill>
                <a:latin typeface="aakar"/>
                <a:ea typeface="DejaVu Sans"/>
              </a:rPr>
              <a:t>}</a:t>
            </a:r>
            <a:endParaRPr b="0" lang="en-IN" sz="4310" spc="-1" strike="noStrike">
              <a:latin typeface="Arial"/>
            </a:endParaRPr>
          </a:p>
        </p:txBody>
      </p:sp>
      <p:sp>
        <p:nvSpPr>
          <p:cNvPr id="183" name="PlaceHolder 1"/>
          <p:cNvSpPr>
            <a:spLocks noGrp="1"/>
          </p:cNvSpPr>
          <p:nvPr>
            <p:ph type="title"/>
          </p:nvPr>
        </p:nvSpPr>
        <p:spPr>
          <a:xfrm>
            <a:off x="3057480" y="0"/>
            <a:ext cx="10994760" cy="2422440"/>
          </a:xfrm>
          <a:prstGeom prst="rect">
            <a:avLst/>
          </a:prstGeom>
          <a:noFill/>
          <a:ln w="0">
            <a:noFill/>
          </a:ln>
        </p:spPr>
        <p:txBody>
          <a:bodyPr lIns="0" rIns="0" tIns="0" bIns="0" anchor="t">
            <a:noAutofit/>
          </a:bodyPr>
          <a:p>
            <a:pPr algn="ctr">
              <a:lnSpc>
                <a:spcPct val="100000"/>
              </a:lnSpc>
              <a:buNone/>
            </a:pPr>
            <a:r>
              <a:rPr b="1" lang="en-IN" sz="12310" spc="293" strike="noStrike">
                <a:solidFill>
                  <a:srgbClr val="000000"/>
                </a:solidFill>
                <a:latin typeface="Arial"/>
              </a:rPr>
              <a:t>Program 13</a:t>
            </a:r>
            <a:endParaRPr b="0" lang="en-US" sz="12310" spc="-1" strike="noStrike">
              <a:solidFill>
                <a:srgbClr val="000000"/>
              </a:solidFill>
              <a:latin typeface="Speak Pro"/>
            </a:endParaRPr>
          </a:p>
        </p:txBody>
      </p:sp>
      <p:sp>
        <p:nvSpPr>
          <p:cNvPr id="184" name="Rectangle 292"/>
          <p:cNvSpPr/>
          <p:nvPr/>
        </p:nvSpPr>
        <p:spPr>
          <a:xfrm>
            <a:off x="471240" y="2429640"/>
            <a:ext cx="15510240" cy="5187240"/>
          </a:xfrm>
          <a:prstGeom prst="rect">
            <a:avLst/>
          </a:prstGeom>
          <a:noFill/>
          <a:ln w="0">
            <a:noFill/>
          </a:ln>
        </p:spPr>
        <p:style>
          <a:lnRef idx="0"/>
          <a:fillRef idx="0"/>
          <a:effectRef idx="0"/>
          <a:fontRef idx="minor"/>
        </p:style>
        <p:txBody>
          <a:bodyPr lIns="184680" rIns="184680" tIns="92520" bIns="92520" anchor="t">
            <a:spAutoFit/>
          </a:bodyPr>
          <a:p>
            <a:pPr marL="664920">
              <a:lnSpc>
                <a:spcPct val="100000"/>
              </a:lnSpc>
              <a:buNone/>
            </a:pPr>
            <a:r>
              <a:rPr b="1" lang="en-US" sz="4100" spc="-4" strike="noStrike">
                <a:solidFill>
                  <a:srgbClr val="000000"/>
                </a:solidFill>
                <a:latin typeface="aakar"/>
                <a:ea typeface="DejaVu Sans"/>
              </a:rPr>
              <a:t>Write a program to input a sentence and convert it into uppercase and display each  word in a separate line.</a:t>
            </a:r>
            <a:endParaRPr b="0" lang="en-IN" sz="4100" spc="-1" strike="noStrike">
              <a:latin typeface="Arial"/>
            </a:endParaRPr>
          </a:p>
          <a:p>
            <a:pPr marL="664920">
              <a:lnSpc>
                <a:spcPct val="100000"/>
              </a:lnSpc>
              <a:buNone/>
            </a:pPr>
            <a:endParaRPr b="0" lang="en-IN" sz="4100" spc="-1" strike="noStrike">
              <a:latin typeface="Arial"/>
            </a:endParaRPr>
          </a:p>
          <a:p>
            <a:pPr marL="664920">
              <a:lnSpc>
                <a:spcPct val="100000"/>
              </a:lnSpc>
              <a:buNone/>
            </a:pPr>
            <a:r>
              <a:rPr b="0" lang="en-US" sz="4100" spc="-4" strike="noStrike">
                <a:solidFill>
                  <a:srgbClr val="000000"/>
                </a:solidFill>
                <a:latin typeface="aakar"/>
                <a:ea typeface="DejaVu Sans"/>
              </a:rPr>
              <a:t>Example:   Input:    </a:t>
            </a:r>
            <a:r>
              <a:rPr b="0" lang="en-US" sz="4100" spc="-4" strike="noStrike">
                <a:solidFill>
                  <a:srgbClr val="000000"/>
                </a:solidFill>
                <a:latin typeface="Comic Sans MS"/>
                <a:ea typeface="DejaVu Sans"/>
              </a:rPr>
              <a:t>India is my country</a:t>
            </a:r>
            <a:endParaRPr b="0" lang="en-IN" sz="4100" spc="-1" strike="noStrike">
              <a:latin typeface="Arial"/>
            </a:endParaRPr>
          </a:p>
          <a:p>
            <a:pPr marL="664920">
              <a:lnSpc>
                <a:spcPct val="100000"/>
              </a:lnSpc>
              <a:buNone/>
            </a:pPr>
            <a:r>
              <a:rPr b="0" lang="en-US" sz="4100" spc="-4" strike="noStrike">
                <a:solidFill>
                  <a:srgbClr val="000000"/>
                </a:solidFill>
                <a:latin typeface="aakar"/>
                <a:ea typeface="DejaVu Sans"/>
              </a:rPr>
              <a:t>	</a:t>
            </a:r>
            <a:r>
              <a:rPr b="0" lang="en-US" sz="4100" spc="-4" strike="noStrike">
                <a:solidFill>
                  <a:srgbClr val="000000"/>
                </a:solidFill>
                <a:latin typeface="aakar"/>
                <a:ea typeface="DejaVu Sans"/>
              </a:rPr>
              <a:t>    </a:t>
            </a:r>
            <a:r>
              <a:rPr b="0" lang="en-US" sz="4100" spc="-4" strike="noStrike">
                <a:solidFill>
                  <a:srgbClr val="000000"/>
                </a:solidFill>
                <a:latin typeface="aakar"/>
                <a:ea typeface="DejaVu Sans"/>
              </a:rPr>
              <a:t>Output: </a:t>
            </a:r>
            <a:r>
              <a:rPr b="0" lang="en-US" sz="4100" spc="-4" strike="noStrike">
                <a:solidFill>
                  <a:srgbClr val="000000"/>
                </a:solidFill>
                <a:latin typeface="Arial Rounded MT Bold"/>
                <a:ea typeface="DejaVu Sans"/>
              </a:rPr>
              <a:t>   </a:t>
            </a:r>
            <a:r>
              <a:rPr b="0" lang="en-US" sz="4100" spc="-4" strike="noStrike">
                <a:solidFill>
                  <a:srgbClr val="000000"/>
                </a:solidFill>
                <a:latin typeface="Comic Sans MS"/>
                <a:ea typeface="DejaVu Sans"/>
              </a:rPr>
              <a:t>INDIA</a:t>
            </a:r>
            <a:endParaRPr b="0" lang="en-IN" sz="4100" spc="-1" strike="noStrike">
              <a:latin typeface="Arial"/>
            </a:endParaRPr>
          </a:p>
          <a:p>
            <a:pPr marL="664920">
              <a:lnSpc>
                <a:spcPct val="100000"/>
              </a:lnSpc>
              <a:buNone/>
            </a:pPr>
            <a:r>
              <a:rPr b="0" lang="en-US" sz="4100" spc="-4" strike="noStrike">
                <a:solidFill>
                  <a:srgbClr val="000000"/>
                </a:solidFill>
                <a:latin typeface="Comic Sans MS"/>
                <a:ea typeface="DejaVu Sans"/>
              </a:rPr>
              <a:t>	</a:t>
            </a:r>
            <a:r>
              <a:rPr b="0" lang="en-US" sz="4100" spc="-4" strike="noStrike">
                <a:solidFill>
                  <a:srgbClr val="000000"/>
                </a:solidFill>
                <a:latin typeface="Comic Sans MS"/>
                <a:ea typeface="DejaVu Sans"/>
              </a:rPr>
              <a:t>	</a:t>
            </a:r>
            <a:r>
              <a:rPr b="0" lang="en-US" sz="4100" spc="-4" strike="noStrike">
                <a:solidFill>
                  <a:srgbClr val="000000"/>
                </a:solidFill>
                <a:latin typeface="Comic Sans MS"/>
                <a:ea typeface="DejaVu Sans"/>
              </a:rPr>
              <a:t>           </a:t>
            </a:r>
            <a:r>
              <a:rPr b="0" lang="en-US" sz="4100" spc="-4" strike="noStrike">
                <a:solidFill>
                  <a:srgbClr val="000000"/>
                </a:solidFill>
                <a:latin typeface="Comic Sans MS"/>
                <a:ea typeface="DejaVu Sans"/>
              </a:rPr>
              <a:t>IS</a:t>
            </a:r>
            <a:endParaRPr b="0" lang="en-IN" sz="4100" spc="-1" strike="noStrike">
              <a:latin typeface="Arial"/>
            </a:endParaRPr>
          </a:p>
          <a:p>
            <a:pPr marL="664920">
              <a:lnSpc>
                <a:spcPct val="100000"/>
              </a:lnSpc>
              <a:buNone/>
            </a:pPr>
            <a:r>
              <a:rPr b="0" lang="en-US" sz="4100" spc="-4" strike="noStrike">
                <a:solidFill>
                  <a:srgbClr val="000000"/>
                </a:solidFill>
                <a:latin typeface="Comic Sans MS"/>
                <a:ea typeface="DejaVu Sans"/>
              </a:rPr>
              <a:t>	</a:t>
            </a:r>
            <a:r>
              <a:rPr b="0" lang="en-US" sz="4100" spc="-4" strike="noStrike">
                <a:solidFill>
                  <a:srgbClr val="000000"/>
                </a:solidFill>
                <a:latin typeface="Comic Sans MS"/>
                <a:ea typeface="DejaVu Sans"/>
              </a:rPr>
              <a:t>                      </a:t>
            </a:r>
            <a:r>
              <a:rPr b="0" lang="en-US" sz="4100" spc="-4" strike="noStrike">
                <a:solidFill>
                  <a:srgbClr val="000000"/>
                </a:solidFill>
                <a:latin typeface="Comic Sans MS"/>
                <a:ea typeface="DejaVu Sans"/>
              </a:rPr>
              <a:t>MY </a:t>
            </a:r>
            <a:r>
              <a:rPr b="0" lang="en-US" sz="4100" spc="-4" strike="noStrike">
                <a:solidFill>
                  <a:srgbClr val="000000"/>
                </a:solidFill>
                <a:latin typeface="Comic Sans MS"/>
                <a:ea typeface="DejaVu Sans"/>
              </a:rPr>
              <a:t>	</a:t>
            </a:r>
            <a:r>
              <a:rPr b="0" lang="en-US" sz="4100" spc="-4" strike="noStrike">
                <a:solidFill>
                  <a:srgbClr val="000000"/>
                </a:solidFill>
                <a:latin typeface="Comic Sans MS"/>
                <a:ea typeface="DejaVu Sans"/>
              </a:rPr>
              <a:t>	</a:t>
            </a:r>
            <a:r>
              <a:rPr b="0" lang="en-US" sz="4100" spc="-4" strike="noStrike">
                <a:solidFill>
                  <a:srgbClr val="000000"/>
                </a:solidFill>
                <a:latin typeface="Comic Sans MS"/>
                <a:ea typeface="DejaVu Sans"/>
              </a:rPr>
              <a:t>	</a:t>
            </a:r>
            <a:r>
              <a:rPr b="0" lang="en-US" sz="4100" spc="-4" strike="noStrike">
                <a:solidFill>
                  <a:srgbClr val="000000"/>
                </a:solidFill>
                <a:latin typeface="Comic Sans MS"/>
                <a:ea typeface="DejaVu Sans"/>
              </a:rPr>
              <a:t>	</a:t>
            </a:r>
            <a:r>
              <a:rPr b="0" lang="en-US" sz="4100" spc="-4" strike="noStrike">
                <a:solidFill>
                  <a:srgbClr val="000000"/>
                </a:solidFill>
                <a:latin typeface="Comic Sans MS"/>
                <a:ea typeface="DejaVu Sans"/>
              </a:rPr>
              <a:t>            </a:t>
            </a:r>
            <a:r>
              <a:rPr b="0" lang="en-US" sz="4100" spc="-4" strike="noStrike">
                <a:solidFill>
                  <a:srgbClr val="000000"/>
                </a:solidFill>
                <a:latin typeface="Comic Sans MS"/>
                <a:ea typeface="DejaVu Sans"/>
              </a:rPr>
              <a:t>	</a:t>
            </a:r>
            <a:r>
              <a:rPr b="0" lang="en-US" sz="4100" spc="-4" strike="noStrike">
                <a:solidFill>
                  <a:srgbClr val="000000"/>
                </a:solidFill>
                <a:latin typeface="Comic Sans MS"/>
                <a:ea typeface="DejaVu Sans"/>
              </a:rPr>
              <a:t>	</a:t>
            </a:r>
            <a:r>
              <a:rPr b="0" lang="en-US" sz="4100" spc="-4" strike="noStrike">
                <a:solidFill>
                  <a:srgbClr val="000000"/>
                </a:solidFill>
                <a:latin typeface="Comic Sans MS"/>
                <a:ea typeface="DejaVu Sans"/>
              </a:rPr>
              <a:t>          COUNTRY</a:t>
            </a:r>
            <a:endParaRPr b="0" lang="en-IN" sz="4100" spc="-1" strike="noStrike">
              <a:latin typeface="Arial"/>
            </a:endParaRPr>
          </a:p>
        </p:txBody>
      </p:sp>
    </p:spTree>
  </p:cSld>
  <mc:AlternateContent>
    <mc:Choice Requires="p14">
      <p:transition spd="slow" p14:dur="2500">
        <p14:vortex/>
      </p:transition>
    </mc:Choice>
    <mc:Fallback>
      <p:transition spd="slow">
        <p:fade/>
      </p:transition>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85" name="Rectangle 296"/>
          <p:cNvSpPr/>
          <p:nvPr/>
        </p:nvSpPr>
        <p:spPr>
          <a:xfrm>
            <a:off x="471240" y="7461000"/>
            <a:ext cx="15510960" cy="13592160"/>
          </a:xfrm>
          <a:prstGeom prst="rect">
            <a:avLst/>
          </a:prstGeom>
          <a:noFill/>
          <a:ln w="0">
            <a:noFill/>
          </a:ln>
        </p:spPr>
        <p:style>
          <a:lnRef idx="0"/>
          <a:fillRef idx="0"/>
          <a:effectRef idx="0"/>
          <a:fontRef idx="minor"/>
        </p:style>
        <p:txBody>
          <a:bodyPr numCol="1" spcCol="0" lIns="184680" rIns="184680" tIns="92520" bIns="92520" anchor="t">
            <a:noAutofit/>
          </a:bodyPr>
          <a:p>
            <a:pPr marL="1034280">
              <a:lnSpc>
                <a:spcPts val="4453"/>
              </a:lnSpc>
              <a:buNone/>
            </a:pPr>
            <a:r>
              <a:rPr b="1" lang="en-IN" sz="3650" spc="-4" strike="noStrike">
                <a:solidFill>
                  <a:srgbClr val="000000"/>
                </a:solidFill>
                <a:latin typeface="aakar"/>
                <a:ea typeface="DejaVu Sans"/>
              </a:rPr>
              <a:t>import java.util.Scanner;</a:t>
            </a:r>
            <a:endParaRPr b="0" lang="en-IN" sz="3650" spc="-1" strike="noStrike">
              <a:latin typeface="Arial"/>
            </a:endParaRPr>
          </a:p>
          <a:p>
            <a:pPr marL="1034280">
              <a:lnSpc>
                <a:spcPts val="4453"/>
              </a:lnSpc>
              <a:buNone/>
            </a:pPr>
            <a:r>
              <a:rPr b="1" lang="en-IN" sz="3650" spc="-4" strike="noStrike">
                <a:solidFill>
                  <a:srgbClr val="000000"/>
                </a:solidFill>
                <a:latin typeface="aakar"/>
                <a:ea typeface="DejaVu Sans"/>
              </a:rPr>
              <a:t>public class student16 {</a:t>
            </a:r>
            <a:endParaRPr b="0" lang="en-IN" sz="3650" spc="-1" strike="noStrike">
              <a:latin typeface="Arial"/>
            </a:endParaRPr>
          </a:p>
          <a:p>
            <a:pPr marL="1034280">
              <a:lnSpc>
                <a:spcPts val="4453"/>
              </a:lnSpc>
              <a:buNone/>
            </a:pPr>
            <a:r>
              <a:rPr b="1" lang="en-IN" sz="3650" spc="-4" strike="noStrike">
                <a:solidFill>
                  <a:srgbClr val="000000"/>
                </a:solidFill>
                <a:latin typeface="aakar"/>
                <a:ea typeface="DejaVu Sans"/>
              </a:rPr>
              <a:t>    </a:t>
            </a:r>
            <a:r>
              <a:rPr b="1" lang="en-IN" sz="3650" spc="-4" strike="noStrike">
                <a:solidFill>
                  <a:srgbClr val="000000"/>
                </a:solidFill>
                <a:latin typeface="aakar"/>
                <a:ea typeface="DejaVu Sans"/>
              </a:rPr>
              <a:t>public static void main(String[] args){</a:t>
            </a:r>
            <a:endParaRPr b="0" lang="en-IN" sz="3650" spc="-1" strike="noStrike">
              <a:latin typeface="Arial"/>
            </a:endParaRPr>
          </a:p>
          <a:p>
            <a:pPr marL="1034280">
              <a:lnSpc>
                <a:spcPts val="4453"/>
              </a:lnSpc>
              <a:buNone/>
            </a:pPr>
            <a:r>
              <a:rPr b="1" lang="en-IN" sz="3650" spc="-4" strike="noStrike">
                <a:solidFill>
                  <a:srgbClr val="000000"/>
                </a:solidFill>
                <a:latin typeface="aakar"/>
                <a:ea typeface="DejaVu Sans"/>
              </a:rPr>
              <a:t>        </a:t>
            </a:r>
            <a:r>
              <a:rPr b="1" lang="en-IN" sz="3650" spc="-4" strike="noStrike">
                <a:solidFill>
                  <a:srgbClr val="000000"/>
                </a:solidFill>
                <a:latin typeface="aakar"/>
                <a:ea typeface="DejaVu Sans"/>
              </a:rPr>
              <a:t>Scanner sc=new Scanner(System.in);</a:t>
            </a:r>
            <a:endParaRPr b="0" lang="en-IN" sz="3650" spc="-1" strike="noStrike">
              <a:latin typeface="Arial"/>
            </a:endParaRPr>
          </a:p>
          <a:p>
            <a:pPr marL="1034280">
              <a:lnSpc>
                <a:spcPts val="4453"/>
              </a:lnSpc>
              <a:buNone/>
            </a:pPr>
            <a:r>
              <a:rPr b="1" lang="en-IN" sz="3650" spc="-4" strike="noStrike">
                <a:solidFill>
                  <a:srgbClr val="000000"/>
                </a:solidFill>
                <a:latin typeface="aakar"/>
                <a:ea typeface="DejaVu Sans"/>
              </a:rPr>
              <a:t>        </a:t>
            </a:r>
            <a:r>
              <a:rPr b="1" lang="en-IN" sz="3650" spc="-4" strike="noStrike">
                <a:solidFill>
                  <a:srgbClr val="000000"/>
                </a:solidFill>
                <a:latin typeface="aakar"/>
                <a:ea typeface="DejaVu Sans"/>
              </a:rPr>
              <a:t>System.out.println("Enter the number of students");</a:t>
            </a:r>
            <a:endParaRPr b="0" lang="en-IN" sz="3650" spc="-1" strike="noStrike">
              <a:latin typeface="Arial"/>
            </a:endParaRPr>
          </a:p>
          <a:p>
            <a:pPr marL="1034280">
              <a:lnSpc>
                <a:spcPts val="4453"/>
              </a:lnSpc>
              <a:buNone/>
            </a:pPr>
            <a:r>
              <a:rPr b="1" lang="en-IN" sz="3650" spc="-4" strike="noStrike">
                <a:solidFill>
                  <a:srgbClr val="000000"/>
                </a:solidFill>
                <a:latin typeface="aakar"/>
                <a:ea typeface="DejaVu Sans"/>
              </a:rPr>
              <a:t>        </a:t>
            </a:r>
            <a:r>
              <a:rPr b="1" lang="en-IN" sz="3650" spc="-4" strike="noStrike">
                <a:solidFill>
                  <a:srgbClr val="000000"/>
                </a:solidFill>
                <a:latin typeface="aakar"/>
                <a:ea typeface="DejaVu Sans"/>
              </a:rPr>
              <a:t>int n=sc.nextInt();</a:t>
            </a:r>
            <a:endParaRPr b="0" lang="en-IN" sz="3650" spc="-1" strike="noStrike">
              <a:latin typeface="Arial"/>
            </a:endParaRPr>
          </a:p>
          <a:p>
            <a:pPr marL="1034280">
              <a:lnSpc>
                <a:spcPts val="4453"/>
              </a:lnSpc>
              <a:buNone/>
            </a:pPr>
            <a:r>
              <a:rPr b="1" lang="en-IN" sz="3650" spc="-4" strike="noStrike">
                <a:solidFill>
                  <a:srgbClr val="000000"/>
                </a:solidFill>
                <a:latin typeface="aakar"/>
                <a:ea typeface="DejaVu Sans"/>
              </a:rPr>
              <a:t>        </a:t>
            </a:r>
            <a:r>
              <a:rPr b="1" lang="en-IN" sz="3650" spc="-4" strike="noStrike">
                <a:solidFill>
                  <a:srgbClr val="000000"/>
                </a:solidFill>
                <a:latin typeface="aakar"/>
                <a:ea typeface="DejaVu Sans"/>
              </a:rPr>
              <a:t>String name[]=new String[n];</a:t>
            </a:r>
            <a:endParaRPr b="0" lang="en-IN" sz="3650" spc="-1" strike="noStrike">
              <a:latin typeface="Arial"/>
            </a:endParaRPr>
          </a:p>
          <a:p>
            <a:pPr marL="1034280">
              <a:lnSpc>
                <a:spcPts val="4453"/>
              </a:lnSpc>
              <a:buNone/>
            </a:pPr>
            <a:r>
              <a:rPr b="1" lang="en-IN" sz="3650" spc="-4" strike="noStrike">
                <a:solidFill>
                  <a:srgbClr val="000000"/>
                </a:solidFill>
                <a:latin typeface="aakar"/>
                <a:ea typeface="DejaVu Sans"/>
              </a:rPr>
              <a:t>        </a:t>
            </a:r>
            <a:r>
              <a:rPr b="1" lang="en-IN" sz="3650" spc="-4" strike="noStrike">
                <a:solidFill>
                  <a:srgbClr val="000000"/>
                </a:solidFill>
                <a:latin typeface="aakar"/>
                <a:ea typeface="DejaVu Sans"/>
              </a:rPr>
              <a:t>float totalmarks[]=new float[n];</a:t>
            </a:r>
            <a:endParaRPr b="0" lang="en-IN" sz="3650" spc="-1" strike="noStrike">
              <a:latin typeface="Arial"/>
            </a:endParaRPr>
          </a:p>
          <a:p>
            <a:pPr marL="1034280">
              <a:lnSpc>
                <a:spcPts val="4453"/>
              </a:lnSpc>
              <a:buNone/>
            </a:pPr>
            <a:r>
              <a:rPr b="1" lang="en-IN" sz="3650" spc="-4" strike="noStrike">
                <a:solidFill>
                  <a:srgbClr val="000000"/>
                </a:solidFill>
                <a:latin typeface="aakar"/>
                <a:ea typeface="DejaVu Sans"/>
              </a:rPr>
              <a:t>        </a:t>
            </a:r>
            <a:r>
              <a:rPr b="1" lang="en-IN" sz="3650" spc="-4" strike="noStrike">
                <a:solidFill>
                  <a:srgbClr val="000000"/>
                </a:solidFill>
                <a:latin typeface="aakar"/>
                <a:ea typeface="DejaVu Sans"/>
              </a:rPr>
              <a:t>System.out.println("Enter name &amp; marks of "+n+" students");</a:t>
            </a:r>
            <a:endParaRPr b="0" lang="en-IN" sz="3650" spc="-1" strike="noStrike">
              <a:latin typeface="Arial"/>
            </a:endParaRPr>
          </a:p>
          <a:p>
            <a:pPr marL="1034280">
              <a:lnSpc>
                <a:spcPts val="4453"/>
              </a:lnSpc>
              <a:buNone/>
            </a:pPr>
            <a:r>
              <a:rPr b="1" lang="en-IN" sz="3650" spc="-4" strike="noStrike">
                <a:solidFill>
                  <a:srgbClr val="000000"/>
                </a:solidFill>
                <a:latin typeface="aakar"/>
                <a:ea typeface="DejaVu Sans"/>
              </a:rPr>
              <a:t>        </a:t>
            </a:r>
            <a:r>
              <a:rPr b="1" lang="en-IN" sz="3650" spc="-4" strike="noStrike">
                <a:solidFill>
                  <a:srgbClr val="000000"/>
                </a:solidFill>
                <a:latin typeface="aakar"/>
                <a:ea typeface="DejaVu Sans"/>
              </a:rPr>
              <a:t>for(int i=0;i&lt;n;i++){</a:t>
            </a:r>
            <a:endParaRPr b="0" lang="en-IN" sz="3650" spc="-1" strike="noStrike">
              <a:latin typeface="Arial"/>
            </a:endParaRPr>
          </a:p>
          <a:p>
            <a:pPr marL="1034280">
              <a:lnSpc>
                <a:spcPts val="4453"/>
              </a:lnSpc>
              <a:buNone/>
            </a:pPr>
            <a:r>
              <a:rPr b="1" lang="en-IN" sz="3650" spc="-4" strike="noStrike">
                <a:solidFill>
                  <a:srgbClr val="000000"/>
                </a:solidFill>
                <a:latin typeface="aakar"/>
                <a:ea typeface="DejaVu Sans"/>
              </a:rPr>
              <a:t>            </a:t>
            </a:r>
            <a:r>
              <a:rPr b="1" lang="en-IN" sz="3650" spc="-4" strike="noStrike">
                <a:solidFill>
                  <a:srgbClr val="000000"/>
                </a:solidFill>
                <a:latin typeface="aakar"/>
                <a:ea typeface="DejaVu Sans"/>
              </a:rPr>
              <a:t>name[i]=sc.next();</a:t>
            </a:r>
            <a:endParaRPr b="0" lang="en-IN" sz="3650" spc="-1" strike="noStrike">
              <a:latin typeface="Arial"/>
            </a:endParaRPr>
          </a:p>
          <a:p>
            <a:pPr marL="1034280">
              <a:lnSpc>
                <a:spcPts val="4453"/>
              </a:lnSpc>
              <a:buNone/>
            </a:pPr>
            <a:r>
              <a:rPr b="1" lang="en-IN" sz="3650" spc="-4" strike="noStrike">
                <a:solidFill>
                  <a:srgbClr val="000000"/>
                </a:solidFill>
                <a:latin typeface="aakar"/>
                <a:ea typeface="DejaVu Sans"/>
              </a:rPr>
              <a:t>            </a:t>
            </a:r>
            <a:r>
              <a:rPr b="1" lang="en-IN" sz="3650" spc="-4" strike="noStrike">
                <a:solidFill>
                  <a:srgbClr val="000000"/>
                </a:solidFill>
                <a:latin typeface="aakar"/>
                <a:ea typeface="DejaVu Sans"/>
              </a:rPr>
              <a:t>totalmarks[i]=sc.nextFloat();</a:t>
            </a:r>
            <a:endParaRPr b="0" lang="en-IN" sz="3650" spc="-1" strike="noStrike">
              <a:latin typeface="Arial"/>
            </a:endParaRPr>
          </a:p>
          <a:p>
            <a:pPr marL="1034280">
              <a:lnSpc>
                <a:spcPts val="4453"/>
              </a:lnSpc>
              <a:buNone/>
            </a:pPr>
            <a:r>
              <a:rPr b="1" lang="en-IN" sz="3650" spc="-4" strike="noStrike">
                <a:solidFill>
                  <a:srgbClr val="000000"/>
                </a:solidFill>
                <a:latin typeface="aakar"/>
                <a:ea typeface="DejaVu Sans"/>
              </a:rPr>
              <a:t>        </a:t>
            </a:r>
            <a:r>
              <a:rPr b="1" lang="en-IN" sz="3650" spc="-4" strike="noStrike">
                <a:solidFill>
                  <a:srgbClr val="000000"/>
                </a:solidFill>
                <a:latin typeface="aakar"/>
                <a:ea typeface="DejaVu Sans"/>
              </a:rPr>
              <a:t>}</a:t>
            </a:r>
            <a:endParaRPr b="0" lang="en-IN" sz="3650" spc="-1" strike="noStrike">
              <a:latin typeface="Arial"/>
            </a:endParaRPr>
          </a:p>
          <a:p>
            <a:pPr marL="1034280">
              <a:lnSpc>
                <a:spcPts val="4453"/>
              </a:lnSpc>
              <a:buNone/>
            </a:pPr>
            <a:r>
              <a:rPr b="1" lang="en-IN" sz="3650" spc="-4" strike="noStrike">
                <a:solidFill>
                  <a:srgbClr val="000000"/>
                </a:solidFill>
                <a:latin typeface="aakar"/>
                <a:ea typeface="DejaVu Sans"/>
              </a:rPr>
              <a:t>        </a:t>
            </a:r>
            <a:r>
              <a:rPr b="1" lang="en-IN" sz="3650" spc="-4" strike="noStrike">
                <a:solidFill>
                  <a:srgbClr val="000000"/>
                </a:solidFill>
                <a:latin typeface="aakar"/>
                <a:ea typeface="DejaVu Sans"/>
              </a:rPr>
              <a:t>float avg=0;</a:t>
            </a:r>
            <a:endParaRPr b="0" lang="en-IN" sz="3650" spc="-1" strike="noStrike">
              <a:latin typeface="Arial"/>
            </a:endParaRPr>
          </a:p>
          <a:p>
            <a:pPr marL="1034280">
              <a:lnSpc>
                <a:spcPts val="4453"/>
              </a:lnSpc>
              <a:buNone/>
            </a:pPr>
            <a:r>
              <a:rPr b="1" lang="en-IN" sz="3650" spc="-4" strike="noStrike">
                <a:solidFill>
                  <a:srgbClr val="000000"/>
                </a:solidFill>
                <a:latin typeface="aakar"/>
                <a:ea typeface="DejaVu Sans"/>
              </a:rPr>
              <a:t>        </a:t>
            </a:r>
            <a:r>
              <a:rPr b="1" lang="en-IN" sz="3650" spc="-4" strike="noStrike">
                <a:solidFill>
                  <a:srgbClr val="000000"/>
                </a:solidFill>
                <a:latin typeface="aakar"/>
                <a:ea typeface="DejaVu Sans"/>
              </a:rPr>
              <a:t>for(int i=0;i&lt;n;i++){</a:t>
            </a:r>
            <a:endParaRPr b="0" lang="en-IN" sz="3650" spc="-1" strike="noStrike">
              <a:latin typeface="Arial"/>
            </a:endParaRPr>
          </a:p>
          <a:p>
            <a:pPr marL="1034280">
              <a:lnSpc>
                <a:spcPts val="4453"/>
              </a:lnSpc>
              <a:buNone/>
            </a:pPr>
            <a:r>
              <a:rPr b="1" lang="en-IN" sz="3650" spc="-4" strike="noStrike">
                <a:solidFill>
                  <a:srgbClr val="000000"/>
                </a:solidFill>
                <a:latin typeface="aakar"/>
                <a:ea typeface="DejaVu Sans"/>
              </a:rPr>
              <a:t>            </a:t>
            </a:r>
            <a:r>
              <a:rPr b="1" lang="en-IN" sz="3650" spc="-4" strike="noStrike">
                <a:solidFill>
                  <a:srgbClr val="000000"/>
                </a:solidFill>
                <a:latin typeface="aakar"/>
                <a:ea typeface="DejaVu Sans"/>
              </a:rPr>
              <a:t>avg+=totalmarks[i];</a:t>
            </a:r>
            <a:endParaRPr b="0" lang="en-IN" sz="3650" spc="-1" strike="noStrike">
              <a:latin typeface="Arial"/>
            </a:endParaRPr>
          </a:p>
          <a:p>
            <a:pPr marL="1034280">
              <a:lnSpc>
                <a:spcPts val="4453"/>
              </a:lnSpc>
              <a:buNone/>
            </a:pPr>
            <a:r>
              <a:rPr b="1" lang="en-IN" sz="3650" spc="-4" strike="noStrike">
                <a:solidFill>
                  <a:srgbClr val="000000"/>
                </a:solidFill>
                <a:latin typeface="aakar"/>
                <a:ea typeface="DejaVu Sans"/>
              </a:rPr>
              <a:t>        </a:t>
            </a:r>
            <a:r>
              <a:rPr b="1" lang="en-IN" sz="3650" spc="-4" strike="noStrike">
                <a:solidFill>
                  <a:srgbClr val="000000"/>
                </a:solidFill>
                <a:latin typeface="aakar"/>
                <a:ea typeface="DejaVu Sans"/>
              </a:rPr>
              <a:t>}</a:t>
            </a:r>
            <a:endParaRPr b="0" lang="en-IN" sz="3650" spc="-1" strike="noStrike">
              <a:latin typeface="Arial"/>
            </a:endParaRPr>
          </a:p>
          <a:p>
            <a:pPr marL="1034280">
              <a:lnSpc>
                <a:spcPts val="4453"/>
              </a:lnSpc>
              <a:buNone/>
            </a:pPr>
            <a:r>
              <a:rPr b="1" lang="en-IN" sz="3650" spc="-4" strike="noStrike">
                <a:solidFill>
                  <a:srgbClr val="000000"/>
                </a:solidFill>
                <a:latin typeface="aakar"/>
                <a:ea typeface="DejaVu Sans"/>
              </a:rPr>
              <a:t>        </a:t>
            </a:r>
            <a:r>
              <a:rPr b="1" lang="en-IN" sz="3650" spc="-4" strike="noStrike">
                <a:solidFill>
                  <a:srgbClr val="000000"/>
                </a:solidFill>
                <a:latin typeface="aakar"/>
                <a:ea typeface="DejaVu Sans"/>
              </a:rPr>
              <a:t>avg/=n;</a:t>
            </a:r>
            <a:endParaRPr b="0" lang="en-IN" sz="3650" spc="-1" strike="noStrike">
              <a:latin typeface="Arial"/>
            </a:endParaRPr>
          </a:p>
          <a:p>
            <a:pPr marL="1034280">
              <a:lnSpc>
                <a:spcPts val="4453"/>
              </a:lnSpc>
              <a:buNone/>
            </a:pPr>
            <a:r>
              <a:rPr b="1" lang="en-IN" sz="3650" spc="-4" strike="noStrike">
                <a:solidFill>
                  <a:srgbClr val="000000"/>
                </a:solidFill>
                <a:latin typeface="aakar"/>
                <a:ea typeface="DejaVu Sans"/>
              </a:rPr>
              <a:t>        </a:t>
            </a:r>
            <a:r>
              <a:rPr b="1" lang="en-IN" sz="3650" spc="-4" strike="noStrike">
                <a:solidFill>
                  <a:srgbClr val="000000"/>
                </a:solidFill>
                <a:latin typeface="aakar"/>
                <a:ea typeface="DejaVu Sans"/>
              </a:rPr>
              <a:t>System.out.println("Average="+avg);</a:t>
            </a:r>
            <a:endParaRPr b="0" lang="en-IN" sz="3650" spc="-1" strike="noStrike">
              <a:latin typeface="Arial"/>
            </a:endParaRPr>
          </a:p>
          <a:p>
            <a:pPr marL="1034280">
              <a:lnSpc>
                <a:spcPts val="4453"/>
              </a:lnSpc>
              <a:buNone/>
            </a:pPr>
            <a:r>
              <a:rPr b="1" lang="en-IN" sz="3650" spc="-4" strike="noStrike">
                <a:solidFill>
                  <a:srgbClr val="000000"/>
                </a:solidFill>
                <a:latin typeface="aakar"/>
                <a:ea typeface="DejaVu Sans"/>
              </a:rPr>
              <a:t>        </a:t>
            </a:r>
            <a:r>
              <a:rPr b="1" lang="en-IN" sz="3650" spc="-4" strike="noStrike">
                <a:solidFill>
                  <a:srgbClr val="000000"/>
                </a:solidFill>
                <a:latin typeface="aakar"/>
                <a:ea typeface="DejaVu Sans"/>
              </a:rPr>
              <a:t>for(int i=0;i&lt;n;i++)</a:t>
            </a:r>
            <a:endParaRPr b="0" lang="en-IN" sz="3650" spc="-1" strike="noStrike">
              <a:latin typeface="Arial"/>
            </a:endParaRPr>
          </a:p>
          <a:p>
            <a:pPr marL="1034280">
              <a:lnSpc>
                <a:spcPts val="4453"/>
              </a:lnSpc>
              <a:buNone/>
            </a:pPr>
            <a:r>
              <a:rPr b="1" lang="en-IN" sz="3650" spc="-4" strike="noStrike">
                <a:solidFill>
                  <a:srgbClr val="000000"/>
                </a:solidFill>
                <a:latin typeface="aakar"/>
                <a:ea typeface="DejaVu Sans"/>
              </a:rPr>
              <a:t>            </a:t>
            </a:r>
            <a:r>
              <a:rPr b="1" lang="en-IN" sz="3650" spc="-4" strike="noStrike">
                <a:solidFill>
                  <a:srgbClr val="000000"/>
                </a:solidFill>
                <a:latin typeface="aakar"/>
                <a:ea typeface="DejaVu Sans"/>
              </a:rPr>
              <a:t>System.out.println("Deviation of "+name[i]+"="+(totalmarks[i]-avg));</a:t>
            </a:r>
            <a:endParaRPr b="0" lang="en-IN" sz="3650" spc="-1" strike="noStrike">
              <a:latin typeface="Arial"/>
            </a:endParaRPr>
          </a:p>
          <a:p>
            <a:pPr marL="1034280">
              <a:lnSpc>
                <a:spcPts val="4453"/>
              </a:lnSpc>
              <a:buNone/>
            </a:pPr>
            <a:r>
              <a:rPr b="1" lang="en-IN" sz="3650" spc="-4" strike="noStrike">
                <a:solidFill>
                  <a:srgbClr val="000000"/>
                </a:solidFill>
                <a:latin typeface="aakar"/>
                <a:ea typeface="DejaVu Sans"/>
              </a:rPr>
              <a:t>        </a:t>
            </a:r>
            <a:r>
              <a:rPr b="1" lang="en-IN" sz="3650" spc="-4" strike="noStrike">
                <a:solidFill>
                  <a:srgbClr val="000000"/>
                </a:solidFill>
                <a:latin typeface="aakar"/>
                <a:ea typeface="DejaVu Sans"/>
              </a:rPr>
              <a:t>sc.close();</a:t>
            </a:r>
            <a:endParaRPr b="0" lang="en-IN" sz="3650" spc="-1" strike="noStrike">
              <a:latin typeface="Arial"/>
            </a:endParaRPr>
          </a:p>
          <a:p>
            <a:pPr marL="1034280">
              <a:lnSpc>
                <a:spcPts val="4453"/>
              </a:lnSpc>
              <a:buNone/>
            </a:pPr>
            <a:r>
              <a:rPr b="1" lang="en-IN" sz="3650" spc="-4" strike="noStrike">
                <a:solidFill>
                  <a:srgbClr val="000000"/>
                </a:solidFill>
                <a:latin typeface="aakar"/>
                <a:ea typeface="DejaVu Sans"/>
              </a:rPr>
              <a:t>    </a:t>
            </a:r>
            <a:r>
              <a:rPr b="1" lang="en-IN" sz="3650" spc="-4" strike="noStrike">
                <a:solidFill>
                  <a:srgbClr val="000000"/>
                </a:solidFill>
                <a:latin typeface="aakar"/>
                <a:ea typeface="DejaVu Sans"/>
              </a:rPr>
              <a:t>}</a:t>
            </a:r>
            <a:endParaRPr b="0" lang="en-IN" sz="3650" spc="-1" strike="noStrike">
              <a:latin typeface="Arial"/>
            </a:endParaRPr>
          </a:p>
          <a:p>
            <a:pPr marL="1034280">
              <a:lnSpc>
                <a:spcPts val="4453"/>
              </a:lnSpc>
              <a:buNone/>
            </a:pPr>
            <a:r>
              <a:rPr b="1" lang="en-IN" sz="3650" spc="-4" strike="noStrike">
                <a:solidFill>
                  <a:srgbClr val="000000"/>
                </a:solidFill>
                <a:latin typeface="aakar"/>
                <a:ea typeface="DejaVu Sans"/>
              </a:rPr>
              <a:t>}</a:t>
            </a:r>
            <a:endParaRPr b="0" lang="en-IN" sz="3650" spc="-1" strike="noStrike">
              <a:latin typeface="Arial"/>
            </a:endParaRPr>
          </a:p>
          <a:p>
            <a:pPr marL="1034280">
              <a:lnSpc>
                <a:spcPts val="4453"/>
              </a:lnSpc>
              <a:buNone/>
            </a:pPr>
            <a:endParaRPr b="0" lang="en-IN" sz="3650" spc="-1" strike="noStrike">
              <a:latin typeface="Arial"/>
            </a:endParaRPr>
          </a:p>
        </p:txBody>
      </p:sp>
      <p:sp>
        <p:nvSpPr>
          <p:cNvPr id="186" name="PlaceHolder 1"/>
          <p:cNvSpPr>
            <a:spLocks noGrp="1"/>
          </p:cNvSpPr>
          <p:nvPr>
            <p:ph type="title"/>
          </p:nvPr>
        </p:nvSpPr>
        <p:spPr>
          <a:xfrm>
            <a:off x="3057480" y="0"/>
            <a:ext cx="10994760" cy="2422440"/>
          </a:xfrm>
          <a:prstGeom prst="rect">
            <a:avLst/>
          </a:prstGeom>
          <a:noFill/>
          <a:ln w="0">
            <a:noFill/>
          </a:ln>
        </p:spPr>
        <p:txBody>
          <a:bodyPr lIns="0" rIns="0" tIns="0" bIns="0" anchor="t">
            <a:noAutofit/>
          </a:bodyPr>
          <a:p>
            <a:pPr algn="ctr">
              <a:lnSpc>
                <a:spcPct val="100000"/>
              </a:lnSpc>
              <a:buNone/>
            </a:pPr>
            <a:r>
              <a:rPr b="1" lang="en-IN" sz="12310" spc="293" strike="noStrike">
                <a:solidFill>
                  <a:srgbClr val="000000"/>
                </a:solidFill>
                <a:latin typeface="Arial"/>
              </a:rPr>
              <a:t>Program 16</a:t>
            </a:r>
            <a:endParaRPr b="0" lang="en-US" sz="12310" spc="-1" strike="noStrike">
              <a:solidFill>
                <a:srgbClr val="000000"/>
              </a:solidFill>
              <a:latin typeface="Speak Pro"/>
            </a:endParaRPr>
          </a:p>
        </p:txBody>
      </p:sp>
      <p:sp>
        <p:nvSpPr>
          <p:cNvPr id="187" name="Rectangle 298"/>
          <p:cNvSpPr/>
          <p:nvPr/>
        </p:nvSpPr>
        <p:spPr>
          <a:xfrm>
            <a:off x="471240" y="2309760"/>
            <a:ext cx="15270840" cy="4879080"/>
          </a:xfrm>
          <a:prstGeom prst="rect">
            <a:avLst/>
          </a:prstGeom>
          <a:noFill/>
          <a:ln w="0">
            <a:noFill/>
          </a:ln>
        </p:spPr>
        <p:style>
          <a:lnRef idx="0"/>
          <a:fillRef idx="0"/>
          <a:effectRef idx="0"/>
          <a:fontRef idx="minor"/>
        </p:style>
        <p:txBody>
          <a:bodyPr lIns="184680" rIns="184680" tIns="92520" bIns="92520" anchor="t">
            <a:spAutoFit/>
          </a:bodyPr>
          <a:p>
            <a:pPr marL="1034640">
              <a:lnSpc>
                <a:spcPts val="4620"/>
              </a:lnSpc>
              <a:buNone/>
            </a:pPr>
            <a:r>
              <a:rPr b="0" lang="en-US" sz="3700" spc="-4" strike="noStrike">
                <a:solidFill>
                  <a:srgbClr val="000000"/>
                </a:solidFill>
                <a:latin typeface="aakar"/>
                <a:ea typeface="Cambria"/>
              </a:rPr>
              <a:t>Write a program to accept name and total marks of N number of students in two single subscript arrays name[ ] and total marks[ ].</a:t>
            </a:r>
            <a:endParaRPr b="0" lang="en-IN" sz="3700" spc="-1" strike="noStrike">
              <a:latin typeface="Arial"/>
            </a:endParaRPr>
          </a:p>
          <a:p>
            <a:pPr marL="1034640">
              <a:lnSpc>
                <a:spcPts val="4620"/>
              </a:lnSpc>
              <a:buNone/>
            </a:pPr>
            <a:r>
              <a:rPr b="0" lang="en-US" sz="3700" spc="-4" strike="noStrike">
                <a:solidFill>
                  <a:srgbClr val="000000"/>
                </a:solidFill>
                <a:latin typeface="aakar"/>
                <a:ea typeface="Cambria"/>
              </a:rPr>
              <a:t>Calculate and print:</a:t>
            </a:r>
            <a:endParaRPr b="0" lang="en-IN" sz="3700" spc="-1" strike="noStrike">
              <a:latin typeface="Arial"/>
            </a:endParaRPr>
          </a:p>
          <a:p>
            <a:pPr marL="1034640">
              <a:lnSpc>
                <a:spcPts val="4620"/>
              </a:lnSpc>
              <a:buNone/>
            </a:pPr>
            <a:r>
              <a:rPr b="0" lang="en-US" sz="3700" spc="-4" strike="noStrike">
                <a:solidFill>
                  <a:srgbClr val="000000"/>
                </a:solidFill>
                <a:latin typeface="Comic Sans MS"/>
                <a:ea typeface="Cambria"/>
              </a:rPr>
              <a:t>The average of the total marks obtained by N number of students.</a:t>
            </a:r>
            <a:endParaRPr b="0" lang="en-IN" sz="3700" spc="-1" strike="noStrike">
              <a:latin typeface="Arial"/>
            </a:endParaRPr>
          </a:p>
          <a:p>
            <a:pPr marL="1034640">
              <a:lnSpc>
                <a:spcPts val="4620"/>
              </a:lnSpc>
              <a:buNone/>
            </a:pPr>
            <a:r>
              <a:rPr b="0" lang="en-US" sz="3700" spc="-4" strike="noStrike">
                <a:solidFill>
                  <a:srgbClr val="000000"/>
                </a:solidFill>
                <a:latin typeface="Comic Sans MS"/>
                <a:ea typeface="Cambria"/>
              </a:rPr>
              <a:t>            </a:t>
            </a:r>
            <a:r>
              <a:rPr b="0" lang="en-US" sz="3700" spc="-4" strike="noStrike">
                <a:solidFill>
                  <a:srgbClr val="000000"/>
                </a:solidFill>
                <a:latin typeface="Comic Sans MS"/>
                <a:ea typeface="Cambria"/>
              </a:rPr>
              <a:t>[average = (sum of total marks of all the students)/N]</a:t>
            </a:r>
            <a:endParaRPr b="0" lang="en-IN" sz="3700" spc="-1" strike="noStrike">
              <a:latin typeface="Arial"/>
            </a:endParaRPr>
          </a:p>
          <a:p>
            <a:pPr marL="1034640">
              <a:lnSpc>
                <a:spcPts val="4620"/>
              </a:lnSpc>
              <a:buNone/>
              <a:tabLst>
                <a:tab algn="l" pos="0"/>
              </a:tabLst>
            </a:pPr>
            <a:r>
              <a:rPr b="0" lang="en-US" sz="3700" spc="-4" strike="noStrike">
                <a:solidFill>
                  <a:srgbClr val="000000"/>
                </a:solidFill>
                <a:latin typeface="Comic Sans MS"/>
                <a:ea typeface="Cambria"/>
              </a:rPr>
              <a:t>Deviation of each student's total marks with the average.</a:t>
            </a:r>
            <a:endParaRPr b="0" lang="en-IN" sz="3700" spc="-1" strike="noStrike">
              <a:latin typeface="Arial"/>
            </a:endParaRPr>
          </a:p>
          <a:p>
            <a:pPr marL="1034640">
              <a:lnSpc>
                <a:spcPts val="4620"/>
              </a:lnSpc>
              <a:buNone/>
              <a:tabLst>
                <a:tab algn="l" pos="0"/>
              </a:tabLst>
            </a:pPr>
            <a:r>
              <a:rPr b="0" lang="en-US" sz="3700" spc="-4" strike="noStrike">
                <a:solidFill>
                  <a:srgbClr val="000000"/>
                </a:solidFill>
                <a:latin typeface="Comic Sans MS"/>
                <a:ea typeface="Cambria"/>
              </a:rPr>
              <a:t>            </a:t>
            </a:r>
            <a:r>
              <a:rPr b="0" lang="en-US" sz="3700" spc="-4" strike="noStrike">
                <a:solidFill>
                  <a:srgbClr val="000000"/>
                </a:solidFill>
                <a:latin typeface="Comic Sans MS"/>
                <a:ea typeface="Cambria"/>
              </a:rPr>
              <a:t>[deviation = total marks of a student - average]</a:t>
            </a:r>
            <a:endParaRPr b="0" lang="en-IN" sz="3700" spc="-1" strike="noStrike">
              <a:latin typeface="Arial"/>
            </a:endParaRPr>
          </a:p>
        </p:txBody>
      </p:sp>
    </p:spTree>
  </p:cSld>
  <mc:AlternateContent>
    <mc:Choice Requires="p14">
      <p:transition spd="slow" p14:dur="2000">
        <p:random/>
      </p:transition>
    </mc:Choice>
    <mc:Fallback>
      <p:transition spd="slow">
        <p:random/>
      </p:transition>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88" name="Rectangle 299"/>
          <p:cNvSpPr/>
          <p:nvPr/>
        </p:nvSpPr>
        <p:spPr>
          <a:xfrm>
            <a:off x="471240" y="10214280"/>
            <a:ext cx="15510960" cy="10838880"/>
          </a:xfrm>
          <a:prstGeom prst="rect">
            <a:avLst/>
          </a:prstGeom>
          <a:noFill/>
          <a:ln w="0">
            <a:noFill/>
          </a:ln>
        </p:spPr>
        <p:style>
          <a:lnRef idx="0"/>
          <a:fillRef idx="0"/>
          <a:effectRef idx="0"/>
          <a:fontRef idx="minor"/>
        </p:style>
        <p:txBody>
          <a:bodyPr numCol="1" spcCol="0" lIns="184680" rIns="184680" tIns="92520" bIns="92520" anchor="t">
            <a:noAutofit/>
          </a:bodyPr>
          <a:p>
            <a:pPr marL="1034640">
              <a:lnSpc>
                <a:spcPts val="4620"/>
              </a:lnSpc>
              <a:buNone/>
            </a:pPr>
            <a:r>
              <a:rPr b="0" lang="en-IN" sz="3700" spc="-4" strike="noStrike">
                <a:solidFill>
                  <a:srgbClr val="000000"/>
                </a:solidFill>
                <a:latin typeface="aakar"/>
                <a:ea typeface="DejaVu Sans"/>
              </a:rPr>
              <a:t>public class Overload17{</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static void check(String str,char ch){</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int n=0;</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for(int i=0;i&lt;str.length();i++){</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if(str.charAt(i)==ch)n++;    </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System.out.println("Number of "+ch+" present :"+n);</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static void check(String s1){</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for(int i=0;i&lt;s1.length();i++){</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char a=s1.toLowerCase().charAt(i);</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if(a=='a'||a=='e'||a=='i'||a=='o'||a=='u')</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System.out.print(s1.charAt(i));</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a:t>
            </a:r>
            <a:endParaRPr b="0" lang="en-IN" sz="3700" spc="-1" strike="noStrike">
              <a:latin typeface="Arial"/>
            </a:endParaRPr>
          </a:p>
          <a:p>
            <a:pPr marL="1034640">
              <a:lnSpc>
                <a:spcPts val="4620"/>
              </a:lnSpc>
              <a:buNone/>
            </a:pPr>
            <a:endParaRPr b="0" lang="en-IN" sz="3700" spc="-1" strike="noStrike">
              <a:latin typeface="Arial"/>
            </a:endParaRPr>
          </a:p>
        </p:txBody>
      </p:sp>
      <p:sp>
        <p:nvSpPr>
          <p:cNvPr id="189" name="PlaceHolder 1"/>
          <p:cNvSpPr>
            <a:spLocks noGrp="1"/>
          </p:cNvSpPr>
          <p:nvPr>
            <p:ph type="title"/>
          </p:nvPr>
        </p:nvSpPr>
        <p:spPr>
          <a:xfrm>
            <a:off x="3057480" y="0"/>
            <a:ext cx="10994760" cy="2422440"/>
          </a:xfrm>
          <a:prstGeom prst="rect">
            <a:avLst/>
          </a:prstGeom>
          <a:noFill/>
          <a:ln w="0">
            <a:noFill/>
          </a:ln>
        </p:spPr>
        <p:txBody>
          <a:bodyPr lIns="0" rIns="0" tIns="0" bIns="0" anchor="t">
            <a:noAutofit/>
          </a:bodyPr>
          <a:p>
            <a:pPr algn="ctr">
              <a:lnSpc>
                <a:spcPct val="100000"/>
              </a:lnSpc>
              <a:buNone/>
            </a:pPr>
            <a:r>
              <a:rPr b="1" lang="en-IN" sz="12310" spc="293" strike="noStrike">
                <a:solidFill>
                  <a:srgbClr val="000000"/>
                </a:solidFill>
                <a:latin typeface="Arial"/>
              </a:rPr>
              <a:t>Program 17</a:t>
            </a:r>
            <a:endParaRPr b="0" lang="en-US" sz="12310" spc="-1" strike="noStrike">
              <a:solidFill>
                <a:srgbClr val="000000"/>
              </a:solidFill>
              <a:latin typeface="Speak Pro"/>
            </a:endParaRPr>
          </a:p>
        </p:txBody>
      </p:sp>
      <p:sp>
        <p:nvSpPr>
          <p:cNvPr id="190" name="Rectangle 301"/>
          <p:cNvSpPr/>
          <p:nvPr/>
        </p:nvSpPr>
        <p:spPr>
          <a:xfrm>
            <a:off x="471240" y="2429640"/>
            <a:ext cx="15510240" cy="6941160"/>
          </a:xfrm>
          <a:prstGeom prst="rect">
            <a:avLst/>
          </a:prstGeom>
          <a:noFill/>
          <a:ln w="0">
            <a:noFill/>
          </a:ln>
        </p:spPr>
        <p:style>
          <a:lnRef idx="0"/>
          <a:fillRef idx="0"/>
          <a:effectRef idx="0"/>
          <a:fontRef idx="minor"/>
        </p:style>
        <p:txBody>
          <a:bodyPr lIns="184680" rIns="184680" tIns="92520" bIns="92520" anchor="t">
            <a:spAutoFit/>
          </a:bodyPr>
          <a:p>
            <a:pPr marL="1034640">
              <a:lnSpc>
                <a:spcPct val="100000"/>
              </a:lnSpc>
              <a:buNone/>
            </a:pPr>
            <a:r>
              <a:rPr b="1" lang="en-US" sz="3700" spc="-4" strike="noStrike">
                <a:solidFill>
                  <a:srgbClr val="000000"/>
                </a:solidFill>
                <a:latin typeface="aakar"/>
                <a:ea typeface="Cambria"/>
              </a:rPr>
              <a:t>Design a class to overload a function check( ) as follows:</a:t>
            </a:r>
            <a:endParaRPr b="0" lang="en-IN" sz="3700" spc="-1" strike="noStrike">
              <a:latin typeface="Arial"/>
            </a:endParaRPr>
          </a:p>
          <a:p>
            <a:pPr marL="1034640">
              <a:lnSpc>
                <a:spcPct val="100000"/>
              </a:lnSpc>
              <a:buNone/>
            </a:pPr>
            <a:endParaRPr b="0" lang="en-IN" sz="3700" spc="-1" strike="noStrike">
              <a:latin typeface="Arial"/>
            </a:endParaRPr>
          </a:p>
          <a:p>
            <a:pPr marL="1034640">
              <a:lnSpc>
                <a:spcPct val="100000"/>
              </a:lnSpc>
              <a:buNone/>
            </a:pPr>
            <a:r>
              <a:rPr b="0" lang="en-US" sz="3700" spc="-4" strike="noStrike">
                <a:solidFill>
                  <a:srgbClr val="000000"/>
                </a:solidFill>
                <a:latin typeface="aakar"/>
                <a:ea typeface="Cambria"/>
              </a:rPr>
              <a:t>void check (String str , char ch ) — </a:t>
            </a:r>
            <a:endParaRPr b="0" lang="en-IN" sz="3700" spc="-1" strike="noStrike">
              <a:latin typeface="Arial"/>
            </a:endParaRPr>
          </a:p>
          <a:p>
            <a:pPr marL="1034640">
              <a:lnSpc>
                <a:spcPct val="100000"/>
              </a:lnSpc>
              <a:buNone/>
            </a:pPr>
            <a:r>
              <a:rPr b="0" lang="en-US" sz="3700" spc="-4" strike="noStrike">
                <a:solidFill>
                  <a:srgbClr val="000000"/>
                </a:solidFill>
                <a:latin typeface="aakar"/>
                <a:ea typeface="Cambria"/>
              </a:rPr>
              <a:t>   </a:t>
            </a:r>
            <a:r>
              <a:rPr b="0" lang="en-US" sz="3700" spc="-4" strike="noStrike">
                <a:solidFill>
                  <a:srgbClr val="000000"/>
                </a:solidFill>
                <a:latin typeface="aakar"/>
                <a:ea typeface="Cambria"/>
              </a:rPr>
              <a:t>to find and print the frequency of a character in a string.</a:t>
            </a:r>
            <a:endParaRPr b="0" lang="en-IN" sz="3700" spc="-1" strike="noStrike">
              <a:latin typeface="Arial"/>
            </a:endParaRPr>
          </a:p>
          <a:p>
            <a:pPr marL="1034640">
              <a:lnSpc>
                <a:spcPct val="100000"/>
              </a:lnSpc>
              <a:buNone/>
            </a:pPr>
            <a:r>
              <a:rPr b="0" lang="en-US" sz="3700" spc="-4" strike="noStrike">
                <a:solidFill>
                  <a:srgbClr val="000000"/>
                </a:solidFill>
                <a:latin typeface="Cambria"/>
                <a:ea typeface="Cambria"/>
              </a:rPr>
              <a:t>    </a:t>
            </a:r>
            <a:r>
              <a:rPr b="1" lang="en-US" sz="3700" spc="-4" strike="noStrike">
                <a:solidFill>
                  <a:srgbClr val="000000"/>
                </a:solidFill>
                <a:latin typeface="Cambria"/>
                <a:ea typeface="Cambria"/>
              </a:rPr>
              <a:t>Example:</a:t>
            </a:r>
            <a:r>
              <a:rPr b="1" lang="en-US" sz="3700" spc="-4" strike="noStrike">
                <a:solidFill>
                  <a:srgbClr val="000000"/>
                </a:solidFill>
                <a:latin typeface="Comic Sans MS"/>
                <a:ea typeface="Cambria"/>
              </a:rPr>
              <a:t> </a:t>
            </a:r>
            <a:r>
              <a:rPr b="0" lang="en-US" sz="3700" spc="-4" strike="noStrike">
                <a:solidFill>
                  <a:srgbClr val="000000"/>
                </a:solidFill>
                <a:latin typeface="Comic Sans MS"/>
                <a:ea typeface="Cambria"/>
              </a:rPr>
              <a:t>Input:      str = "success“</a:t>
            </a:r>
            <a:endParaRPr b="0" lang="en-IN" sz="3700" spc="-1" strike="noStrike">
              <a:latin typeface="Arial"/>
            </a:endParaRPr>
          </a:p>
          <a:p>
            <a:pPr marL="1034640">
              <a:lnSpc>
                <a:spcPct val="100000"/>
              </a:lnSpc>
              <a:buNone/>
            </a:pPr>
            <a:r>
              <a:rPr b="0" lang="en-US" sz="3700" spc="-4" strike="noStrike">
                <a:solidFill>
                  <a:srgbClr val="000000"/>
                </a:solidFill>
                <a:latin typeface="Comic Sans MS"/>
                <a:ea typeface="Cambria"/>
              </a:rPr>
              <a:t>            </a:t>
            </a:r>
            <a:r>
              <a:rPr b="0" lang="en-US" sz="3700" spc="-4" strike="noStrike">
                <a:solidFill>
                  <a:srgbClr val="000000"/>
                </a:solidFill>
                <a:latin typeface="Comic Sans MS"/>
                <a:ea typeface="Cambria"/>
              </a:rPr>
              <a:t>	</a:t>
            </a:r>
            <a:r>
              <a:rPr b="0" lang="en-US" sz="3700" spc="-4" strike="noStrike">
                <a:solidFill>
                  <a:srgbClr val="000000"/>
                </a:solidFill>
                <a:latin typeface="Comic Sans MS"/>
                <a:ea typeface="Cambria"/>
              </a:rPr>
              <a:t>	</a:t>
            </a:r>
            <a:r>
              <a:rPr b="0" lang="en-US" sz="3700" spc="-4" strike="noStrike">
                <a:solidFill>
                  <a:srgbClr val="000000"/>
                </a:solidFill>
                <a:latin typeface="Comic Sans MS"/>
                <a:ea typeface="Cambria"/>
              </a:rPr>
              <a:t>          </a:t>
            </a:r>
            <a:r>
              <a:rPr b="0" lang="en-US" sz="3700" spc="-4" strike="noStrike">
                <a:solidFill>
                  <a:srgbClr val="000000"/>
                </a:solidFill>
                <a:latin typeface="Comic Sans MS"/>
                <a:ea typeface="Cambria"/>
              </a:rPr>
              <a:t>ch = 's‘</a:t>
            </a:r>
            <a:endParaRPr b="0" lang="en-IN" sz="3700" spc="-1" strike="noStrike">
              <a:latin typeface="Arial"/>
            </a:endParaRPr>
          </a:p>
          <a:p>
            <a:pPr marL="1034640">
              <a:lnSpc>
                <a:spcPct val="100000"/>
              </a:lnSpc>
              <a:buNone/>
            </a:pPr>
            <a:r>
              <a:rPr b="0" lang="en-US" sz="3700" spc="-4" strike="noStrike">
                <a:solidFill>
                  <a:srgbClr val="000000"/>
                </a:solidFill>
                <a:latin typeface="Comic Sans MS"/>
                <a:ea typeface="Cambria"/>
              </a:rPr>
              <a:t>                    </a:t>
            </a:r>
            <a:r>
              <a:rPr b="0" lang="en-US" sz="3700" spc="-4" strike="noStrike">
                <a:solidFill>
                  <a:srgbClr val="000000"/>
                </a:solidFill>
                <a:latin typeface="Comic Sans MS"/>
                <a:ea typeface="Cambria"/>
              </a:rPr>
              <a:t>Output:   number of s present is = 3</a:t>
            </a:r>
            <a:endParaRPr b="0" lang="en-IN" sz="3700" spc="-1" strike="noStrike">
              <a:latin typeface="Arial"/>
            </a:endParaRPr>
          </a:p>
          <a:p>
            <a:pPr marL="1034640">
              <a:lnSpc>
                <a:spcPct val="100000"/>
              </a:lnSpc>
              <a:buNone/>
            </a:pPr>
            <a:endParaRPr b="0" lang="en-IN" sz="3700" spc="-1" strike="noStrike">
              <a:latin typeface="Arial"/>
            </a:endParaRPr>
          </a:p>
          <a:p>
            <a:pPr marL="1034640">
              <a:lnSpc>
                <a:spcPct val="100000"/>
              </a:lnSpc>
              <a:buNone/>
            </a:pPr>
            <a:r>
              <a:rPr b="0" lang="en-US" sz="3700" spc="-4" strike="noStrike">
                <a:solidFill>
                  <a:srgbClr val="000000"/>
                </a:solidFill>
                <a:latin typeface="aakar"/>
                <a:ea typeface="Cambria"/>
              </a:rPr>
              <a:t>void check(String s1) — to display only vowels from string s1, after converting it to lower case.</a:t>
            </a:r>
            <a:endParaRPr b="0" lang="en-IN" sz="3700" spc="-1" strike="noStrike">
              <a:latin typeface="Arial"/>
            </a:endParaRPr>
          </a:p>
          <a:p>
            <a:pPr marL="1034640">
              <a:lnSpc>
                <a:spcPct val="100000"/>
              </a:lnSpc>
              <a:buNone/>
            </a:pPr>
            <a:r>
              <a:rPr b="1" lang="en-US" sz="3700" spc="-4" strike="noStrike">
                <a:solidFill>
                  <a:srgbClr val="000000"/>
                </a:solidFill>
                <a:latin typeface="Cambria"/>
                <a:ea typeface="Cambria"/>
              </a:rPr>
              <a:t>Example: </a:t>
            </a:r>
            <a:r>
              <a:rPr b="0" lang="en-US" sz="3700" spc="-4" strike="noStrike">
                <a:solidFill>
                  <a:srgbClr val="000000"/>
                </a:solidFill>
                <a:latin typeface="Comic Sans MS"/>
                <a:ea typeface="Cambria"/>
              </a:rPr>
              <a:t> Input: s1 ="computer“</a:t>
            </a:r>
            <a:endParaRPr b="0" lang="en-IN" sz="3700" spc="-1" strike="noStrike">
              <a:latin typeface="Arial"/>
            </a:endParaRPr>
          </a:p>
          <a:p>
            <a:pPr marL="1034640">
              <a:lnSpc>
                <a:spcPct val="100000"/>
              </a:lnSpc>
              <a:buNone/>
            </a:pPr>
            <a:r>
              <a:rPr b="0" lang="en-US" sz="3700" spc="-4" strike="noStrike">
                <a:solidFill>
                  <a:srgbClr val="000000"/>
                </a:solidFill>
                <a:latin typeface="Comic Sans MS"/>
                <a:ea typeface="Cambria"/>
              </a:rPr>
              <a:t>	</a:t>
            </a:r>
            <a:r>
              <a:rPr b="0" lang="en-US" sz="3700" spc="-4" strike="noStrike">
                <a:solidFill>
                  <a:srgbClr val="000000"/>
                </a:solidFill>
                <a:latin typeface="Comic Sans MS"/>
                <a:ea typeface="Cambria"/>
              </a:rPr>
              <a:t>     </a:t>
            </a:r>
            <a:r>
              <a:rPr b="0" lang="en-US" sz="3700" spc="-4" strike="noStrike">
                <a:solidFill>
                  <a:srgbClr val="000000"/>
                </a:solidFill>
                <a:latin typeface="Comic Sans MS"/>
                <a:ea typeface="Cambria"/>
              </a:rPr>
              <a:t>Output    = o u e</a:t>
            </a:r>
            <a:endParaRPr b="0" lang="en-IN" sz="3700" spc="-1" strike="noStrike">
              <a:latin typeface="Arial"/>
            </a:endParaRPr>
          </a:p>
        </p:txBody>
      </p:sp>
    </p:spTree>
  </p:cSld>
  <mc:AlternateContent>
    <mc:Choice Requires="p14">
      <p:transition spd="slow" p14:dur="2000">
        <p:random/>
      </p:transition>
    </mc:Choice>
    <mc:Fallback>
      <p:transition spd="slow">
        <p:random/>
      </p:transition>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91" name="Rectangle 302"/>
          <p:cNvSpPr/>
          <p:nvPr/>
        </p:nvSpPr>
        <p:spPr>
          <a:xfrm>
            <a:off x="431280" y="5386680"/>
            <a:ext cx="15510960" cy="11117520"/>
          </a:xfrm>
          <a:prstGeom prst="rect">
            <a:avLst/>
          </a:prstGeom>
          <a:noFill/>
          <a:ln w="0">
            <a:noFill/>
          </a:ln>
        </p:spPr>
        <p:style>
          <a:lnRef idx="0"/>
          <a:fillRef idx="0"/>
          <a:effectRef idx="0"/>
          <a:fontRef idx="minor"/>
        </p:style>
        <p:txBody>
          <a:bodyPr numCol="1" spcCol="0" lIns="184680" rIns="184680" tIns="92520" bIns="92520" anchor="t">
            <a:noAutofit/>
          </a:bodyPr>
          <a:p>
            <a:pPr marL="1034640">
              <a:lnSpc>
                <a:spcPts val="4620"/>
              </a:lnSpc>
              <a:buNone/>
            </a:pPr>
            <a:r>
              <a:rPr b="0" lang="en-IN" sz="3700" spc="-4" strike="noStrike">
                <a:solidFill>
                  <a:srgbClr val="000000"/>
                </a:solidFill>
                <a:latin typeface="aakar"/>
                <a:ea typeface="DejaVu Sans"/>
              </a:rPr>
              <a:t>import java.util.Scanner;</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public class SelecSort18 {</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public static void main(String[] args) {</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Scanner sc=new Scanner(System.in);</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String arr[]=new String[40];</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System.out.println("Enter 40 words");</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for(int i=0;i&lt;40;i++)</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arr[i]=sc.nextLine();</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int small=0,check;</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String temp;</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for(int i=0;i&lt;39;i++){</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for(int j=i+1;j&lt;40;j++){</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check=arr[small].compareToIgnoreCase(arr[j]);</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if(check&lt;0)small=j;</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temp=arr[i];</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arr[i]=arr[small];</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arr[small]=temp;</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System.out.println("Sorted Array");</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for(int i=0;i&lt;40;i++)</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System.out.print(arr[i]+"\t");</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sc.close();</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a:t>
            </a:r>
            <a:endParaRPr b="0" lang="en-IN" sz="3700" spc="-1" strike="noStrike">
              <a:latin typeface="Arial"/>
            </a:endParaRPr>
          </a:p>
          <a:p>
            <a:pPr marL="1034640">
              <a:lnSpc>
                <a:spcPts val="4620"/>
              </a:lnSpc>
              <a:buNone/>
            </a:pPr>
            <a:endParaRPr b="0" lang="en-IN" sz="3700" spc="-1" strike="noStrike">
              <a:latin typeface="Arial"/>
            </a:endParaRPr>
          </a:p>
        </p:txBody>
      </p:sp>
      <p:sp>
        <p:nvSpPr>
          <p:cNvPr id="192" name="PlaceHolder 1"/>
          <p:cNvSpPr>
            <a:spLocks noGrp="1"/>
          </p:cNvSpPr>
          <p:nvPr>
            <p:ph type="title"/>
          </p:nvPr>
        </p:nvSpPr>
        <p:spPr>
          <a:xfrm>
            <a:off x="3057480" y="0"/>
            <a:ext cx="10994760" cy="2422440"/>
          </a:xfrm>
          <a:prstGeom prst="rect">
            <a:avLst/>
          </a:prstGeom>
          <a:noFill/>
          <a:ln w="0">
            <a:noFill/>
          </a:ln>
        </p:spPr>
        <p:txBody>
          <a:bodyPr lIns="0" rIns="0" tIns="0" bIns="0" anchor="t">
            <a:noAutofit/>
          </a:bodyPr>
          <a:p>
            <a:pPr algn="ctr">
              <a:lnSpc>
                <a:spcPct val="100000"/>
              </a:lnSpc>
              <a:buNone/>
            </a:pPr>
            <a:r>
              <a:rPr b="1" lang="en-IN" sz="12310" spc="293" strike="noStrike">
                <a:solidFill>
                  <a:srgbClr val="000000"/>
                </a:solidFill>
                <a:latin typeface="Arial"/>
              </a:rPr>
              <a:t>Program 18</a:t>
            </a:r>
            <a:endParaRPr b="0" lang="en-US" sz="12310" spc="-1" strike="noStrike">
              <a:solidFill>
                <a:srgbClr val="000000"/>
              </a:solidFill>
              <a:latin typeface="Speak Pro"/>
            </a:endParaRPr>
          </a:p>
        </p:txBody>
      </p:sp>
      <p:sp>
        <p:nvSpPr>
          <p:cNvPr id="193" name="Rectangle 304"/>
          <p:cNvSpPr/>
          <p:nvPr/>
        </p:nvSpPr>
        <p:spPr>
          <a:xfrm>
            <a:off x="471240" y="2429640"/>
            <a:ext cx="15510240" cy="1945080"/>
          </a:xfrm>
          <a:prstGeom prst="rect">
            <a:avLst/>
          </a:prstGeom>
          <a:noFill/>
          <a:ln w="0">
            <a:noFill/>
          </a:ln>
        </p:spPr>
        <p:style>
          <a:lnRef idx="0"/>
          <a:fillRef idx="0"/>
          <a:effectRef idx="0"/>
          <a:fontRef idx="minor"/>
        </p:style>
        <p:txBody>
          <a:bodyPr lIns="184680" rIns="184680" tIns="92520" bIns="92520" anchor="t">
            <a:spAutoFit/>
          </a:bodyPr>
          <a:p>
            <a:pPr marL="1034640">
              <a:lnSpc>
                <a:spcPts val="4620"/>
              </a:lnSpc>
              <a:buNone/>
            </a:pPr>
            <a:r>
              <a:rPr b="0" lang="en-US" sz="4100" spc="-4" strike="noStrike">
                <a:solidFill>
                  <a:srgbClr val="000000"/>
                </a:solidFill>
                <a:latin typeface="aakar"/>
                <a:ea typeface="Cambria"/>
              </a:rPr>
              <a:t>Write a program to input forty words in an array. Arrange these words in descending order of alphabets, using selection sort technique. Print the sorted array.</a:t>
            </a:r>
            <a:endParaRPr b="0" lang="en-IN" sz="4100" spc="-1" strike="noStrike">
              <a:latin typeface="Arial"/>
            </a:endParaRPr>
          </a:p>
        </p:txBody>
      </p:sp>
    </p:spTree>
  </p:cSld>
  <mc:AlternateContent>
    <mc:Choice Requires="p14">
      <p:transition spd="slow" p14:dur="2000">
        <p:random/>
      </p:transition>
    </mc:Choice>
    <mc:Fallback>
      <p:transition spd="slow">
        <p:random/>
      </p:transition>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94" name="Rectangle 305"/>
          <p:cNvSpPr/>
          <p:nvPr/>
        </p:nvSpPr>
        <p:spPr>
          <a:xfrm>
            <a:off x="702360" y="9833040"/>
            <a:ext cx="15050160" cy="11225520"/>
          </a:xfrm>
          <a:prstGeom prst="rect">
            <a:avLst/>
          </a:prstGeom>
          <a:noFill/>
          <a:ln w="0">
            <a:noFill/>
          </a:ln>
        </p:spPr>
        <p:style>
          <a:lnRef idx="0"/>
          <a:fillRef idx="0"/>
          <a:effectRef idx="0"/>
          <a:fontRef idx="minor"/>
        </p:style>
        <p:txBody>
          <a:bodyPr numCol="1" spcCol="0" lIns="184680" rIns="184680" tIns="92520" bIns="92520" anchor="t">
            <a:noAutofit/>
          </a:bodyPr>
          <a:p>
            <a:pPr marL="1034280">
              <a:lnSpc>
                <a:spcPct val="100000"/>
              </a:lnSpc>
              <a:buNone/>
            </a:pPr>
            <a:r>
              <a:rPr b="0" lang="en-IN" sz="3200" spc="-4" strike="noStrike">
                <a:solidFill>
                  <a:srgbClr val="000000"/>
                </a:solidFill>
                <a:latin typeface="aakar"/>
                <a:ea typeface="DejaVu Sans"/>
              </a:rPr>
              <a:t>import java.util.Scanner;</a:t>
            </a:r>
            <a:endParaRPr b="0" lang="en-IN" sz="3200" spc="-1" strike="noStrike">
              <a:latin typeface="Arial"/>
            </a:endParaRPr>
          </a:p>
          <a:p>
            <a:pPr marL="1034280">
              <a:lnSpc>
                <a:spcPct val="100000"/>
              </a:lnSpc>
              <a:buNone/>
            </a:pPr>
            <a:r>
              <a:rPr b="0" lang="en-IN" sz="3200" spc="-4" strike="noStrike">
                <a:solidFill>
                  <a:srgbClr val="000000"/>
                </a:solidFill>
                <a:latin typeface="aakar"/>
                <a:ea typeface="DejaVu Sans"/>
              </a:rPr>
              <a:t>public class Wonders19 {</a:t>
            </a:r>
            <a:endParaRPr b="0" lang="en-IN" sz="3200" spc="-1" strike="noStrike">
              <a:latin typeface="Arial"/>
            </a:endParaRPr>
          </a:p>
          <a:p>
            <a:pPr marL="1034280">
              <a:lnSpc>
                <a:spcPct val="100000"/>
              </a:lnSpc>
              <a:buNone/>
            </a:pPr>
            <a:r>
              <a:rPr b="0" lang="en-IN" sz="3200" spc="-4" strike="noStrike">
                <a:solidFill>
                  <a:srgbClr val="000000"/>
                </a:solidFill>
                <a:latin typeface="aakar"/>
                <a:ea typeface="DejaVu Sans"/>
              </a:rPr>
              <a:t>    </a:t>
            </a:r>
            <a:r>
              <a:rPr b="0" lang="en-IN" sz="3200" spc="-4" strike="noStrike">
                <a:solidFill>
                  <a:srgbClr val="000000"/>
                </a:solidFill>
                <a:latin typeface="aakar"/>
                <a:ea typeface="DejaVu Sans"/>
              </a:rPr>
              <a:t>public static void main(String[] args) {</a:t>
            </a:r>
            <a:endParaRPr b="0" lang="en-IN" sz="3200" spc="-1" strike="noStrike">
              <a:latin typeface="Arial"/>
            </a:endParaRPr>
          </a:p>
          <a:p>
            <a:pPr marL="1034280">
              <a:lnSpc>
                <a:spcPct val="100000"/>
              </a:lnSpc>
              <a:buNone/>
            </a:pPr>
            <a:r>
              <a:rPr b="0" lang="en-IN" sz="3200" spc="-4" strike="noStrike">
                <a:solidFill>
                  <a:srgbClr val="000000"/>
                </a:solidFill>
                <a:latin typeface="aakar"/>
                <a:ea typeface="DejaVu Sans"/>
              </a:rPr>
              <a:t>        </a:t>
            </a:r>
            <a:r>
              <a:rPr b="0" lang="en-IN" sz="3200" spc="-4" strike="noStrike">
                <a:solidFill>
                  <a:srgbClr val="000000"/>
                </a:solidFill>
                <a:latin typeface="aakar"/>
                <a:ea typeface="DejaVu Sans"/>
              </a:rPr>
              <a:t>Scanner sc=new Scanner(System.in);</a:t>
            </a:r>
            <a:endParaRPr b="0" lang="en-IN" sz="3200" spc="-1" strike="noStrike">
              <a:latin typeface="Arial"/>
            </a:endParaRPr>
          </a:p>
          <a:p>
            <a:pPr marL="1034280">
              <a:lnSpc>
                <a:spcPct val="100000"/>
              </a:lnSpc>
              <a:buNone/>
            </a:pPr>
            <a:r>
              <a:rPr b="0" lang="en-IN" sz="3200" spc="-4" strike="noStrike">
                <a:solidFill>
                  <a:srgbClr val="000000"/>
                </a:solidFill>
                <a:latin typeface="aakar"/>
                <a:ea typeface="DejaVu Sans"/>
              </a:rPr>
              <a:t>        </a:t>
            </a:r>
            <a:r>
              <a:rPr b="0" lang="en-IN" sz="3200" spc="-4" strike="noStrike">
                <a:solidFill>
                  <a:srgbClr val="000000"/>
                </a:solidFill>
                <a:latin typeface="aakar"/>
                <a:ea typeface="DejaVu Sans"/>
              </a:rPr>
              <a:t>String wonder[]={"Chicken Itza","Christ the Redeemer”,               “Tajmahal” ,"Great Wall of China","Machu           </a:t>
            </a:r>
            <a:r>
              <a:rPr b="0" lang="en-IN" sz="3200" spc="-4" strike="noStrike">
                <a:solidFill>
                  <a:srgbClr val="000000"/>
                </a:solidFill>
                <a:latin typeface="aakar"/>
                <a:ea typeface="DejaVu Sans"/>
              </a:rPr>
              <a:t>	</a:t>
            </a:r>
            <a:r>
              <a:rPr b="0" lang="en-IN" sz="3200" spc="-4" strike="noStrike">
                <a:solidFill>
                  <a:srgbClr val="000000"/>
                </a:solidFill>
                <a:latin typeface="aakar"/>
                <a:ea typeface="DejaVu Sans"/>
              </a:rPr>
              <a:t>	</a:t>
            </a:r>
            <a:r>
              <a:rPr b="0" lang="en-IN" sz="3200" spc="-4" strike="noStrike">
                <a:solidFill>
                  <a:srgbClr val="000000"/>
                </a:solidFill>
                <a:latin typeface="aakar"/>
                <a:ea typeface="DejaVu Sans"/>
              </a:rPr>
              <a:t>Picchu","Petra","Colosseum"};</a:t>
            </a:r>
            <a:endParaRPr b="0" lang="en-IN" sz="3200" spc="-1" strike="noStrike">
              <a:latin typeface="Arial"/>
            </a:endParaRPr>
          </a:p>
          <a:p>
            <a:pPr marL="1034280">
              <a:lnSpc>
                <a:spcPct val="100000"/>
              </a:lnSpc>
              <a:buNone/>
            </a:pPr>
            <a:r>
              <a:rPr b="0" lang="en-IN" sz="3200" spc="-4" strike="noStrike">
                <a:solidFill>
                  <a:srgbClr val="000000"/>
                </a:solidFill>
                <a:latin typeface="aakar"/>
                <a:ea typeface="DejaVu Sans"/>
              </a:rPr>
              <a:t>        </a:t>
            </a:r>
            <a:r>
              <a:rPr b="0" lang="en-IN" sz="3200" spc="-4" strike="noStrike">
                <a:solidFill>
                  <a:srgbClr val="000000"/>
                </a:solidFill>
                <a:latin typeface="aakar"/>
                <a:ea typeface="DejaVu Sans"/>
              </a:rPr>
              <a:t>String location[]=  </a:t>
            </a:r>
            <a:r>
              <a:rPr b="0" lang="en-IN" sz="3200" spc="-4" strike="noStrike">
                <a:solidFill>
                  <a:srgbClr val="000000"/>
                </a:solidFill>
                <a:latin typeface="aakar"/>
                <a:ea typeface="DejaVu Sans"/>
              </a:rPr>
              <a:t>	</a:t>
            </a:r>
            <a:r>
              <a:rPr b="0" lang="en-IN" sz="3200" spc="-4" strike="noStrike">
                <a:solidFill>
                  <a:srgbClr val="000000"/>
                </a:solidFill>
                <a:latin typeface="aakar"/>
                <a:ea typeface="DejaVu Sans"/>
              </a:rPr>
              <a:t>	</a:t>
            </a:r>
            <a:r>
              <a:rPr b="0" lang="en-IN" sz="3200" spc="-4" strike="noStrike">
                <a:solidFill>
                  <a:srgbClr val="000000"/>
                </a:solidFill>
                <a:latin typeface="aakar"/>
                <a:ea typeface="DejaVu Sans"/>
              </a:rPr>
              <a:t>                             {"Mexico","Brazil","India","China","Peru","Jordan","Italy"};</a:t>
            </a:r>
            <a:endParaRPr b="0" lang="en-IN" sz="3200" spc="-1" strike="noStrike">
              <a:latin typeface="Arial"/>
            </a:endParaRPr>
          </a:p>
          <a:p>
            <a:pPr marL="1034280">
              <a:lnSpc>
                <a:spcPct val="100000"/>
              </a:lnSpc>
              <a:buNone/>
            </a:pPr>
            <a:r>
              <a:rPr b="0" lang="en-IN" sz="3200" spc="-4" strike="noStrike">
                <a:solidFill>
                  <a:srgbClr val="000000"/>
                </a:solidFill>
                <a:latin typeface="aakar"/>
                <a:ea typeface="DejaVu Sans"/>
              </a:rPr>
              <a:t>        </a:t>
            </a:r>
            <a:r>
              <a:rPr b="0" lang="en-IN" sz="3200" spc="-4" strike="noStrike">
                <a:solidFill>
                  <a:srgbClr val="000000"/>
                </a:solidFill>
                <a:latin typeface="aakar"/>
                <a:ea typeface="DejaVu Sans"/>
              </a:rPr>
              <a:t>System.out.print("Country Name: ");</a:t>
            </a:r>
            <a:endParaRPr b="0" lang="en-IN" sz="3200" spc="-1" strike="noStrike">
              <a:latin typeface="Arial"/>
            </a:endParaRPr>
          </a:p>
          <a:p>
            <a:pPr marL="1034280">
              <a:lnSpc>
                <a:spcPct val="100000"/>
              </a:lnSpc>
              <a:buNone/>
            </a:pPr>
            <a:r>
              <a:rPr b="0" lang="en-IN" sz="3200" spc="-4" strike="noStrike">
                <a:solidFill>
                  <a:srgbClr val="000000"/>
                </a:solidFill>
                <a:latin typeface="aakar"/>
                <a:ea typeface="DejaVu Sans"/>
              </a:rPr>
              <a:t>        </a:t>
            </a:r>
            <a:r>
              <a:rPr b="0" lang="en-IN" sz="3200" spc="-4" strike="noStrike">
                <a:solidFill>
                  <a:srgbClr val="000000"/>
                </a:solidFill>
                <a:latin typeface="aakar"/>
                <a:ea typeface="DejaVu Sans"/>
              </a:rPr>
              <a:t>String name=sc.nextLine();</a:t>
            </a:r>
            <a:endParaRPr b="0" lang="en-IN" sz="3200" spc="-1" strike="noStrike">
              <a:latin typeface="Arial"/>
            </a:endParaRPr>
          </a:p>
          <a:p>
            <a:pPr marL="1034280">
              <a:lnSpc>
                <a:spcPct val="100000"/>
              </a:lnSpc>
              <a:buNone/>
            </a:pPr>
            <a:r>
              <a:rPr b="0" lang="en-IN" sz="3200" spc="-4" strike="noStrike">
                <a:solidFill>
                  <a:srgbClr val="000000"/>
                </a:solidFill>
                <a:latin typeface="aakar"/>
                <a:ea typeface="DejaVu Sans"/>
              </a:rPr>
              <a:t>        </a:t>
            </a:r>
            <a:r>
              <a:rPr b="0" lang="en-IN" sz="3200" spc="-4" strike="noStrike">
                <a:solidFill>
                  <a:srgbClr val="000000"/>
                </a:solidFill>
                <a:latin typeface="aakar"/>
                <a:ea typeface="DejaVu Sans"/>
              </a:rPr>
              <a:t>boolean flag=false;</a:t>
            </a:r>
            <a:endParaRPr b="0" lang="en-IN" sz="3200" spc="-1" strike="noStrike">
              <a:latin typeface="Arial"/>
            </a:endParaRPr>
          </a:p>
          <a:p>
            <a:pPr marL="1034280">
              <a:lnSpc>
                <a:spcPct val="100000"/>
              </a:lnSpc>
              <a:buNone/>
            </a:pPr>
            <a:r>
              <a:rPr b="0" lang="en-IN" sz="3200" spc="-4" strike="noStrike">
                <a:solidFill>
                  <a:srgbClr val="000000"/>
                </a:solidFill>
                <a:latin typeface="aakar"/>
                <a:ea typeface="DejaVu Sans"/>
              </a:rPr>
              <a:t>        </a:t>
            </a:r>
            <a:r>
              <a:rPr b="0" lang="en-IN" sz="3200" spc="-4" strike="noStrike">
                <a:solidFill>
                  <a:srgbClr val="000000"/>
                </a:solidFill>
                <a:latin typeface="aakar"/>
                <a:ea typeface="DejaVu Sans"/>
              </a:rPr>
              <a:t>for(int i=0;i&lt;7;i++){</a:t>
            </a:r>
            <a:endParaRPr b="0" lang="en-IN" sz="3200" spc="-1" strike="noStrike">
              <a:latin typeface="Arial"/>
            </a:endParaRPr>
          </a:p>
          <a:p>
            <a:pPr marL="1034280">
              <a:lnSpc>
                <a:spcPct val="100000"/>
              </a:lnSpc>
              <a:buNone/>
            </a:pPr>
            <a:r>
              <a:rPr b="0" lang="en-IN" sz="3200" spc="-4" strike="noStrike">
                <a:solidFill>
                  <a:srgbClr val="000000"/>
                </a:solidFill>
                <a:latin typeface="aakar"/>
                <a:ea typeface="DejaVu Sans"/>
              </a:rPr>
              <a:t>            </a:t>
            </a:r>
            <a:r>
              <a:rPr b="0" lang="en-IN" sz="3200" spc="-4" strike="noStrike">
                <a:solidFill>
                  <a:srgbClr val="000000"/>
                </a:solidFill>
                <a:latin typeface="aakar"/>
                <a:ea typeface="DejaVu Sans"/>
              </a:rPr>
              <a:t>if(name.equalsIgnoreCase(location[i])){</a:t>
            </a:r>
            <a:endParaRPr b="0" lang="en-IN" sz="3200" spc="-1" strike="noStrike">
              <a:latin typeface="Arial"/>
            </a:endParaRPr>
          </a:p>
          <a:p>
            <a:pPr marL="1034280">
              <a:lnSpc>
                <a:spcPct val="100000"/>
              </a:lnSpc>
              <a:buNone/>
            </a:pPr>
            <a:r>
              <a:rPr b="0" lang="en-IN" sz="3200" spc="-4" strike="noStrike">
                <a:solidFill>
                  <a:srgbClr val="000000"/>
                </a:solidFill>
                <a:latin typeface="aakar"/>
                <a:ea typeface="DejaVu Sans"/>
              </a:rPr>
              <a:t>                </a:t>
            </a:r>
            <a:r>
              <a:rPr b="0" lang="en-IN" sz="3200" spc="-4" strike="noStrike">
                <a:solidFill>
                  <a:srgbClr val="000000"/>
                </a:solidFill>
                <a:latin typeface="aakar"/>
                <a:ea typeface="DejaVu Sans"/>
              </a:rPr>
              <a:t>System.out.println(location[i]+"-"+wonder[i]);</a:t>
            </a:r>
            <a:endParaRPr b="0" lang="en-IN" sz="3200" spc="-1" strike="noStrike">
              <a:latin typeface="Arial"/>
            </a:endParaRPr>
          </a:p>
          <a:p>
            <a:pPr marL="1034280">
              <a:lnSpc>
                <a:spcPct val="100000"/>
              </a:lnSpc>
              <a:buNone/>
            </a:pPr>
            <a:r>
              <a:rPr b="0" lang="en-IN" sz="3200" spc="-4" strike="noStrike">
                <a:solidFill>
                  <a:srgbClr val="000000"/>
                </a:solidFill>
                <a:latin typeface="aakar"/>
                <a:ea typeface="DejaVu Sans"/>
              </a:rPr>
              <a:t>                </a:t>
            </a:r>
            <a:r>
              <a:rPr b="0" lang="en-IN" sz="3200" spc="-4" strike="noStrike">
                <a:solidFill>
                  <a:srgbClr val="000000"/>
                </a:solidFill>
                <a:latin typeface="aakar"/>
                <a:ea typeface="DejaVu Sans"/>
              </a:rPr>
              <a:t>flag=true;</a:t>
            </a:r>
            <a:endParaRPr b="0" lang="en-IN" sz="3200" spc="-1" strike="noStrike">
              <a:latin typeface="Arial"/>
            </a:endParaRPr>
          </a:p>
          <a:p>
            <a:pPr marL="1034280">
              <a:lnSpc>
                <a:spcPct val="100000"/>
              </a:lnSpc>
              <a:buNone/>
            </a:pPr>
            <a:r>
              <a:rPr b="0" lang="en-IN" sz="3200" spc="-4" strike="noStrike">
                <a:solidFill>
                  <a:srgbClr val="000000"/>
                </a:solidFill>
                <a:latin typeface="aakar"/>
                <a:ea typeface="DejaVu Sans"/>
              </a:rPr>
              <a:t>                </a:t>
            </a:r>
            <a:r>
              <a:rPr b="0" lang="en-IN" sz="3200" spc="-4" strike="noStrike">
                <a:solidFill>
                  <a:srgbClr val="000000"/>
                </a:solidFill>
                <a:latin typeface="aakar"/>
                <a:ea typeface="DejaVu Sans"/>
              </a:rPr>
              <a:t>break;</a:t>
            </a:r>
            <a:endParaRPr b="0" lang="en-IN" sz="3200" spc="-1" strike="noStrike">
              <a:latin typeface="Arial"/>
            </a:endParaRPr>
          </a:p>
          <a:p>
            <a:pPr marL="1034280">
              <a:lnSpc>
                <a:spcPct val="100000"/>
              </a:lnSpc>
              <a:buNone/>
            </a:pPr>
            <a:r>
              <a:rPr b="0" lang="en-IN" sz="3200" spc="-4" strike="noStrike">
                <a:solidFill>
                  <a:srgbClr val="000000"/>
                </a:solidFill>
                <a:latin typeface="aakar"/>
                <a:ea typeface="DejaVu Sans"/>
              </a:rPr>
              <a:t>            </a:t>
            </a:r>
            <a:r>
              <a:rPr b="0" lang="en-IN" sz="3200" spc="-4" strike="noStrike">
                <a:solidFill>
                  <a:srgbClr val="000000"/>
                </a:solidFill>
                <a:latin typeface="aakar"/>
                <a:ea typeface="DejaVu Sans"/>
              </a:rPr>
              <a:t>}</a:t>
            </a:r>
            <a:endParaRPr b="0" lang="en-IN" sz="3200" spc="-1" strike="noStrike">
              <a:latin typeface="Arial"/>
            </a:endParaRPr>
          </a:p>
          <a:p>
            <a:pPr marL="1034280">
              <a:lnSpc>
                <a:spcPct val="100000"/>
              </a:lnSpc>
              <a:buNone/>
            </a:pPr>
            <a:r>
              <a:rPr b="0" lang="en-IN" sz="3200" spc="-4" strike="noStrike">
                <a:solidFill>
                  <a:srgbClr val="000000"/>
                </a:solidFill>
                <a:latin typeface="aakar"/>
                <a:ea typeface="DejaVu Sans"/>
              </a:rPr>
              <a:t>        </a:t>
            </a:r>
            <a:r>
              <a:rPr b="0" lang="en-IN" sz="3200" spc="-4" strike="noStrike">
                <a:solidFill>
                  <a:srgbClr val="000000"/>
                </a:solidFill>
                <a:latin typeface="aakar"/>
                <a:ea typeface="DejaVu Sans"/>
              </a:rPr>
              <a:t>}</a:t>
            </a:r>
            <a:endParaRPr b="0" lang="en-IN" sz="3200" spc="-1" strike="noStrike">
              <a:latin typeface="Arial"/>
            </a:endParaRPr>
          </a:p>
          <a:p>
            <a:pPr marL="1034280">
              <a:lnSpc>
                <a:spcPct val="100000"/>
              </a:lnSpc>
              <a:buNone/>
            </a:pPr>
            <a:r>
              <a:rPr b="0" lang="en-IN" sz="3200" spc="-4" strike="noStrike">
                <a:solidFill>
                  <a:srgbClr val="000000"/>
                </a:solidFill>
                <a:latin typeface="aakar"/>
                <a:ea typeface="DejaVu Sans"/>
              </a:rPr>
              <a:t>        </a:t>
            </a:r>
            <a:r>
              <a:rPr b="0" lang="en-IN" sz="3200" spc="-4" strike="noStrike">
                <a:solidFill>
                  <a:srgbClr val="000000"/>
                </a:solidFill>
                <a:latin typeface="aakar"/>
                <a:ea typeface="DejaVu Sans"/>
              </a:rPr>
              <a:t>if(!flag)System.out.println("Sorry Not Found");</a:t>
            </a:r>
            <a:endParaRPr b="0" lang="en-IN" sz="3200" spc="-1" strike="noStrike">
              <a:latin typeface="Arial"/>
            </a:endParaRPr>
          </a:p>
          <a:p>
            <a:pPr marL="1034280">
              <a:lnSpc>
                <a:spcPct val="100000"/>
              </a:lnSpc>
              <a:buNone/>
            </a:pPr>
            <a:r>
              <a:rPr b="0" lang="en-IN" sz="3200" spc="-4" strike="noStrike">
                <a:solidFill>
                  <a:srgbClr val="000000"/>
                </a:solidFill>
                <a:latin typeface="aakar"/>
                <a:ea typeface="DejaVu Sans"/>
              </a:rPr>
              <a:t>        </a:t>
            </a:r>
            <a:r>
              <a:rPr b="0" lang="en-IN" sz="3200" spc="-4" strike="noStrike">
                <a:solidFill>
                  <a:srgbClr val="000000"/>
                </a:solidFill>
                <a:latin typeface="aakar"/>
                <a:ea typeface="DejaVu Sans"/>
              </a:rPr>
              <a:t>sc.close();</a:t>
            </a:r>
            <a:endParaRPr b="0" lang="en-IN" sz="3200" spc="-1" strike="noStrike">
              <a:latin typeface="Arial"/>
            </a:endParaRPr>
          </a:p>
          <a:p>
            <a:pPr marL="1034280">
              <a:lnSpc>
                <a:spcPct val="100000"/>
              </a:lnSpc>
              <a:buNone/>
            </a:pPr>
            <a:r>
              <a:rPr b="0" lang="en-IN" sz="3200" spc="-4" strike="noStrike">
                <a:solidFill>
                  <a:srgbClr val="000000"/>
                </a:solidFill>
                <a:latin typeface="aakar"/>
                <a:ea typeface="DejaVu Sans"/>
              </a:rPr>
              <a:t>    </a:t>
            </a:r>
            <a:r>
              <a:rPr b="0" lang="en-IN" sz="3200" spc="-4" strike="noStrike">
                <a:solidFill>
                  <a:srgbClr val="000000"/>
                </a:solidFill>
                <a:latin typeface="aakar"/>
                <a:ea typeface="DejaVu Sans"/>
              </a:rPr>
              <a:t>}    </a:t>
            </a:r>
            <a:endParaRPr b="0" lang="en-IN" sz="3200" spc="-1" strike="noStrike">
              <a:latin typeface="Arial"/>
            </a:endParaRPr>
          </a:p>
          <a:p>
            <a:pPr marL="1034280">
              <a:lnSpc>
                <a:spcPct val="100000"/>
              </a:lnSpc>
              <a:buNone/>
            </a:pPr>
            <a:r>
              <a:rPr b="0" lang="en-IN" sz="3200" spc="-4" strike="noStrike">
                <a:solidFill>
                  <a:srgbClr val="000000"/>
                </a:solidFill>
                <a:latin typeface="aakar"/>
                <a:ea typeface="DejaVu Sans"/>
              </a:rPr>
              <a:t>}</a:t>
            </a:r>
            <a:endParaRPr b="0" lang="en-IN" sz="3200" spc="-1" strike="noStrike">
              <a:latin typeface="Arial"/>
            </a:endParaRPr>
          </a:p>
        </p:txBody>
      </p:sp>
      <p:sp>
        <p:nvSpPr>
          <p:cNvPr id="195" name="PlaceHolder 1"/>
          <p:cNvSpPr>
            <a:spLocks noGrp="1"/>
          </p:cNvSpPr>
          <p:nvPr>
            <p:ph type="title"/>
          </p:nvPr>
        </p:nvSpPr>
        <p:spPr>
          <a:xfrm>
            <a:off x="3057480" y="0"/>
            <a:ext cx="10994760" cy="2422440"/>
          </a:xfrm>
          <a:prstGeom prst="rect">
            <a:avLst/>
          </a:prstGeom>
          <a:noFill/>
          <a:ln w="0">
            <a:noFill/>
          </a:ln>
        </p:spPr>
        <p:txBody>
          <a:bodyPr lIns="0" rIns="0" tIns="0" bIns="0" anchor="t">
            <a:noAutofit/>
          </a:bodyPr>
          <a:p>
            <a:pPr algn="ctr">
              <a:lnSpc>
                <a:spcPct val="100000"/>
              </a:lnSpc>
              <a:buNone/>
            </a:pPr>
            <a:r>
              <a:rPr b="1" lang="en-IN" sz="12310" spc="293" strike="noStrike">
                <a:solidFill>
                  <a:srgbClr val="000000"/>
                </a:solidFill>
                <a:latin typeface="Arial"/>
              </a:rPr>
              <a:t>Program 19</a:t>
            </a:r>
            <a:endParaRPr b="0" lang="en-US" sz="12310" spc="-1" strike="noStrike">
              <a:solidFill>
                <a:srgbClr val="000000"/>
              </a:solidFill>
              <a:latin typeface="Speak Pro"/>
            </a:endParaRPr>
          </a:p>
        </p:txBody>
      </p:sp>
      <p:sp>
        <p:nvSpPr>
          <p:cNvPr id="196" name="Rectangle 307"/>
          <p:cNvSpPr/>
          <p:nvPr/>
        </p:nvSpPr>
        <p:spPr>
          <a:xfrm>
            <a:off x="591120" y="2031840"/>
            <a:ext cx="15066720" cy="6768360"/>
          </a:xfrm>
          <a:prstGeom prst="rect">
            <a:avLst/>
          </a:prstGeom>
          <a:noFill/>
          <a:ln w="0">
            <a:noFill/>
          </a:ln>
        </p:spPr>
        <p:style>
          <a:lnRef idx="0"/>
          <a:fillRef idx="0"/>
          <a:effectRef idx="0"/>
          <a:fontRef idx="minor"/>
        </p:style>
        <p:txBody>
          <a:bodyPr lIns="184680" rIns="184680" tIns="92520" bIns="92520" anchor="t">
            <a:spAutoFit/>
          </a:bodyPr>
          <a:p>
            <a:pPr marL="738360">
              <a:lnSpc>
                <a:spcPct val="100000"/>
              </a:lnSpc>
              <a:buNone/>
            </a:pPr>
            <a:r>
              <a:rPr b="0" lang="en-US" sz="3600" spc="-4" strike="noStrike">
                <a:solidFill>
                  <a:srgbClr val="000000"/>
                </a:solidFill>
                <a:latin typeface="Arial Black"/>
                <a:ea typeface="DejaVu Sans"/>
              </a:rPr>
              <a:t>Write a program to initialize the seven Wonders of the World along with their locations in two different arrays. Search for a name of the country input by the user. If found, display the name of the country along with its Wonder, otherwise display "Sorry not found!".</a:t>
            </a:r>
            <a:endParaRPr b="0" lang="en-IN" sz="3600" spc="-1" strike="noStrike">
              <a:latin typeface="Arial"/>
            </a:endParaRPr>
          </a:p>
          <a:p>
            <a:pPr marL="738360">
              <a:lnSpc>
                <a:spcPct val="100000"/>
              </a:lnSpc>
              <a:buNone/>
            </a:pPr>
            <a:r>
              <a:rPr b="0" lang="en-US" sz="3600" spc="-4" strike="noStrike">
                <a:solidFill>
                  <a:srgbClr val="000000"/>
                </a:solidFill>
                <a:latin typeface="Comic Sans MS"/>
                <a:ea typeface="DejaVu Sans"/>
              </a:rPr>
              <a:t>Seven Wonders:</a:t>
            </a:r>
            <a:endParaRPr b="0" lang="en-IN" sz="3600" spc="-1" strike="noStrike">
              <a:latin typeface="Arial"/>
            </a:endParaRPr>
          </a:p>
          <a:p>
            <a:pPr marL="738360">
              <a:lnSpc>
                <a:spcPct val="100000"/>
              </a:lnSpc>
              <a:buNone/>
            </a:pPr>
            <a:r>
              <a:rPr b="0" lang="en-US" sz="3600" spc="-4" strike="noStrike">
                <a:solidFill>
                  <a:srgbClr val="000000"/>
                </a:solidFill>
                <a:latin typeface="Comic Sans MS"/>
                <a:ea typeface="DejaVu Sans"/>
              </a:rPr>
              <a:t>CHICKEN ITZA, CHRIST THE REDEEMER, TAJ MAHAL, GREAT WALL OF CHINA, MACHU PICCHU, PETRA, COLOSSEUM</a:t>
            </a:r>
            <a:endParaRPr b="0" lang="en-IN" sz="3600" spc="-1" strike="noStrike">
              <a:latin typeface="Arial"/>
            </a:endParaRPr>
          </a:p>
          <a:p>
            <a:pPr marL="738360">
              <a:lnSpc>
                <a:spcPct val="100000"/>
              </a:lnSpc>
              <a:buNone/>
            </a:pPr>
            <a:r>
              <a:rPr b="0" lang="en-US" sz="3600" spc="-4" strike="noStrike">
                <a:solidFill>
                  <a:srgbClr val="000000"/>
                </a:solidFill>
                <a:latin typeface="Comic Sans MS"/>
                <a:ea typeface="DejaVu Sans"/>
              </a:rPr>
              <a:t>Locations:</a:t>
            </a:r>
            <a:endParaRPr b="0" lang="en-IN" sz="3600" spc="-1" strike="noStrike">
              <a:latin typeface="Arial"/>
            </a:endParaRPr>
          </a:p>
          <a:p>
            <a:pPr marL="738360">
              <a:lnSpc>
                <a:spcPct val="100000"/>
              </a:lnSpc>
              <a:buNone/>
            </a:pPr>
            <a:r>
              <a:rPr b="0" lang="en-US" sz="3600" spc="-4" strike="noStrike">
                <a:solidFill>
                  <a:srgbClr val="000000"/>
                </a:solidFill>
                <a:latin typeface="Comic Sans MS"/>
                <a:ea typeface="DejaVu Sans"/>
              </a:rPr>
              <a:t>MEXICO, BRAZIL, INDIA, CHINA, PERU, JORDAN, ITALY</a:t>
            </a:r>
            <a:endParaRPr b="0" lang="en-IN" sz="3600" spc="-1" strike="noStrike">
              <a:latin typeface="Arial"/>
            </a:endParaRPr>
          </a:p>
          <a:p>
            <a:pPr marL="738360">
              <a:lnSpc>
                <a:spcPct val="100000"/>
              </a:lnSpc>
              <a:buNone/>
            </a:pPr>
            <a:r>
              <a:rPr b="1" lang="en-US" sz="3600" spc="-4" strike="noStrike">
                <a:solidFill>
                  <a:srgbClr val="000000"/>
                </a:solidFill>
                <a:latin typeface="Abyssinica SIL"/>
                <a:ea typeface="DejaVu Sans"/>
              </a:rPr>
              <a:t>Examples:</a:t>
            </a:r>
            <a:r>
              <a:rPr b="0" lang="en-US" sz="3600" spc="-4" strike="noStrike">
                <a:solidFill>
                  <a:srgbClr val="000000"/>
                </a:solidFill>
                <a:latin typeface="Comic Sans MS"/>
                <a:ea typeface="DejaVu Sans"/>
              </a:rPr>
              <a:t> Country name: INDIA      Country name: USA</a:t>
            </a:r>
            <a:endParaRPr b="0" lang="en-IN" sz="3600" spc="-1" strike="noStrike">
              <a:latin typeface="Arial"/>
            </a:endParaRPr>
          </a:p>
          <a:p>
            <a:pPr marL="738360">
              <a:lnSpc>
                <a:spcPct val="100000"/>
              </a:lnSpc>
              <a:buNone/>
            </a:pPr>
            <a:r>
              <a:rPr b="0" lang="en-US" sz="3600" spc="-4" strike="noStrike">
                <a:solidFill>
                  <a:srgbClr val="000000"/>
                </a:solidFill>
                <a:latin typeface="Comic Sans MS"/>
                <a:ea typeface="DejaVu Sans"/>
              </a:rPr>
              <a:t>	</a:t>
            </a:r>
            <a:r>
              <a:rPr b="0" lang="en-US" sz="3600" spc="-4" strike="noStrike">
                <a:solidFill>
                  <a:srgbClr val="000000"/>
                </a:solidFill>
                <a:latin typeface="Comic Sans MS"/>
                <a:ea typeface="DejaVu Sans"/>
              </a:rPr>
              <a:t>     </a:t>
            </a:r>
            <a:r>
              <a:rPr b="0" lang="en-US" sz="3600" spc="-4" strike="noStrike">
                <a:solidFill>
                  <a:srgbClr val="000000"/>
                </a:solidFill>
                <a:latin typeface="Comic Sans MS"/>
                <a:ea typeface="DejaVu Sans"/>
              </a:rPr>
              <a:t>Output: TAJ MAHAL</a:t>
            </a:r>
            <a:r>
              <a:rPr b="0" lang="en-US" sz="3600" spc="-4" strike="noStrike">
                <a:solidFill>
                  <a:srgbClr val="000000"/>
                </a:solidFill>
                <a:latin typeface="Comic Sans MS"/>
                <a:ea typeface="DejaVu Sans"/>
              </a:rPr>
              <a:t>	</a:t>
            </a:r>
            <a:r>
              <a:rPr b="0" lang="en-US" sz="3600" spc="-4" strike="noStrike">
                <a:solidFill>
                  <a:srgbClr val="000000"/>
                </a:solidFill>
                <a:latin typeface="Comic Sans MS"/>
                <a:ea typeface="DejaVu Sans"/>
              </a:rPr>
              <a:t>       Output: Sorry Not found!</a:t>
            </a:r>
            <a:endParaRPr b="0" lang="en-IN" sz="3600" spc="-1" strike="noStrike">
              <a:latin typeface="Arial"/>
            </a:endParaRPr>
          </a:p>
        </p:txBody>
      </p:sp>
    </p:spTree>
  </p:cSld>
  <mc:AlternateContent>
    <mc:Choice Requires="p14">
      <p:transition spd="slow" p14:dur="2000">
        <p:random/>
      </p:transition>
    </mc:Choice>
    <mc:Fallback>
      <p:transition spd="slow">
        <p:random/>
      </p:transition>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97" name="Rectangle 308"/>
          <p:cNvSpPr/>
          <p:nvPr/>
        </p:nvSpPr>
        <p:spPr>
          <a:xfrm>
            <a:off x="431280" y="11287800"/>
            <a:ext cx="15510960" cy="11440440"/>
          </a:xfrm>
          <a:prstGeom prst="rect">
            <a:avLst/>
          </a:prstGeom>
          <a:noFill/>
          <a:ln w="0">
            <a:noFill/>
          </a:ln>
        </p:spPr>
        <p:style>
          <a:lnRef idx="0"/>
          <a:fillRef idx="0"/>
          <a:effectRef idx="0"/>
          <a:fontRef idx="minor"/>
        </p:style>
        <p:txBody>
          <a:bodyPr numCol="1" spcCol="0" lIns="184680" rIns="184680" tIns="92520" bIns="92520" anchor="t">
            <a:noAutofit/>
          </a:bodyPr>
          <a:p>
            <a:pPr marL="1034280">
              <a:lnSpc>
                <a:spcPts val="4620"/>
              </a:lnSpc>
              <a:buNone/>
            </a:pPr>
            <a:r>
              <a:rPr b="0" lang="en-IN" sz="3650" spc="-4" strike="noStrike">
                <a:solidFill>
                  <a:srgbClr val="000000"/>
                </a:solidFill>
                <a:latin typeface="aakar"/>
                <a:ea typeface="DejaVu Sans"/>
              </a:rPr>
              <a:t>import java.util.Scanner;</a:t>
            </a:r>
            <a:endParaRPr b="0" lang="en-IN" sz="3650" spc="-1" strike="noStrike">
              <a:latin typeface="Arial"/>
            </a:endParaRPr>
          </a:p>
          <a:p>
            <a:pPr marL="1034280">
              <a:lnSpc>
                <a:spcPts val="4620"/>
              </a:lnSpc>
              <a:buNone/>
            </a:pPr>
            <a:r>
              <a:rPr b="0" lang="en-IN" sz="3650" spc="-4" strike="noStrike">
                <a:solidFill>
                  <a:srgbClr val="000000"/>
                </a:solidFill>
                <a:latin typeface="aakar"/>
                <a:ea typeface="DejaVu Sans"/>
              </a:rPr>
              <a:t>public class ReportCard20 {</a:t>
            </a:r>
            <a:endParaRPr b="0" lang="en-IN" sz="3650" spc="-1" strike="noStrike">
              <a:latin typeface="Arial"/>
            </a:endParaRPr>
          </a:p>
          <a:p>
            <a:pPr marL="1034280">
              <a:lnSpc>
                <a:spcPts val="4620"/>
              </a:lnSpc>
              <a:buNone/>
            </a:pPr>
            <a:r>
              <a:rPr b="0" lang="en-IN" sz="3650" spc="-4" strike="noStrike">
                <a:solidFill>
                  <a:srgbClr val="000000"/>
                </a:solidFill>
                <a:latin typeface="aakar"/>
                <a:ea typeface="DejaVu Sans"/>
              </a:rPr>
              <a:t>    </a:t>
            </a:r>
            <a:r>
              <a:rPr b="0" lang="en-IN" sz="3650" spc="-4" strike="noStrike">
                <a:solidFill>
                  <a:srgbClr val="000000"/>
                </a:solidFill>
                <a:latin typeface="aakar"/>
                <a:ea typeface="DejaVu Sans"/>
              </a:rPr>
              <a:t>public static void main(String[] args) {</a:t>
            </a:r>
            <a:endParaRPr b="0" lang="en-IN" sz="3650" spc="-1" strike="noStrike">
              <a:latin typeface="Arial"/>
            </a:endParaRPr>
          </a:p>
          <a:p>
            <a:pPr marL="1034280">
              <a:lnSpc>
                <a:spcPts val="4620"/>
              </a:lnSpc>
              <a:buNone/>
            </a:pPr>
            <a:r>
              <a:rPr b="0" lang="en-IN" sz="3650" spc="-4" strike="noStrike">
                <a:solidFill>
                  <a:srgbClr val="000000"/>
                </a:solidFill>
                <a:latin typeface="aakar"/>
                <a:ea typeface="DejaVu Sans"/>
              </a:rPr>
              <a:t>        </a:t>
            </a:r>
            <a:r>
              <a:rPr b="0" lang="en-IN" sz="3650" spc="-4" strike="noStrike">
                <a:solidFill>
                  <a:srgbClr val="000000"/>
                </a:solidFill>
                <a:latin typeface="aakar"/>
                <a:ea typeface="DejaVu Sans"/>
              </a:rPr>
              <a:t>Scanner sc=new Scanner(System.in);</a:t>
            </a:r>
            <a:endParaRPr b="0" lang="en-IN" sz="3650" spc="-1" strike="noStrike">
              <a:latin typeface="Arial"/>
            </a:endParaRPr>
          </a:p>
          <a:p>
            <a:pPr marL="1034280">
              <a:lnSpc>
                <a:spcPts val="4620"/>
              </a:lnSpc>
              <a:buNone/>
            </a:pPr>
            <a:r>
              <a:rPr b="0" lang="en-IN" sz="3650" spc="-4" strike="noStrike">
                <a:solidFill>
                  <a:srgbClr val="000000"/>
                </a:solidFill>
                <a:latin typeface="aakar"/>
                <a:ea typeface="DejaVu Sans"/>
              </a:rPr>
              <a:t>        </a:t>
            </a:r>
            <a:r>
              <a:rPr b="0" lang="en-IN" sz="3650" spc="-4" strike="noStrike">
                <a:solidFill>
                  <a:srgbClr val="000000"/>
                </a:solidFill>
                <a:latin typeface="aakar"/>
                <a:ea typeface="DejaVu Sans"/>
              </a:rPr>
              <a:t>System.out.println("Enter the number of students");</a:t>
            </a:r>
            <a:endParaRPr b="0" lang="en-IN" sz="3650" spc="-1" strike="noStrike">
              <a:latin typeface="Arial"/>
            </a:endParaRPr>
          </a:p>
          <a:p>
            <a:pPr marL="1034280">
              <a:lnSpc>
                <a:spcPts val="4620"/>
              </a:lnSpc>
              <a:buNone/>
            </a:pPr>
            <a:r>
              <a:rPr b="0" lang="en-IN" sz="3650" spc="-4" strike="noStrike">
                <a:solidFill>
                  <a:srgbClr val="000000"/>
                </a:solidFill>
                <a:latin typeface="aakar"/>
                <a:ea typeface="DejaVu Sans"/>
              </a:rPr>
              <a:t>        </a:t>
            </a:r>
            <a:r>
              <a:rPr b="0" lang="en-IN" sz="3650" spc="-4" strike="noStrike">
                <a:solidFill>
                  <a:srgbClr val="000000"/>
                </a:solidFill>
                <a:latin typeface="aakar"/>
                <a:ea typeface="DejaVu Sans"/>
              </a:rPr>
              <a:t>int n=sc.nextInt();</a:t>
            </a:r>
            <a:endParaRPr b="0" lang="en-IN" sz="3650" spc="-1" strike="noStrike">
              <a:latin typeface="Arial"/>
            </a:endParaRPr>
          </a:p>
          <a:p>
            <a:pPr marL="1034280">
              <a:lnSpc>
                <a:spcPts val="4620"/>
              </a:lnSpc>
              <a:buNone/>
            </a:pPr>
            <a:r>
              <a:rPr b="0" lang="en-IN" sz="3650" spc="-4" strike="noStrike">
                <a:solidFill>
                  <a:srgbClr val="000000"/>
                </a:solidFill>
                <a:latin typeface="aakar"/>
                <a:ea typeface="DejaVu Sans"/>
              </a:rPr>
              <a:t>        </a:t>
            </a:r>
            <a:r>
              <a:rPr b="0" lang="en-IN" sz="3650" spc="-4" strike="noStrike">
                <a:solidFill>
                  <a:srgbClr val="000000"/>
                </a:solidFill>
                <a:latin typeface="aakar"/>
                <a:ea typeface="DejaVu Sans"/>
              </a:rPr>
              <a:t>int roll[]=new int[n];</a:t>
            </a:r>
            <a:endParaRPr b="0" lang="en-IN" sz="3650" spc="-1" strike="noStrike">
              <a:latin typeface="Arial"/>
            </a:endParaRPr>
          </a:p>
          <a:p>
            <a:pPr marL="1034280">
              <a:lnSpc>
                <a:spcPts val="4620"/>
              </a:lnSpc>
              <a:buNone/>
            </a:pPr>
            <a:r>
              <a:rPr b="0" lang="en-IN" sz="3650" spc="-4" strike="noStrike">
                <a:solidFill>
                  <a:srgbClr val="000000"/>
                </a:solidFill>
                <a:latin typeface="aakar"/>
                <a:ea typeface="DejaVu Sans"/>
              </a:rPr>
              <a:t>        </a:t>
            </a:r>
            <a:r>
              <a:rPr b="0" lang="en-IN" sz="3650" spc="-4" strike="noStrike">
                <a:solidFill>
                  <a:srgbClr val="000000"/>
                </a:solidFill>
                <a:latin typeface="aakar"/>
                <a:ea typeface="DejaVu Sans"/>
              </a:rPr>
              <a:t>String name[]=new String[n];</a:t>
            </a:r>
            <a:endParaRPr b="0" lang="en-IN" sz="3650" spc="-1" strike="noStrike">
              <a:latin typeface="Arial"/>
            </a:endParaRPr>
          </a:p>
          <a:p>
            <a:pPr marL="1034280">
              <a:lnSpc>
                <a:spcPts val="4620"/>
              </a:lnSpc>
              <a:buNone/>
            </a:pPr>
            <a:r>
              <a:rPr b="0" lang="en-IN" sz="3650" spc="-4" strike="noStrike">
                <a:solidFill>
                  <a:srgbClr val="000000"/>
                </a:solidFill>
                <a:latin typeface="aakar"/>
                <a:ea typeface="DejaVu Sans"/>
              </a:rPr>
              <a:t>        </a:t>
            </a:r>
            <a:r>
              <a:rPr b="0" lang="en-IN" sz="3650" spc="-4" strike="noStrike">
                <a:solidFill>
                  <a:srgbClr val="000000"/>
                </a:solidFill>
                <a:latin typeface="aakar"/>
                <a:ea typeface="DejaVu Sans"/>
              </a:rPr>
              <a:t>int m1[]=new int[n];</a:t>
            </a:r>
            <a:endParaRPr b="0" lang="en-IN" sz="3650" spc="-1" strike="noStrike">
              <a:latin typeface="Arial"/>
            </a:endParaRPr>
          </a:p>
          <a:p>
            <a:pPr marL="1034280">
              <a:lnSpc>
                <a:spcPts val="4620"/>
              </a:lnSpc>
              <a:buNone/>
            </a:pPr>
            <a:r>
              <a:rPr b="0" lang="en-IN" sz="3650" spc="-4" strike="noStrike">
                <a:solidFill>
                  <a:srgbClr val="000000"/>
                </a:solidFill>
                <a:latin typeface="aakar"/>
                <a:ea typeface="DejaVu Sans"/>
              </a:rPr>
              <a:t>        </a:t>
            </a:r>
            <a:r>
              <a:rPr b="0" lang="en-IN" sz="3650" spc="-4" strike="noStrike">
                <a:solidFill>
                  <a:srgbClr val="000000"/>
                </a:solidFill>
                <a:latin typeface="aakar"/>
                <a:ea typeface="DejaVu Sans"/>
              </a:rPr>
              <a:t>int m2[]=new int[n];</a:t>
            </a:r>
            <a:endParaRPr b="0" lang="en-IN" sz="3650" spc="-1" strike="noStrike">
              <a:latin typeface="Arial"/>
            </a:endParaRPr>
          </a:p>
          <a:p>
            <a:pPr marL="1034280">
              <a:lnSpc>
                <a:spcPts val="4620"/>
              </a:lnSpc>
              <a:buNone/>
            </a:pPr>
            <a:r>
              <a:rPr b="0" lang="en-IN" sz="3650" spc="-4" strike="noStrike">
                <a:solidFill>
                  <a:srgbClr val="000000"/>
                </a:solidFill>
                <a:latin typeface="aakar"/>
                <a:ea typeface="DejaVu Sans"/>
              </a:rPr>
              <a:t>        </a:t>
            </a:r>
            <a:r>
              <a:rPr b="0" lang="en-IN" sz="3650" spc="-4" strike="noStrike">
                <a:solidFill>
                  <a:srgbClr val="000000"/>
                </a:solidFill>
                <a:latin typeface="aakar"/>
                <a:ea typeface="DejaVu Sans"/>
              </a:rPr>
              <a:t>int m3[]=new int[n];</a:t>
            </a:r>
            <a:endParaRPr b="0" lang="en-IN" sz="3650" spc="-1" strike="noStrike">
              <a:latin typeface="Arial"/>
            </a:endParaRPr>
          </a:p>
          <a:p>
            <a:pPr marL="1034280">
              <a:lnSpc>
                <a:spcPts val="4620"/>
              </a:lnSpc>
              <a:buNone/>
            </a:pPr>
            <a:r>
              <a:rPr b="0" lang="en-IN" sz="3650" spc="-4" strike="noStrike">
                <a:solidFill>
                  <a:srgbClr val="000000"/>
                </a:solidFill>
                <a:latin typeface="aakar"/>
                <a:ea typeface="DejaVu Sans"/>
              </a:rPr>
              <a:t>        </a:t>
            </a:r>
            <a:r>
              <a:rPr b="0" lang="en-IN" sz="3650" spc="-4" strike="noStrike">
                <a:solidFill>
                  <a:srgbClr val="000000"/>
                </a:solidFill>
                <a:latin typeface="aakar"/>
                <a:ea typeface="DejaVu Sans"/>
              </a:rPr>
              <a:t>System.out.println("Enter the roll no. name and marks of                                                "+n+" student");</a:t>
            </a:r>
            <a:endParaRPr b="0" lang="en-IN" sz="3650" spc="-1" strike="noStrike">
              <a:latin typeface="Arial"/>
            </a:endParaRPr>
          </a:p>
          <a:p>
            <a:pPr marL="1034280">
              <a:lnSpc>
                <a:spcPts val="4620"/>
              </a:lnSpc>
              <a:buNone/>
            </a:pPr>
            <a:r>
              <a:rPr b="0" lang="en-IN" sz="3650" spc="-4" strike="noStrike">
                <a:solidFill>
                  <a:srgbClr val="000000"/>
                </a:solidFill>
                <a:latin typeface="aakar"/>
                <a:ea typeface="DejaVu Sans"/>
              </a:rPr>
              <a:t>        </a:t>
            </a:r>
            <a:endParaRPr b="0" lang="en-IN" sz="3650" spc="-1" strike="noStrike">
              <a:latin typeface="Arial"/>
            </a:endParaRPr>
          </a:p>
          <a:p>
            <a:pPr marL="1034280">
              <a:lnSpc>
                <a:spcPts val="4620"/>
              </a:lnSpc>
              <a:buNone/>
            </a:pPr>
            <a:r>
              <a:rPr b="0" lang="en-IN" sz="3650" spc="-4" strike="noStrike">
                <a:solidFill>
                  <a:srgbClr val="000000"/>
                </a:solidFill>
                <a:latin typeface="aakar"/>
                <a:ea typeface="DejaVu Sans"/>
              </a:rPr>
              <a:t>    </a:t>
            </a:r>
            <a:endParaRPr b="0" lang="en-IN" sz="3650" spc="-1" strike="noStrike">
              <a:latin typeface="Arial"/>
            </a:endParaRPr>
          </a:p>
        </p:txBody>
      </p:sp>
      <p:sp>
        <p:nvSpPr>
          <p:cNvPr id="198" name="PlaceHolder 1"/>
          <p:cNvSpPr>
            <a:spLocks noGrp="1"/>
          </p:cNvSpPr>
          <p:nvPr>
            <p:ph type="title"/>
          </p:nvPr>
        </p:nvSpPr>
        <p:spPr>
          <a:xfrm>
            <a:off x="3057480" y="0"/>
            <a:ext cx="10994760" cy="2422440"/>
          </a:xfrm>
          <a:prstGeom prst="rect">
            <a:avLst/>
          </a:prstGeom>
          <a:noFill/>
          <a:ln w="0">
            <a:noFill/>
          </a:ln>
        </p:spPr>
        <p:txBody>
          <a:bodyPr lIns="0" rIns="0" tIns="0" bIns="0" anchor="t">
            <a:noAutofit/>
          </a:bodyPr>
          <a:p>
            <a:pPr algn="ctr">
              <a:lnSpc>
                <a:spcPct val="100000"/>
              </a:lnSpc>
              <a:buNone/>
            </a:pPr>
            <a:r>
              <a:rPr b="1" lang="en-IN" sz="12310" spc="293" strike="noStrike">
                <a:solidFill>
                  <a:srgbClr val="000000"/>
                </a:solidFill>
                <a:latin typeface="Arial"/>
              </a:rPr>
              <a:t>Program 20</a:t>
            </a:r>
            <a:endParaRPr b="0" lang="en-US" sz="12310" spc="-1" strike="noStrike">
              <a:solidFill>
                <a:srgbClr val="000000"/>
              </a:solidFill>
              <a:latin typeface="Speak Pro"/>
            </a:endParaRPr>
          </a:p>
        </p:txBody>
      </p:sp>
      <p:sp>
        <p:nvSpPr>
          <p:cNvPr id="199" name="Rectangle 310"/>
          <p:cNvSpPr/>
          <p:nvPr/>
        </p:nvSpPr>
        <p:spPr>
          <a:xfrm>
            <a:off x="286920" y="2245320"/>
            <a:ext cx="15510240" cy="2436840"/>
          </a:xfrm>
          <a:prstGeom prst="rect">
            <a:avLst/>
          </a:prstGeom>
          <a:noFill/>
          <a:ln w="0">
            <a:noFill/>
          </a:ln>
        </p:spPr>
        <p:style>
          <a:lnRef idx="0"/>
          <a:fillRef idx="0"/>
          <a:effectRef idx="0"/>
          <a:fontRef idx="minor"/>
        </p:style>
        <p:txBody>
          <a:bodyPr lIns="184680" rIns="184680" tIns="92520" bIns="92520" anchor="t">
            <a:spAutoFit/>
          </a:bodyPr>
          <a:p>
            <a:pPr>
              <a:lnSpc>
                <a:spcPct val="100000"/>
              </a:lnSpc>
              <a:buNone/>
            </a:pPr>
            <a:r>
              <a:rPr b="1" lang="en-US" sz="3700" spc="-4" strike="noStrike">
                <a:solidFill>
                  <a:srgbClr val="000000"/>
                </a:solidFill>
                <a:latin typeface="Corbel"/>
                <a:ea typeface="DejaVu Sans"/>
              </a:rPr>
              <a:t>Write a program to input and store roll numbers, names and marks in 3 subjects of n number of students in five single dimensional arrays and display the remark based on average marks as given below:</a:t>
            </a:r>
            <a:endParaRPr b="0" lang="en-IN" sz="3700" spc="-1" strike="noStrike">
              <a:latin typeface="Arial"/>
            </a:endParaRPr>
          </a:p>
        </p:txBody>
      </p:sp>
      <p:graphicFrame>
        <p:nvGraphicFramePr>
          <p:cNvPr id="200" name="Table 1"/>
          <p:cNvGraphicFramePr/>
          <p:nvPr/>
        </p:nvGraphicFramePr>
        <p:xfrm>
          <a:off x="2506320" y="5027760"/>
          <a:ext cx="11689560" cy="5143680"/>
        </p:xfrm>
        <a:graphic>
          <a:graphicData uri="http://schemas.openxmlformats.org/drawingml/2006/table">
            <a:tbl>
              <a:tblPr/>
              <a:tblGrid>
                <a:gridCol w="6064200"/>
                <a:gridCol w="5625360"/>
              </a:tblGrid>
              <a:tr h="1077120">
                <a:tc>
                  <a:txBody>
                    <a:bodyPr lIns="187560" rIns="187560" tIns="93600" bIns="93600" anchor="ctr">
                      <a:noAutofit/>
                    </a:bodyPr>
                    <a:p>
                      <a:pPr algn="ctr">
                        <a:lnSpc>
                          <a:spcPct val="100000"/>
                        </a:lnSpc>
                        <a:buNone/>
                      </a:pPr>
                      <a:r>
                        <a:rPr b="0" lang="en-US" sz="4100" spc="-1" strike="noStrike">
                          <a:solidFill>
                            <a:srgbClr val="000000"/>
                          </a:solidFill>
                          <a:latin typeface="Corbel"/>
                        </a:rPr>
                        <a:t>Average Marks</a:t>
                      </a:r>
                      <a:endParaRPr b="0" lang="en-IN" sz="4100" spc="-1" strike="noStrike">
                        <a:latin typeface="Arial"/>
                      </a:endParaRPr>
                    </a:p>
                  </a:txBody>
                  <a:tcPr anchor="ctr" marL="187560" marR="187560">
                    <a:lnL w="10800">
                      <a:solidFill>
                        <a:srgbClr val="000000"/>
                      </a:solidFill>
                    </a:lnL>
                    <a:lnR w="10800">
                      <a:solidFill>
                        <a:srgbClr val="000000"/>
                      </a:solidFill>
                    </a:lnR>
                    <a:lnT w="10800">
                      <a:solidFill>
                        <a:srgbClr val="000000"/>
                      </a:solidFill>
                    </a:lnT>
                    <a:lnB w="10800">
                      <a:solidFill>
                        <a:srgbClr val="000000"/>
                      </a:solidFill>
                    </a:lnB>
                    <a:noFill/>
                  </a:tcPr>
                </a:tc>
                <a:tc>
                  <a:txBody>
                    <a:bodyPr lIns="187560" rIns="187560" tIns="93600" bIns="93600" anchor="ctr">
                      <a:noAutofit/>
                    </a:bodyPr>
                    <a:p>
                      <a:pPr algn="ctr">
                        <a:lnSpc>
                          <a:spcPct val="100000"/>
                        </a:lnSpc>
                        <a:buNone/>
                      </a:pPr>
                      <a:r>
                        <a:rPr b="0" lang="en-US" sz="4100" spc="-1" strike="noStrike">
                          <a:solidFill>
                            <a:srgbClr val="000000"/>
                          </a:solidFill>
                          <a:latin typeface="Corbel"/>
                        </a:rPr>
                        <a:t>Remark</a:t>
                      </a:r>
                      <a:endParaRPr b="0" lang="en-IN" sz="4100" spc="-1" strike="noStrike">
                        <a:latin typeface="Arial"/>
                      </a:endParaRPr>
                    </a:p>
                  </a:txBody>
                  <a:tcPr anchor="ctr" marL="187560" marR="187560">
                    <a:lnL w="10800">
                      <a:solidFill>
                        <a:srgbClr val="000000"/>
                      </a:solidFill>
                    </a:lnL>
                    <a:lnR w="10800">
                      <a:solidFill>
                        <a:srgbClr val="000000"/>
                      </a:solidFill>
                    </a:lnR>
                    <a:lnT w="10800">
                      <a:solidFill>
                        <a:srgbClr val="000000"/>
                      </a:solidFill>
                    </a:lnT>
                    <a:lnB w="10800">
                      <a:solidFill>
                        <a:srgbClr val="000000"/>
                      </a:solidFill>
                    </a:lnB>
                    <a:noFill/>
                  </a:tcPr>
                </a:tc>
              </a:tr>
              <a:tr h="813240">
                <a:tc>
                  <a:txBody>
                    <a:bodyPr lIns="187560" rIns="187560" tIns="93600" bIns="93600" anchor="ctr">
                      <a:noAutofit/>
                    </a:bodyPr>
                    <a:p>
                      <a:pPr algn="ctr">
                        <a:lnSpc>
                          <a:spcPct val="100000"/>
                        </a:lnSpc>
                        <a:buNone/>
                      </a:pPr>
                      <a:r>
                        <a:rPr b="0" lang="en-US" sz="4100" spc="-1" strike="noStrike">
                          <a:solidFill>
                            <a:srgbClr val="000000"/>
                          </a:solidFill>
                          <a:latin typeface="Corbel"/>
                        </a:rPr>
                        <a:t>85 - 100</a:t>
                      </a:r>
                      <a:endParaRPr b="0" lang="en-IN" sz="4100" spc="-1" strike="noStrike">
                        <a:latin typeface="Arial"/>
                      </a:endParaRPr>
                    </a:p>
                  </a:txBody>
                  <a:tcPr anchor="ctr" marL="187560" marR="187560">
                    <a:lnL w="10800">
                      <a:solidFill>
                        <a:srgbClr val="000000"/>
                      </a:solidFill>
                    </a:lnL>
                    <a:lnR w="10800">
                      <a:solidFill>
                        <a:srgbClr val="000000"/>
                      </a:solidFill>
                    </a:lnR>
                    <a:lnT w="10800">
                      <a:solidFill>
                        <a:srgbClr val="000000"/>
                      </a:solidFill>
                    </a:lnT>
                    <a:lnB w="10800">
                      <a:solidFill>
                        <a:srgbClr val="000000"/>
                      </a:solidFill>
                    </a:lnB>
                    <a:noFill/>
                  </a:tcPr>
                </a:tc>
                <a:tc>
                  <a:txBody>
                    <a:bodyPr lIns="187560" rIns="187560" tIns="93600" bIns="93600" anchor="ctr">
                      <a:noAutofit/>
                    </a:bodyPr>
                    <a:p>
                      <a:pPr algn="ctr">
                        <a:lnSpc>
                          <a:spcPct val="100000"/>
                        </a:lnSpc>
                        <a:buNone/>
                      </a:pPr>
                      <a:r>
                        <a:rPr b="0" lang="en-US" sz="4100" spc="-1" strike="noStrike">
                          <a:solidFill>
                            <a:srgbClr val="000000"/>
                          </a:solidFill>
                          <a:latin typeface="Corbel"/>
                        </a:rPr>
                        <a:t>Excellent</a:t>
                      </a:r>
                      <a:endParaRPr b="0" lang="en-IN" sz="4100" spc="-1" strike="noStrike">
                        <a:latin typeface="Arial"/>
                      </a:endParaRPr>
                    </a:p>
                  </a:txBody>
                  <a:tcPr anchor="ctr" marL="187560" marR="187560">
                    <a:lnL w="10800">
                      <a:solidFill>
                        <a:srgbClr val="000000"/>
                      </a:solidFill>
                    </a:lnL>
                    <a:lnR w="10800">
                      <a:solidFill>
                        <a:srgbClr val="000000"/>
                      </a:solidFill>
                    </a:lnR>
                    <a:lnT w="10800">
                      <a:solidFill>
                        <a:srgbClr val="000000"/>
                      </a:solidFill>
                    </a:lnT>
                    <a:lnB w="10800">
                      <a:solidFill>
                        <a:srgbClr val="000000"/>
                      </a:solidFill>
                    </a:lnB>
                    <a:noFill/>
                  </a:tcPr>
                </a:tc>
              </a:tr>
              <a:tr h="813240">
                <a:tc>
                  <a:txBody>
                    <a:bodyPr lIns="187560" rIns="187560" tIns="93600" bIns="93600" anchor="ctr">
                      <a:noAutofit/>
                    </a:bodyPr>
                    <a:p>
                      <a:pPr algn="ctr">
                        <a:lnSpc>
                          <a:spcPct val="100000"/>
                        </a:lnSpc>
                        <a:buNone/>
                      </a:pPr>
                      <a:r>
                        <a:rPr b="0" lang="en-US" sz="4100" spc="-1" strike="noStrike">
                          <a:solidFill>
                            <a:srgbClr val="000000"/>
                          </a:solidFill>
                          <a:latin typeface="Corbel"/>
                        </a:rPr>
                        <a:t>75 - 84</a:t>
                      </a:r>
                      <a:endParaRPr b="0" lang="en-IN" sz="4100" spc="-1" strike="noStrike">
                        <a:latin typeface="Arial"/>
                      </a:endParaRPr>
                    </a:p>
                  </a:txBody>
                  <a:tcPr anchor="ctr" marL="187560" marR="187560">
                    <a:lnL w="10800">
                      <a:solidFill>
                        <a:srgbClr val="000000"/>
                      </a:solidFill>
                    </a:lnL>
                    <a:lnR w="10800">
                      <a:solidFill>
                        <a:srgbClr val="000000"/>
                      </a:solidFill>
                    </a:lnR>
                    <a:lnT w="10800">
                      <a:solidFill>
                        <a:srgbClr val="000000"/>
                      </a:solidFill>
                    </a:lnT>
                    <a:lnB w="10800">
                      <a:solidFill>
                        <a:srgbClr val="000000"/>
                      </a:solidFill>
                    </a:lnB>
                    <a:noFill/>
                  </a:tcPr>
                </a:tc>
                <a:tc>
                  <a:txBody>
                    <a:bodyPr lIns="187560" rIns="187560" tIns="93600" bIns="93600" anchor="ctr">
                      <a:noAutofit/>
                    </a:bodyPr>
                    <a:p>
                      <a:pPr algn="ctr">
                        <a:lnSpc>
                          <a:spcPct val="100000"/>
                        </a:lnSpc>
                        <a:buNone/>
                      </a:pPr>
                      <a:r>
                        <a:rPr b="0" lang="en-US" sz="4100" spc="-1" strike="noStrike">
                          <a:solidFill>
                            <a:srgbClr val="000000"/>
                          </a:solidFill>
                          <a:latin typeface="Corbel"/>
                        </a:rPr>
                        <a:t>Distinction</a:t>
                      </a:r>
                      <a:endParaRPr b="0" lang="en-IN" sz="4100" spc="-1" strike="noStrike">
                        <a:latin typeface="Arial"/>
                      </a:endParaRPr>
                    </a:p>
                  </a:txBody>
                  <a:tcPr anchor="ctr" marL="187560" marR="187560">
                    <a:lnL w="10800">
                      <a:solidFill>
                        <a:srgbClr val="000000"/>
                      </a:solidFill>
                    </a:lnL>
                    <a:lnR w="10800">
                      <a:solidFill>
                        <a:srgbClr val="000000"/>
                      </a:solidFill>
                    </a:lnR>
                    <a:lnT w="10800">
                      <a:solidFill>
                        <a:srgbClr val="000000"/>
                      </a:solidFill>
                    </a:lnT>
                    <a:lnB w="10800">
                      <a:solidFill>
                        <a:srgbClr val="000000"/>
                      </a:solidFill>
                    </a:lnB>
                    <a:noFill/>
                  </a:tcPr>
                </a:tc>
              </a:tr>
              <a:tr h="813240">
                <a:tc>
                  <a:txBody>
                    <a:bodyPr lIns="187560" rIns="187560" tIns="93600" bIns="93600" anchor="ctr">
                      <a:noAutofit/>
                    </a:bodyPr>
                    <a:p>
                      <a:pPr algn="ctr">
                        <a:lnSpc>
                          <a:spcPct val="100000"/>
                        </a:lnSpc>
                        <a:buNone/>
                      </a:pPr>
                      <a:r>
                        <a:rPr b="0" lang="en-US" sz="4100" spc="-1" strike="noStrike">
                          <a:solidFill>
                            <a:srgbClr val="000000"/>
                          </a:solidFill>
                          <a:latin typeface="Corbel"/>
                        </a:rPr>
                        <a:t>60 - 74</a:t>
                      </a:r>
                      <a:endParaRPr b="0" lang="en-IN" sz="4100" spc="-1" strike="noStrike">
                        <a:latin typeface="Arial"/>
                      </a:endParaRPr>
                    </a:p>
                  </a:txBody>
                  <a:tcPr anchor="ctr" marL="187560" marR="187560">
                    <a:lnL w="10800">
                      <a:solidFill>
                        <a:srgbClr val="000000"/>
                      </a:solidFill>
                    </a:lnL>
                    <a:lnR w="10800">
                      <a:solidFill>
                        <a:srgbClr val="000000"/>
                      </a:solidFill>
                    </a:lnR>
                    <a:lnT w="10800">
                      <a:solidFill>
                        <a:srgbClr val="000000"/>
                      </a:solidFill>
                    </a:lnT>
                    <a:lnB w="10800">
                      <a:solidFill>
                        <a:srgbClr val="000000"/>
                      </a:solidFill>
                    </a:lnB>
                    <a:noFill/>
                  </a:tcPr>
                </a:tc>
                <a:tc>
                  <a:txBody>
                    <a:bodyPr lIns="187560" rIns="187560" tIns="93600" bIns="93600" anchor="ctr">
                      <a:noAutofit/>
                    </a:bodyPr>
                    <a:p>
                      <a:pPr algn="ctr">
                        <a:lnSpc>
                          <a:spcPct val="100000"/>
                        </a:lnSpc>
                        <a:buNone/>
                      </a:pPr>
                      <a:r>
                        <a:rPr b="0" lang="en-US" sz="4100" spc="-1" strike="noStrike">
                          <a:solidFill>
                            <a:srgbClr val="000000"/>
                          </a:solidFill>
                          <a:latin typeface="Corbel"/>
                        </a:rPr>
                        <a:t>First Class</a:t>
                      </a:r>
                      <a:endParaRPr b="0" lang="en-IN" sz="4100" spc="-1" strike="noStrike">
                        <a:latin typeface="Arial"/>
                      </a:endParaRPr>
                    </a:p>
                  </a:txBody>
                  <a:tcPr anchor="ctr" marL="187560" marR="187560">
                    <a:lnL w="10800">
                      <a:solidFill>
                        <a:srgbClr val="000000"/>
                      </a:solidFill>
                    </a:lnL>
                    <a:lnR w="10800">
                      <a:solidFill>
                        <a:srgbClr val="000000"/>
                      </a:solidFill>
                    </a:lnR>
                    <a:lnT w="10800">
                      <a:solidFill>
                        <a:srgbClr val="000000"/>
                      </a:solidFill>
                    </a:lnT>
                    <a:lnB w="10800">
                      <a:solidFill>
                        <a:srgbClr val="000000"/>
                      </a:solidFill>
                    </a:lnB>
                    <a:noFill/>
                  </a:tcPr>
                </a:tc>
              </a:tr>
              <a:tr h="813240">
                <a:tc>
                  <a:txBody>
                    <a:bodyPr lIns="187560" rIns="187560" tIns="93600" bIns="93600" anchor="ctr">
                      <a:noAutofit/>
                    </a:bodyPr>
                    <a:p>
                      <a:pPr algn="ctr">
                        <a:lnSpc>
                          <a:spcPct val="100000"/>
                        </a:lnSpc>
                        <a:buNone/>
                      </a:pPr>
                      <a:r>
                        <a:rPr b="0" lang="en-US" sz="4100" spc="-1" strike="noStrike">
                          <a:solidFill>
                            <a:srgbClr val="000000"/>
                          </a:solidFill>
                          <a:latin typeface="Corbel"/>
                        </a:rPr>
                        <a:t>40 -59</a:t>
                      </a:r>
                      <a:endParaRPr b="0" lang="en-IN" sz="4100" spc="-1" strike="noStrike">
                        <a:latin typeface="Arial"/>
                      </a:endParaRPr>
                    </a:p>
                  </a:txBody>
                  <a:tcPr anchor="ctr" marL="187560" marR="187560">
                    <a:lnL w="10800">
                      <a:solidFill>
                        <a:srgbClr val="000000"/>
                      </a:solidFill>
                    </a:lnL>
                    <a:lnR w="10800">
                      <a:solidFill>
                        <a:srgbClr val="000000"/>
                      </a:solidFill>
                    </a:lnR>
                    <a:lnT w="10800">
                      <a:solidFill>
                        <a:srgbClr val="000000"/>
                      </a:solidFill>
                    </a:lnT>
                    <a:lnB w="10800">
                      <a:solidFill>
                        <a:srgbClr val="000000"/>
                      </a:solidFill>
                    </a:lnB>
                    <a:noFill/>
                  </a:tcPr>
                </a:tc>
                <a:tc>
                  <a:txBody>
                    <a:bodyPr lIns="187560" rIns="187560" tIns="93600" bIns="93600" anchor="ctr">
                      <a:noAutofit/>
                    </a:bodyPr>
                    <a:p>
                      <a:pPr algn="ctr">
                        <a:lnSpc>
                          <a:spcPct val="100000"/>
                        </a:lnSpc>
                        <a:buNone/>
                      </a:pPr>
                      <a:r>
                        <a:rPr b="0" lang="en-US" sz="4100" spc="-1" strike="noStrike">
                          <a:solidFill>
                            <a:srgbClr val="000000"/>
                          </a:solidFill>
                          <a:latin typeface="Corbel"/>
                        </a:rPr>
                        <a:t>Pass</a:t>
                      </a:r>
                      <a:endParaRPr b="0" lang="en-IN" sz="4100" spc="-1" strike="noStrike">
                        <a:latin typeface="Arial"/>
                      </a:endParaRPr>
                    </a:p>
                  </a:txBody>
                  <a:tcPr anchor="ctr" marL="187560" marR="187560">
                    <a:lnL w="10800">
                      <a:solidFill>
                        <a:srgbClr val="000000"/>
                      </a:solidFill>
                    </a:lnL>
                    <a:lnR w="10800">
                      <a:solidFill>
                        <a:srgbClr val="000000"/>
                      </a:solidFill>
                    </a:lnR>
                    <a:lnT w="10800">
                      <a:solidFill>
                        <a:srgbClr val="000000"/>
                      </a:solidFill>
                    </a:lnT>
                    <a:lnB w="10800">
                      <a:solidFill>
                        <a:srgbClr val="000000"/>
                      </a:solidFill>
                    </a:lnB>
                    <a:noFill/>
                  </a:tcPr>
                </a:tc>
              </a:tr>
              <a:tr h="813600">
                <a:tc>
                  <a:txBody>
                    <a:bodyPr lIns="187560" rIns="187560" tIns="93600" bIns="93600" anchor="ctr">
                      <a:noAutofit/>
                    </a:bodyPr>
                    <a:p>
                      <a:pPr algn="ctr">
                        <a:lnSpc>
                          <a:spcPct val="100000"/>
                        </a:lnSpc>
                        <a:buNone/>
                      </a:pPr>
                      <a:r>
                        <a:rPr b="0" lang="en-US" sz="4100" spc="-1" strike="noStrike">
                          <a:solidFill>
                            <a:srgbClr val="000000"/>
                          </a:solidFill>
                          <a:latin typeface="Corbel"/>
                        </a:rPr>
                        <a:t>Less than 40</a:t>
                      </a:r>
                      <a:endParaRPr b="0" lang="en-IN" sz="4100" spc="-1" strike="noStrike">
                        <a:latin typeface="Arial"/>
                      </a:endParaRPr>
                    </a:p>
                  </a:txBody>
                  <a:tcPr anchor="ctr" marL="187560" marR="187560">
                    <a:lnL w="10800">
                      <a:solidFill>
                        <a:srgbClr val="000000"/>
                      </a:solidFill>
                    </a:lnL>
                    <a:lnR w="10800">
                      <a:solidFill>
                        <a:srgbClr val="000000"/>
                      </a:solidFill>
                    </a:lnR>
                    <a:lnT w="10800">
                      <a:solidFill>
                        <a:srgbClr val="000000"/>
                      </a:solidFill>
                    </a:lnT>
                    <a:lnB w="10800">
                      <a:solidFill>
                        <a:srgbClr val="000000"/>
                      </a:solidFill>
                    </a:lnB>
                    <a:noFill/>
                  </a:tcPr>
                </a:tc>
                <a:tc>
                  <a:txBody>
                    <a:bodyPr lIns="187560" rIns="187560" tIns="93600" bIns="93600" anchor="ctr">
                      <a:noAutofit/>
                    </a:bodyPr>
                    <a:p>
                      <a:pPr algn="ctr">
                        <a:lnSpc>
                          <a:spcPct val="100000"/>
                        </a:lnSpc>
                        <a:buNone/>
                      </a:pPr>
                      <a:r>
                        <a:rPr b="0" lang="en-US" sz="4100" spc="-1" strike="noStrike">
                          <a:solidFill>
                            <a:srgbClr val="000000"/>
                          </a:solidFill>
                          <a:latin typeface="Corbel"/>
                        </a:rPr>
                        <a:t>Poor</a:t>
                      </a:r>
                      <a:endParaRPr b="0" lang="en-IN" sz="4100" spc="-1" strike="noStrike">
                        <a:latin typeface="Arial"/>
                      </a:endParaRPr>
                    </a:p>
                  </a:txBody>
                  <a:tcPr anchor="ctr" marL="187560" marR="187560">
                    <a:lnL w="10800">
                      <a:solidFill>
                        <a:srgbClr val="000000"/>
                      </a:solidFill>
                    </a:lnL>
                    <a:lnR w="10800">
                      <a:solidFill>
                        <a:srgbClr val="000000"/>
                      </a:solidFill>
                    </a:lnR>
                    <a:lnT w="10800">
                      <a:solidFill>
                        <a:srgbClr val="000000"/>
                      </a:solidFill>
                    </a:lnT>
                    <a:lnB w="10800">
                      <a:solidFill>
                        <a:srgbClr val="000000"/>
                      </a:solidFill>
                    </a:lnB>
                    <a:noFill/>
                  </a:tcPr>
                </a:tc>
              </a:tr>
            </a:tbl>
          </a:graphicData>
        </a:graphic>
      </p:graphicFrame>
    </p:spTree>
  </p:cSld>
  <mc:AlternateContent>
    <mc:Choice Requires="p14">
      <p:transition spd="slow" p14:dur="2000">
        <p:random/>
      </p:transition>
    </mc:Choice>
    <mc:Fallback>
      <p:transition spd="slow">
        <p:random/>
      </p:transition>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01" name="Rectangle 312"/>
          <p:cNvSpPr/>
          <p:nvPr/>
        </p:nvSpPr>
        <p:spPr>
          <a:xfrm>
            <a:off x="652680" y="2296800"/>
            <a:ext cx="15804360" cy="17755560"/>
          </a:xfrm>
          <a:prstGeom prst="rect">
            <a:avLst/>
          </a:prstGeom>
          <a:noFill/>
          <a:ln w="0">
            <a:noFill/>
          </a:ln>
        </p:spPr>
        <p:style>
          <a:lnRef idx="0"/>
          <a:fillRef idx="0"/>
          <a:effectRef idx="0"/>
          <a:fontRef idx="minor"/>
        </p:style>
        <p:txBody>
          <a:bodyPr numCol="1" spcCol="0" lIns="184680" rIns="184680" tIns="92520" bIns="92520" anchor="t">
            <a:noAutofit/>
          </a:bodyPr>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for(int i=0;i&lt;n;i++){</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roll[i]=sc.nextInt();</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name[i]=sc.nextLine();</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m1[i]=sc.nextInt();</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m2[i]=sc.nextInt();</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m3[i]=sc.nextInt();</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int avg;</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String remark="";</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for(int i=0;i&lt;n;i++){</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System.out.print("Name:"+name[i]+"\troll.no.:"+roll[i]);</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avg=(m1[i]+m2[i]+m3[i])/3;</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if(avg&lt;40){</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remark="Poor";</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}else if(avg&lt;60){</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remark="Pass";</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}else if(avg&lt;75){</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remark="First Class";</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}else if(avg&lt;85){</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remark="Distinction";</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}else{</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remark="Excellent";</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System.out.println("\t Remark:"+remark);</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sc.close();</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a:t>
            </a:r>
            <a:endParaRPr b="0" lang="en-IN" sz="3700" spc="-1" strike="noStrike">
              <a:latin typeface="Arial"/>
            </a:endParaRPr>
          </a:p>
        </p:txBody>
      </p:sp>
    </p:spTree>
  </p:cSld>
  <mc:AlternateContent>
    <mc:Choice Requires="p14">
      <p:transition spd="slow" p14:dur="2000">
        <p:random/>
      </p:transition>
    </mc:Choice>
    <mc:Fallback>
      <p:transition spd="slow">
        <p:random/>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5" name="Rectangle 191"/>
          <p:cNvSpPr/>
          <p:nvPr/>
        </p:nvSpPr>
        <p:spPr>
          <a:xfrm>
            <a:off x="8746560" y="61200"/>
            <a:ext cx="418680" cy="63288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IN" sz="4520" spc="-4" strike="noStrike">
                <a:solidFill>
                  <a:srgbClr val="000000"/>
                </a:solidFill>
                <a:latin typeface="TimesNewRoman"/>
                <a:ea typeface="DejaVu Sans"/>
              </a:rPr>
              <a:t> </a:t>
            </a:r>
            <a:endParaRPr b="0" lang="en-IN" sz="4520" spc="-1" strike="noStrike">
              <a:latin typeface="Arial"/>
            </a:endParaRPr>
          </a:p>
        </p:txBody>
      </p:sp>
      <p:sp>
        <p:nvSpPr>
          <p:cNvPr id="86" name="Rectangle 192"/>
          <p:cNvSpPr/>
          <p:nvPr/>
        </p:nvSpPr>
        <p:spPr>
          <a:xfrm>
            <a:off x="8746560" y="610200"/>
            <a:ext cx="418680" cy="63288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IN" sz="4520" spc="-4" strike="noStrike">
                <a:solidFill>
                  <a:srgbClr val="000000"/>
                </a:solidFill>
                <a:latin typeface="TimesNewRoman"/>
                <a:ea typeface="DejaVu Sans"/>
              </a:rPr>
              <a:t> </a:t>
            </a:r>
            <a:endParaRPr b="0" lang="en-IN" sz="4520" spc="-1" strike="noStrike">
              <a:latin typeface="Arial"/>
            </a:endParaRPr>
          </a:p>
        </p:txBody>
      </p:sp>
      <p:sp>
        <p:nvSpPr>
          <p:cNvPr id="87" name="Rectangle 193"/>
          <p:cNvSpPr/>
          <p:nvPr/>
        </p:nvSpPr>
        <p:spPr>
          <a:xfrm>
            <a:off x="7932960" y="1163880"/>
            <a:ext cx="418680" cy="63288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IN" sz="4520" spc="-4" strike="noStrike">
                <a:solidFill>
                  <a:srgbClr val="000000"/>
                </a:solidFill>
                <a:latin typeface="TimesNewRoman"/>
                <a:ea typeface="DejaVu Sans"/>
              </a:rPr>
              <a:t> </a:t>
            </a:r>
            <a:endParaRPr b="0" lang="en-IN" sz="4520" spc="-1" strike="noStrike">
              <a:latin typeface="Arial"/>
            </a:endParaRPr>
          </a:p>
        </p:txBody>
      </p:sp>
      <p:sp>
        <p:nvSpPr>
          <p:cNvPr id="88" name="Rectangle 194"/>
          <p:cNvSpPr/>
          <p:nvPr/>
        </p:nvSpPr>
        <p:spPr>
          <a:xfrm>
            <a:off x="7932960" y="1718640"/>
            <a:ext cx="538200" cy="80568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1" lang="en-IN" sz="5750" spc="-4" strike="noStrike">
                <a:solidFill>
                  <a:srgbClr val="000000"/>
                </a:solidFill>
                <a:latin typeface="TimesNewRoman"/>
                <a:ea typeface="DejaVu Sans"/>
              </a:rPr>
              <a:t> </a:t>
            </a:r>
            <a:endParaRPr b="0" lang="en-IN" sz="5750" spc="-1" strike="noStrike">
              <a:latin typeface="Arial"/>
            </a:endParaRPr>
          </a:p>
        </p:txBody>
      </p:sp>
      <p:sp>
        <p:nvSpPr>
          <p:cNvPr id="89" name="Rectangle 195"/>
          <p:cNvSpPr/>
          <p:nvPr/>
        </p:nvSpPr>
        <p:spPr>
          <a:xfrm>
            <a:off x="7932960" y="2425320"/>
            <a:ext cx="538200" cy="80568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1" lang="en-IN" sz="5750" spc="-4" strike="noStrike">
                <a:solidFill>
                  <a:srgbClr val="000000"/>
                </a:solidFill>
                <a:latin typeface="TimesNewRoman"/>
                <a:ea typeface="DejaVu Sans"/>
              </a:rPr>
              <a:t> </a:t>
            </a:r>
            <a:endParaRPr b="0" lang="en-IN" sz="5750" spc="-1" strike="noStrike">
              <a:latin typeface="Arial"/>
            </a:endParaRPr>
          </a:p>
        </p:txBody>
      </p:sp>
      <p:sp>
        <p:nvSpPr>
          <p:cNvPr id="90" name="Rectangle 196"/>
          <p:cNvSpPr/>
          <p:nvPr/>
        </p:nvSpPr>
        <p:spPr>
          <a:xfrm>
            <a:off x="2348280" y="743400"/>
            <a:ext cx="13682160" cy="439992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1" lang="en-IN" sz="12310" spc="-4" strike="noStrike">
                <a:solidFill>
                  <a:srgbClr val="000000"/>
                </a:solidFill>
                <a:latin typeface="TimesNewRoman"/>
                <a:ea typeface="DejaVu Sans"/>
              </a:rPr>
              <a:t>CERTIFICATE </a:t>
            </a:r>
            <a:endParaRPr b="0" lang="en-IN" sz="12310" spc="-1" strike="noStrike">
              <a:latin typeface="Arial"/>
            </a:endParaRPr>
          </a:p>
        </p:txBody>
      </p:sp>
      <p:sp>
        <p:nvSpPr>
          <p:cNvPr id="91" name="Rectangle 197"/>
          <p:cNvSpPr/>
          <p:nvPr/>
        </p:nvSpPr>
        <p:spPr>
          <a:xfrm>
            <a:off x="7932960" y="3835800"/>
            <a:ext cx="418680" cy="632880"/>
          </a:xfrm>
          <a:prstGeom prst="rect">
            <a:avLst/>
          </a:prstGeom>
          <a:noFill/>
          <a:ln w="0">
            <a:noFill/>
          </a:ln>
        </p:spPr>
        <p:style>
          <a:lnRef idx="0"/>
          <a:fillRef idx="0"/>
          <a:effectRef idx="0"/>
          <a:fontRef idx="minor"/>
        </p:style>
        <p:txBody>
          <a:bodyPr lIns="0" rIns="0" tIns="0" bIns="0" anchor="t">
            <a:noAutofit/>
          </a:bodyPr>
          <a:p>
            <a:pPr>
              <a:lnSpc>
                <a:spcPct val="100000"/>
              </a:lnSpc>
              <a:spcAft>
                <a:spcPts val="99"/>
              </a:spcAft>
              <a:buNone/>
            </a:pPr>
            <a:r>
              <a:rPr b="0" lang="en-IN" sz="4520" spc="-4" strike="noStrike">
                <a:solidFill>
                  <a:srgbClr val="000000"/>
                </a:solidFill>
                <a:latin typeface="TimesNewRoman"/>
                <a:ea typeface="DejaVu Sans"/>
              </a:rPr>
              <a:t> </a:t>
            </a:r>
            <a:endParaRPr b="0" lang="en-IN" sz="4520" spc="-1" strike="noStrike">
              <a:latin typeface="Arial"/>
            </a:endParaRPr>
          </a:p>
        </p:txBody>
      </p:sp>
      <p:sp>
        <p:nvSpPr>
          <p:cNvPr id="92" name="Rectangle 198"/>
          <p:cNvSpPr/>
          <p:nvPr/>
        </p:nvSpPr>
        <p:spPr>
          <a:xfrm>
            <a:off x="7932960" y="4385520"/>
            <a:ext cx="418680" cy="632880"/>
          </a:xfrm>
          <a:prstGeom prst="rect">
            <a:avLst/>
          </a:prstGeom>
          <a:noFill/>
          <a:ln w="0">
            <a:noFill/>
          </a:ln>
        </p:spPr>
        <p:style>
          <a:lnRef idx="0"/>
          <a:fillRef idx="0"/>
          <a:effectRef idx="0"/>
          <a:fontRef idx="minor"/>
        </p:style>
        <p:txBody>
          <a:bodyPr lIns="0" rIns="0" tIns="0" bIns="0" anchor="t">
            <a:noAutofit/>
          </a:bodyPr>
          <a:p>
            <a:pPr>
              <a:lnSpc>
                <a:spcPct val="100000"/>
              </a:lnSpc>
              <a:spcAft>
                <a:spcPts val="99"/>
              </a:spcAft>
              <a:buNone/>
            </a:pPr>
            <a:r>
              <a:rPr b="0" lang="en-IN" sz="4520" spc="-4" strike="noStrike">
                <a:solidFill>
                  <a:srgbClr val="000000"/>
                </a:solidFill>
                <a:latin typeface="TimesNewRoman"/>
                <a:ea typeface="DejaVu Sans"/>
              </a:rPr>
              <a:t> </a:t>
            </a:r>
            <a:endParaRPr b="0" lang="en-IN" sz="4520" spc="-1" strike="noStrike">
              <a:latin typeface="Arial"/>
            </a:endParaRPr>
          </a:p>
        </p:txBody>
      </p:sp>
      <p:sp>
        <p:nvSpPr>
          <p:cNvPr id="93" name="Rectangle 199"/>
          <p:cNvSpPr/>
          <p:nvPr/>
        </p:nvSpPr>
        <p:spPr>
          <a:xfrm>
            <a:off x="946080" y="4335480"/>
            <a:ext cx="16733160" cy="1326600"/>
          </a:xfrm>
          <a:prstGeom prst="rect">
            <a:avLst/>
          </a:prstGeom>
          <a:noFill/>
          <a:ln w="0">
            <a:noFill/>
          </a:ln>
        </p:spPr>
        <p:style>
          <a:lnRef idx="0"/>
          <a:fillRef idx="0"/>
          <a:effectRef idx="0"/>
          <a:fontRef idx="minor"/>
        </p:style>
        <p:txBody>
          <a:bodyPr lIns="0" rIns="0" tIns="0" bIns="0" anchor="t">
            <a:noAutofit/>
          </a:bodyPr>
          <a:p>
            <a:pPr>
              <a:lnSpc>
                <a:spcPct val="100000"/>
              </a:lnSpc>
              <a:spcAft>
                <a:spcPts val="99"/>
              </a:spcAft>
              <a:buNone/>
            </a:pPr>
            <a:r>
              <a:rPr b="0" lang="en-IN" sz="5750" spc="-4" strike="noStrike">
                <a:solidFill>
                  <a:srgbClr val="000000"/>
                </a:solidFill>
                <a:latin typeface="TimesNewRoman"/>
                <a:ea typeface="DejaVu Sans"/>
              </a:rPr>
              <a:t>This is to certify that </a:t>
            </a:r>
            <a:r>
              <a:rPr b="0" lang="en-IN" sz="6569" spc="-4" strike="noStrike">
                <a:solidFill>
                  <a:srgbClr val="000000"/>
                </a:solidFill>
                <a:latin typeface="TimesNewRoman"/>
                <a:ea typeface="DejaVu Sans"/>
              </a:rPr>
              <a:t>Shivansh Dubey</a:t>
            </a:r>
            <a:endParaRPr b="0" lang="en-IN" sz="6569" spc="-1" strike="noStrike">
              <a:latin typeface="Arial"/>
            </a:endParaRPr>
          </a:p>
        </p:txBody>
      </p:sp>
      <p:sp>
        <p:nvSpPr>
          <p:cNvPr id="94" name="Rectangle 200"/>
          <p:cNvSpPr/>
          <p:nvPr/>
        </p:nvSpPr>
        <p:spPr>
          <a:xfrm>
            <a:off x="7932960" y="5487840"/>
            <a:ext cx="418680" cy="632880"/>
          </a:xfrm>
          <a:prstGeom prst="rect">
            <a:avLst/>
          </a:prstGeom>
          <a:noFill/>
          <a:ln w="0">
            <a:noFill/>
          </a:ln>
        </p:spPr>
        <p:style>
          <a:lnRef idx="0"/>
          <a:fillRef idx="0"/>
          <a:effectRef idx="0"/>
          <a:fontRef idx="minor"/>
        </p:style>
        <p:txBody>
          <a:bodyPr lIns="0" rIns="0" tIns="0" bIns="0" anchor="t">
            <a:noAutofit/>
          </a:bodyPr>
          <a:p>
            <a:pPr>
              <a:lnSpc>
                <a:spcPct val="100000"/>
              </a:lnSpc>
              <a:spcAft>
                <a:spcPts val="99"/>
              </a:spcAft>
              <a:buNone/>
            </a:pPr>
            <a:r>
              <a:rPr b="0" lang="en-IN" sz="4520" spc="-4" strike="noStrike">
                <a:solidFill>
                  <a:srgbClr val="000000"/>
                </a:solidFill>
                <a:latin typeface="TimesNewRoman"/>
                <a:ea typeface="DejaVu Sans"/>
              </a:rPr>
              <a:t> </a:t>
            </a:r>
            <a:endParaRPr b="0" lang="en-IN" sz="4520" spc="-1" strike="noStrike">
              <a:latin typeface="Arial"/>
            </a:endParaRPr>
          </a:p>
        </p:txBody>
      </p:sp>
      <p:sp>
        <p:nvSpPr>
          <p:cNvPr id="95" name="Rectangle 201"/>
          <p:cNvSpPr/>
          <p:nvPr/>
        </p:nvSpPr>
        <p:spPr>
          <a:xfrm>
            <a:off x="4676400" y="6075000"/>
            <a:ext cx="6889320" cy="1170720"/>
          </a:xfrm>
          <a:prstGeom prst="rect">
            <a:avLst/>
          </a:prstGeom>
          <a:noFill/>
          <a:ln w="0">
            <a:noFill/>
          </a:ln>
        </p:spPr>
        <p:style>
          <a:lnRef idx="0"/>
          <a:fillRef idx="0"/>
          <a:effectRef idx="0"/>
          <a:fontRef idx="minor"/>
        </p:style>
        <p:txBody>
          <a:bodyPr lIns="0" rIns="0" tIns="0" bIns="0" anchor="t">
            <a:noAutofit/>
          </a:bodyPr>
          <a:p>
            <a:pPr>
              <a:lnSpc>
                <a:spcPct val="100000"/>
              </a:lnSpc>
              <a:spcAft>
                <a:spcPts val="99"/>
              </a:spcAft>
              <a:buNone/>
            </a:pPr>
            <a:r>
              <a:rPr b="0" lang="en-IN" sz="4520" spc="-4" strike="noStrike">
                <a:solidFill>
                  <a:srgbClr val="000000"/>
                </a:solidFill>
                <a:latin typeface="TimesNewRoman"/>
                <a:ea typeface="DejaVu Sans"/>
              </a:rPr>
              <a:t>student of Class X A </a:t>
            </a:r>
            <a:endParaRPr b="0" lang="en-IN" sz="4520" spc="-1" strike="noStrike">
              <a:latin typeface="Arial"/>
            </a:endParaRPr>
          </a:p>
        </p:txBody>
      </p:sp>
      <p:sp>
        <p:nvSpPr>
          <p:cNvPr id="96" name="Rectangle 202"/>
          <p:cNvSpPr/>
          <p:nvPr/>
        </p:nvSpPr>
        <p:spPr>
          <a:xfrm>
            <a:off x="7932960" y="6587640"/>
            <a:ext cx="418680" cy="632880"/>
          </a:xfrm>
          <a:prstGeom prst="rect">
            <a:avLst/>
          </a:prstGeom>
          <a:noFill/>
          <a:ln w="0">
            <a:noFill/>
          </a:ln>
        </p:spPr>
        <p:style>
          <a:lnRef idx="0"/>
          <a:fillRef idx="0"/>
          <a:effectRef idx="0"/>
          <a:fontRef idx="minor"/>
        </p:style>
        <p:txBody>
          <a:bodyPr lIns="0" rIns="0" tIns="0" bIns="0" anchor="t">
            <a:noAutofit/>
          </a:bodyPr>
          <a:p>
            <a:pPr>
              <a:lnSpc>
                <a:spcPct val="100000"/>
              </a:lnSpc>
              <a:spcAft>
                <a:spcPts val="99"/>
              </a:spcAft>
              <a:buNone/>
            </a:pPr>
            <a:r>
              <a:rPr b="0" lang="en-IN" sz="4520" spc="-4" strike="noStrike">
                <a:solidFill>
                  <a:srgbClr val="000000"/>
                </a:solidFill>
                <a:latin typeface="TimesNewRoman"/>
                <a:ea typeface="DejaVu Sans"/>
              </a:rPr>
              <a:t> </a:t>
            </a:r>
            <a:endParaRPr b="0" lang="en-IN" sz="4520" spc="-1" strike="noStrike">
              <a:latin typeface="Arial"/>
            </a:endParaRPr>
          </a:p>
        </p:txBody>
      </p:sp>
      <p:sp>
        <p:nvSpPr>
          <p:cNvPr id="97" name="Rectangle 203"/>
          <p:cNvSpPr/>
          <p:nvPr/>
        </p:nvSpPr>
        <p:spPr>
          <a:xfrm>
            <a:off x="1407240" y="7821360"/>
            <a:ext cx="16898040" cy="429840"/>
          </a:xfrm>
          <a:prstGeom prst="rect">
            <a:avLst/>
          </a:prstGeom>
          <a:noFill/>
          <a:ln w="0">
            <a:noFill/>
          </a:ln>
        </p:spPr>
        <p:style>
          <a:lnRef idx="0"/>
          <a:fillRef idx="0"/>
          <a:effectRef idx="0"/>
          <a:fontRef idx="minor"/>
        </p:style>
        <p:txBody>
          <a:bodyPr lIns="0" rIns="0" tIns="0" bIns="0" anchor="t">
            <a:noAutofit/>
          </a:bodyPr>
          <a:p>
            <a:pPr>
              <a:lnSpc>
                <a:spcPct val="100000"/>
              </a:lnSpc>
              <a:spcAft>
                <a:spcPts val="99"/>
              </a:spcAft>
              <a:buNone/>
            </a:pPr>
            <a:r>
              <a:rPr b="0" lang="en-IN" sz="4000" spc="-4" strike="noStrike">
                <a:solidFill>
                  <a:srgbClr val="000000"/>
                </a:solidFill>
                <a:latin typeface="TimesNewRoman"/>
                <a:ea typeface="DejaVu Sans"/>
              </a:rPr>
              <a:t>has successfully completed his/her Project in Computer  Application </a:t>
            </a:r>
            <a:endParaRPr b="0" lang="en-IN" sz="4000" spc="-1" strike="noStrike">
              <a:latin typeface="Arial"/>
            </a:endParaRPr>
          </a:p>
        </p:txBody>
      </p:sp>
      <p:sp>
        <p:nvSpPr>
          <p:cNvPr id="98" name="Rectangle 204"/>
          <p:cNvSpPr/>
          <p:nvPr/>
        </p:nvSpPr>
        <p:spPr>
          <a:xfrm>
            <a:off x="3010680" y="9091440"/>
            <a:ext cx="10331280" cy="723960"/>
          </a:xfrm>
          <a:prstGeom prst="rect">
            <a:avLst/>
          </a:prstGeom>
          <a:noFill/>
          <a:ln w="0">
            <a:noFill/>
          </a:ln>
        </p:spPr>
        <p:style>
          <a:lnRef idx="0"/>
          <a:fillRef idx="0"/>
          <a:effectRef idx="0"/>
          <a:fontRef idx="minor"/>
        </p:style>
        <p:txBody>
          <a:bodyPr lIns="0" rIns="0" tIns="0" bIns="0" anchor="t">
            <a:noAutofit/>
          </a:bodyPr>
          <a:p>
            <a:pPr>
              <a:lnSpc>
                <a:spcPct val="100000"/>
              </a:lnSpc>
              <a:spcAft>
                <a:spcPts val="99"/>
              </a:spcAft>
              <a:buNone/>
            </a:pPr>
            <a:r>
              <a:rPr b="0" lang="en-IN" sz="4520" spc="-4" strike="noStrike">
                <a:solidFill>
                  <a:srgbClr val="000000"/>
                </a:solidFill>
                <a:latin typeface="TimesNewRoman"/>
                <a:ea typeface="DejaVu Sans"/>
              </a:rPr>
              <a:t>on the topic “Programming in java” </a:t>
            </a:r>
            <a:endParaRPr b="0" lang="en-IN" sz="4520" spc="-1" strike="noStrike">
              <a:latin typeface="Arial"/>
            </a:endParaRPr>
          </a:p>
        </p:txBody>
      </p:sp>
      <p:sp>
        <p:nvSpPr>
          <p:cNvPr id="99" name="Rectangle 205"/>
          <p:cNvSpPr/>
          <p:nvPr/>
        </p:nvSpPr>
        <p:spPr>
          <a:xfrm>
            <a:off x="1398960" y="11175480"/>
            <a:ext cx="15124320" cy="730440"/>
          </a:xfrm>
          <a:prstGeom prst="rect">
            <a:avLst/>
          </a:prstGeom>
          <a:noFill/>
          <a:ln w="0">
            <a:noFill/>
          </a:ln>
        </p:spPr>
        <p:style>
          <a:lnRef idx="0"/>
          <a:fillRef idx="0"/>
          <a:effectRef idx="0"/>
          <a:fontRef idx="minor"/>
        </p:style>
        <p:txBody>
          <a:bodyPr lIns="0" rIns="0" tIns="0" bIns="0" anchor="t">
            <a:noAutofit/>
          </a:bodyPr>
          <a:p>
            <a:pPr>
              <a:lnSpc>
                <a:spcPct val="100000"/>
              </a:lnSpc>
              <a:spcAft>
                <a:spcPts val="99"/>
              </a:spcAft>
              <a:buNone/>
            </a:pPr>
            <a:r>
              <a:rPr b="0" lang="en-IN" sz="4520" spc="-4" strike="noStrike">
                <a:solidFill>
                  <a:srgbClr val="000000"/>
                </a:solidFill>
                <a:latin typeface="TimesNewRoman"/>
                <a:ea typeface="DejaVu Sans"/>
              </a:rPr>
              <a:t>under the guidance of Mr Krishnakant Upadhyay. </a:t>
            </a:r>
            <a:endParaRPr b="0" lang="en-IN" sz="4520" spc="-1" strike="noStrike">
              <a:latin typeface="Arial"/>
            </a:endParaRPr>
          </a:p>
        </p:txBody>
      </p:sp>
      <p:sp>
        <p:nvSpPr>
          <p:cNvPr id="100" name="Rectangle 206"/>
          <p:cNvSpPr/>
          <p:nvPr/>
        </p:nvSpPr>
        <p:spPr>
          <a:xfrm>
            <a:off x="7932960" y="8788680"/>
            <a:ext cx="418680" cy="632880"/>
          </a:xfrm>
          <a:prstGeom prst="rect">
            <a:avLst/>
          </a:prstGeom>
          <a:noFill/>
          <a:ln w="0">
            <a:noFill/>
          </a:ln>
        </p:spPr>
        <p:style>
          <a:lnRef idx="0"/>
          <a:fillRef idx="0"/>
          <a:effectRef idx="0"/>
          <a:fontRef idx="minor"/>
        </p:style>
        <p:txBody>
          <a:bodyPr lIns="0" rIns="0" tIns="0" bIns="0" anchor="t">
            <a:noAutofit/>
          </a:bodyPr>
          <a:p>
            <a:pPr>
              <a:lnSpc>
                <a:spcPct val="100000"/>
              </a:lnSpc>
              <a:spcAft>
                <a:spcPts val="99"/>
              </a:spcAft>
              <a:buNone/>
            </a:pPr>
            <a:r>
              <a:rPr b="0" lang="en-IN" sz="4520" spc="-4" strike="noStrike">
                <a:solidFill>
                  <a:srgbClr val="000000"/>
                </a:solidFill>
                <a:latin typeface="TimesNewRoman"/>
                <a:ea typeface="DejaVu Sans"/>
              </a:rPr>
              <a:t> </a:t>
            </a:r>
            <a:endParaRPr b="0" lang="en-IN" sz="4520" spc="-1" strike="noStrike">
              <a:latin typeface="Arial"/>
            </a:endParaRPr>
          </a:p>
        </p:txBody>
      </p:sp>
      <p:sp>
        <p:nvSpPr>
          <p:cNvPr id="101" name="Rectangle 207"/>
          <p:cNvSpPr/>
          <p:nvPr/>
        </p:nvSpPr>
        <p:spPr>
          <a:xfrm>
            <a:off x="7932960" y="9341280"/>
            <a:ext cx="418680" cy="632880"/>
          </a:xfrm>
          <a:prstGeom prst="rect">
            <a:avLst/>
          </a:prstGeom>
          <a:noFill/>
          <a:ln w="0">
            <a:noFill/>
          </a:ln>
        </p:spPr>
        <p:style>
          <a:lnRef idx="0"/>
          <a:fillRef idx="0"/>
          <a:effectRef idx="0"/>
          <a:fontRef idx="minor"/>
        </p:style>
        <p:txBody>
          <a:bodyPr lIns="0" rIns="0" tIns="0" bIns="0" anchor="t">
            <a:noAutofit/>
          </a:bodyPr>
          <a:p>
            <a:pPr>
              <a:lnSpc>
                <a:spcPct val="100000"/>
              </a:lnSpc>
              <a:spcAft>
                <a:spcPts val="99"/>
              </a:spcAft>
              <a:buNone/>
            </a:pPr>
            <a:r>
              <a:rPr b="0" lang="en-IN" sz="4520" spc="-4" strike="noStrike">
                <a:solidFill>
                  <a:srgbClr val="000000"/>
                </a:solidFill>
                <a:latin typeface="TimesNewRoman"/>
                <a:ea typeface="DejaVu Sans"/>
              </a:rPr>
              <a:t> </a:t>
            </a:r>
            <a:endParaRPr b="0" lang="en-IN" sz="4520" spc="-1" strike="noStrike">
              <a:latin typeface="Arial"/>
            </a:endParaRPr>
          </a:p>
        </p:txBody>
      </p:sp>
      <p:sp>
        <p:nvSpPr>
          <p:cNvPr id="102" name="Rectangle 208"/>
          <p:cNvSpPr/>
          <p:nvPr/>
        </p:nvSpPr>
        <p:spPr>
          <a:xfrm>
            <a:off x="7932960" y="9891360"/>
            <a:ext cx="418680" cy="632880"/>
          </a:xfrm>
          <a:prstGeom prst="rect">
            <a:avLst/>
          </a:prstGeom>
          <a:noFill/>
          <a:ln w="0">
            <a:noFill/>
          </a:ln>
        </p:spPr>
        <p:style>
          <a:lnRef idx="0"/>
          <a:fillRef idx="0"/>
          <a:effectRef idx="0"/>
          <a:fontRef idx="minor"/>
        </p:style>
        <p:txBody>
          <a:bodyPr lIns="0" rIns="0" tIns="0" bIns="0" anchor="t">
            <a:noAutofit/>
          </a:bodyPr>
          <a:p>
            <a:pPr>
              <a:lnSpc>
                <a:spcPct val="100000"/>
              </a:lnSpc>
              <a:spcAft>
                <a:spcPts val="99"/>
              </a:spcAft>
              <a:buNone/>
            </a:pPr>
            <a:r>
              <a:rPr b="0" lang="en-IN" sz="4520" spc="-4" strike="noStrike">
                <a:solidFill>
                  <a:srgbClr val="000000"/>
                </a:solidFill>
                <a:latin typeface="TimesNewRoman"/>
                <a:ea typeface="DejaVu Sans"/>
              </a:rPr>
              <a:t> </a:t>
            </a:r>
            <a:endParaRPr b="0" lang="en-IN" sz="4520" spc="-1" strike="noStrike">
              <a:latin typeface="Arial"/>
            </a:endParaRPr>
          </a:p>
        </p:txBody>
      </p:sp>
      <p:sp>
        <p:nvSpPr>
          <p:cNvPr id="103" name="Rectangle 209"/>
          <p:cNvSpPr/>
          <p:nvPr/>
        </p:nvSpPr>
        <p:spPr>
          <a:xfrm>
            <a:off x="591120" y="10915920"/>
            <a:ext cx="357120" cy="576720"/>
          </a:xfrm>
          <a:prstGeom prst="rect">
            <a:avLst/>
          </a:prstGeom>
          <a:noFill/>
          <a:ln w="0">
            <a:noFill/>
          </a:ln>
        </p:spPr>
        <p:style>
          <a:lnRef idx="0"/>
          <a:fillRef idx="0"/>
          <a:effectRef idx="0"/>
          <a:fontRef idx="minor"/>
        </p:style>
        <p:txBody>
          <a:bodyPr lIns="0" rIns="0" tIns="0" bIns="0" anchor="t">
            <a:noAutofit/>
          </a:bodyPr>
          <a:p>
            <a:pPr>
              <a:lnSpc>
                <a:spcPct val="100000"/>
              </a:lnSpc>
              <a:spcAft>
                <a:spcPts val="99"/>
              </a:spcAft>
              <a:buNone/>
            </a:pPr>
            <a:r>
              <a:rPr b="0" lang="en-IN" sz="4100" spc="-4" strike="noStrike">
                <a:solidFill>
                  <a:srgbClr val="000000"/>
                </a:solidFill>
                <a:latin typeface="TimesNewRoman"/>
                <a:ea typeface="DejaVu Sans"/>
              </a:rPr>
              <a:t> </a:t>
            </a:r>
            <a:endParaRPr b="0" lang="en-IN" sz="4100" spc="-1" strike="noStrike">
              <a:latin typeface="Arial"/>
            </a:endParaRPr>
          </a:p>
        </p:txBody>
      </p:sp>
      <p:sp>
        <p:nvSpPr>
          <p:cNvPr id="104" name="Rectangle 210"/>
          <p:cNvSpPr/>
          <p:nvPr/>
        </p:nvSpPr>
        <p:spPr>
          <a:xfrm>
            <a:off x="2758320" y="10915920"/>
            <a:ext cx="357120" cy="576720"/>
          </a:xfrm>
          <a:prstGeom prst="rect">
            <a:avLst/>
          </a:prstGeom>
          <a:noFill/>
          <a:ln w="0">
            <a:noFill/>
          </a:ln>
        </p:spPr>
        <p:style>
          <a:lnRef idx="0"/>
          <a:fillRef idx="0"/>
          <a:effectRef idx="0"/>
          <a:fontRef idx="minor"/>
        </p:style>
        <p:txBody>
          <a:bodyPr lIns="0" rIns="0" tIns="0" bIns="0" anchor="t">
            <a:noAutofit/>
          </a:bodyPr>
          <a:p>
            <a:pPr>
              <a:lnSpc>
                <a:spcPct val="100000"/>
              </a:lnSpc>
              <a:spcAft>
                <a:spcPts val="99"/>
              </a:spcAft>
              <a:buNone/>
            </a:pPr>
            <a:r>
              <a:rPr b="0" lang="en-IN" sz="4100" spc="-4" strike="noStrike">
                <a:solidFill>
                  <a:srgbClr val="000000"/>
                </a:solidFill>
                <a:latin typeface="TimesNewRoman"/>
                <a:ea typeface="DejaVu Sans"/>
              </a:rPr>
              <a:t> </a:t>
            </a:r>
            <a:endParaRPr b="0" lang="en-IN" sz="4100" spc="-1" strike="noStrike">
              <a:latin typeface="Arial"/>
            </a:endParaRPr>
          </a:p>
        </p:txBody>
      </p:sp>
      <p:sp>
        <p:nvSpPr>
          <p:cNvPr id="105" name="Rectangle 211"/>
          <p:cNvSpPr/>
          <p:nvPr/>
        </p:nvSpPr>
        <p:spPr>
          <a:xfrm>
            <a:off x="3841560" y="10915920"/>
            <a:ext cx="357120" cy="576720"/>
          </a:xfrm>
          <a:prstGeom prst="rect">
            <a:avLst/>
          </a:prstGeom>
          <a:noFill/>
          <a:ln w="0">
            <a:noFill/>
          </a:ln>
        </p:spPr>
        <p:style>
          <a:lnRef idx="0"/>
          <a:fillRef idx="0"/>
          <a:effectRef idx="0"/>
          <a:fontRef idx="minor"/>
        </p:style>
        <p:txBody>
          <a:bodyPr lIns="0" rIns="0" tIns="0" bIns="0" anchor="t">
            <a:noAutofit/>
          </a:bodyPr>
          <a:p>
            <a:pPr>
              <a:lnSpc>
                <a:spcPct val="100000"/>
              </a:lnSpc>
              <a:spcAft>
                <a:spcPts val="99"/>
              </a:spcAft>
              <a:buNone/>
            </a:pPr>
            <a:r>
              <a:rPr b="0" lang="en-IN" sz="4100" spc="-4" strike="noStrike">
                <a:solidFill>
                  <a:srgbClr val="000000"/>
                </a:solidFill>
                <a:latin typeface="TimesNewRoman"/>
                <a:ea typeface="DejaVu Sans"/>
              </a:rPr>
              <a:t> </a:t>
            </a:r>
            <a:endParaRPr b="0" lang="en-IN" sz="4100" spc="-1" strike="noStrike">
              <a:latin typeface="Arial"/>
            </a:endParaRPr>
          </a:p>
        </p:txBody>
      </p:sp>
      <p:sp>
        <p:nvSpPr>
          <p:cNvPr id="106" name="Rectangle 212"/>
          <p:cNvSpPr/>
          <p:nvPr/>
        </p:nvSpPr>
        <p:spPr>
          <a:xfrm>
            <a:off x="4925520" y="10901880"/>
            <a:ext cx="357120" cy="604800"/>
          </a:xfrm>
          <a:prstGeom prst="rect">
            <a:avLst/>
          </a:prstGeom>
          <a:noFill/>
          <a:ln w="0">
            <a:noFill/>
          </a:ln>
        </p:spPr>
        <p:style>
          <a:lnRef idx="0"/>
          <a:fillRef idx="0"/>
          <a:effectRef idx="0"/>
          <a:fontRef idx="minor"/>
        </p:style>
        <p:txBody>
          <a:bodyPr lIns="0" rIns="0" tIns="0" bIns="0" anchor="t">
            <a:noAutofit/>
          </a:bodyPr>
          <a:p>
            <a:pPr>
              <a:lnSpc>
                <a:spcPct val="100000"/>
              </a:lnSpc>
              <a:spcAft>
                <a:spcPts val="99"/>
              </a:spcAft>
              <a:buNone/>
            </a:pPr>
            <a:r>
              <a:rPr b="0" lang="en-IN" sz="4100" spc="-4" strike="noStrike">
                <a:solidFill>
                  <a:srgbClr val="000000"/>
                </a:solidFill>
                <a:latin typeface="Calibri"/>
                <a:ea typeface="DejaVu Sans"/>
              </a:rPr>
              <a:t> </a:t>
            </a:r>
            <a:endParaRPr b="0" lang="en-IN" sz="4100" spc="-1" strike="noStrike">
              <a:latin typeface="Arial"/>
            </a:endParaRPr>
          </a:p>
        </p:txBody>
      </p:sp>
      <p:sp>
        <p:nvSpPr>
          <p:cNvPr id="107" name="Rectangle 213"/>
          <p:cNvSpPr/>
          <p:nvPr/>
        </p:nvSpPr>
        <p:spPr>
          <a:xfrm>
            <a:off x="6008760" y="10901880"/>
            <a:ext cx="357120" cy="604800"/>
          </a:xfrm>
          <a:prstGeom prst="rect">
            <a:avLst/>
          </a:prstGeom>
          <a:noFill/>
          <a:ln w="0">
            <a:noFill/>
          </a:ln>
        </p:spPr>
        <p:style>
          <a:lnRef idx="0"/>
          <a:fillRef idx="0"/>
          <a:effectRef idx="0"/>
          <a:fontRef idx="minor"/>
        </p:style>
        <p:txBody>
          <a:bodyPr lIns="0" rIns="0" tIns="0" bIns="0" anchor="t">
            <a:noAutofit/>
          </a:bodyPr>
          <a:p>
            <a:pPr>
              <a:lnSpc>
                <a:spcPct val="100000"/>
              </a:lnSpc>
              <a:spcAft>
                <a:spcPts val="99"/>
              </a:spcAft>
              <a:buNone/>
            </a:pPr>
            <a:r>
              <a:rPr b="0" lang="en-IN" sz="4100" spc="-4" strike="noStrike">
                <a:solidFill>
                  <a:srgbClr val="000000"/>
                </a:solidFill>
                <a:latin typeface="Calibri"/>
                <a:ea typeface="DejaVu Sans"/>
              </a:rPr>
              <a:t> </a:t>
            </a:r>
            <a:endParaRPr b="0" lang="en-IN" sz="4100" spc="-1" strike="noStrike">
              <a:latin typeface="Arial"/>
            </a:endParaRPr>
          </a:p>
        </p:txBody>
      </p:sp>
      <p:sp>
        <p:nvSpPr>
          <p:cNvPr id="108" name="Rectangle 215"/>
          <p:cNvSpPr/>
          <p:nvPr/>
        </p:nvSpPr>
        <p:spPr>
          <a:xfrm>
            <a:off x="2758320" y="11905560"/>
            <a:ext cx="357120" cy="604800"/>
          </a:xfrm>
          <a:prstGeom prst="rect">
            <a:avLst/>
          </a:prstGeom>
          <a:noFill/>
          <a:ln w="0">
            <a:noFill/>
          </a:ln>
        </p:spPr>
        <p:style>
          <a:lnRef idx="0"/>
          <a:fillRef idx="0"/>
          <a:effectRef idx="0"/>
          <a:fontRef idx="minor"/>
        </p:style>
        <p:txBody>
          <a:bodyPr lIns="0" rIns="0" tIns="0" bIns="0" anchor="t">
            <a:noAutofit/>
          </a:bodyPr>
          <a:p>
            <a:pPr>
              <a:lnSpc>
                <a:spcPct val="100000"/>
              </a:lnSpc>
              <a:spcAft>
                <a:spcPts val="99"/>
              </a:spcAft>
              <a:buNone/>
            </a:pPr>
            <a:r>
              <a:rPr b="0" lang="en-IN" sz="4100" spc="-4" strike="noStrike">
                <a:solidFill>
                  <a:srgbClr val="000000"/>
                </a:solidFill>
                <a:latin typeface="Calibri"/>
                <a:ea typeface="DejaVu Sans"/>
              </a:rPr>
              <a:t> </a:t>
            </a:r>
            <a:endParaRPr b="0" lang="en-IN" sz="4100" spc="-1" strike="noStrike">
              <a:latin typeface="Arial"/>
            </a:endParaRPr>
          </a:p>
        </p:txBody>
      </p:sp>
      <p:sp>
        <p:nvSpPr>
          <p:cNvPr id="109" name="Rectangle 216"/>
          <p:cNvSpPr/>
          <p:nvPr/>
        </p:nvSpPr>
        <p:spPr>
          <a:xfrm>
            <a:off x="3841560" y="11905560"/>
            <a:ext cx="357120" cy="604800"/>
          </a:xfrm>
          <a:prstGeom prst="rect">
            <a:avLst/>
          </a:prstGeom>
          <a:noFill/>
          <a:ln w="0">
            <a:noFill/>
          </a:ln>
        </p:spPr>
        <p:style>
          <a:lnRef idx="0"/>
          <a:fillRef idx="0"/>
          <a:effectRef idx="0"/>
          <a:fontRef idx="minor"/>
        </p:style>
        <p:txBody>
          <a:bodyPr lIns="0" rIns="0" tIns="0" bIns="0" anchor="t">
            <a:noAutofit/>
          </a:bodyPr>
          <a:p>
            <a:pPr>
              <a:lnSpc>
                <a:spcPct val="100000"/>
              </a:lnSpc>
              <a:spcAft>
                <a:spcPts val="99"/>
              </a:spcAft>
              <a:buNone/>
            </a:pPr>
            <a:r>
              <a:rPr b="0" lang="en-IN" sz="4100" spc="-4" strike="noStrike">
                <a:solidFill>
                  <a:srgbClr val="000000"/>
                </a:solidFill>
                <a:latin typeface="Calibri"/>
                <a:ea typeface="DejaVu Sans"/>
              </a:rPr>
              <a:t> </a:t>
            </a:r>
            <a:endParaRPr b="0" lang="en-IN" sz="4100" spc="-1" strike="noStrike">
              <a:latin typeface="Arial"/>
            </a:endParaRPr>
          </a:p>
        </p:txBody>
      </p:sp>
      <p:sp>
        <p:nvSpPr>
          <p:cNvPr id="110" name="Rectangle 217"/>
          <p:cNvSpPr/>
          <p:nvPr/>
        </p:nvSpPr>
        <p:spPr>
          <a:xfrm>
            <a:off x="8175240" y="11905560"/>
            <a:ext cx="357120" cy="604800"/>
          </a:xfrm>
          <a:prstGeom prst="rect">
            <a:avLst/>
          </a:prstGeom>
          <a:noFill/>
          <a:ln w="0">
            <a:noFill/>
          </a:ln>
        </p:spPr>
        <p:style>
          <a:lnRef idx="0"/>
          <a:fillRef idx="0"/>
          <a:effectRef idx="0"/>
          <a:fontRef idx="minor"/>
        </p:style>
        <p:txBody>
          <a:bodyPr lIns="0" rIns="0" tIns="0" bIns="0" anchor="t">
            <a:noAutofit/>
          </a:bodyPr>
          <a:p>
            <a:pPr>
              <a:lnSpc>
                <a:spcPct val="100000"/>
              </a:lnSpc>
              <a:spcAft>
                <a:spcPts val="99"/>
              </a:spcAft>
              <a:buNone/>
            </a:pPr>
            <a:r>
              <a:rPr b="0" lang="en-IN" sz="4100" spc="-4" strike="noStrike">
                <a:solidFill>
                  <a:srgbClr val="000000"/>
                </a:solidFill>
                <a:latin typeface="Calibri"/>
                <a:ea typeface="DejaVu Sans"/>
              </a:rPr>
              <a:t> </a:t>
            </a:r>
            <a:endParaRPr b="0" lang="en-IN" sz="4100" spc="-1" strike="noStrike">
              <a:latin typeface="Arial"/>
            </a:endParaRPr>
          </a:p>
        </p:txBody>
      </p:sp>
      <p:sp>
        <p:nvSpPr>
          <p:cNvPr id="111" name="Rectangle 218"/>
          <p:cNvSpPr/>
          <p:nvPr/>
        </p:nvSpPr>
        <p:spPr>
          <a:xfrm>
            <a:off x="9258480" y="11905560"/>
            <a:ext cx="357120" cy="604800"/>
          </a:xfrm>
          <a:prstGeom prst="rect">
            <a:avLst/>
          </a:prstGeom>
          <a:noFill/>
          <a:ln w="0">
            <a:noFill/>
          </a:ln>
        </p:spPr>
        <p:style>
          <a:lnRef idx="0"/>
          <a:fillRef idx="0"/>
          <a:effectRef idx="0"/>
          <a:fontRef idx="minor"/>
        </p:style>
        <p:txBody>
          <a:bodyPr lIns="0" rIns="0" tIns="0" bIns="0" anchor="t">
            <a:noAutofit/>
          </a:bodyPr>
          <a:p>
            <a:pPr>
              <a:lnSpc>
                <a:spcPct val="100000"/>
              </a:lnSpc>
              <a:spcAft>
                <a:spcPts val="99"/>
              </a:spcAft>
              <a:buNone/>
            </a:pPr>
            <a:r>
              <a:rPr b="0" lang="en-IN" sz="4100" spc="-4" strike="noStrike">
                <a:solidFill>
                  <a:srgbClr val="000000"/>
                </a:solidFill>
                <a:latin typeface="Calibri"/>
                <a:ea typeface="DejaVu Sans"/>
              </a:rPr>
              <a:t> </a:t>
            </a:r>
            <a:endParaRPr b="0" lang="en-IN" sz="4100" spc="-1" strike="noStrike">
              <a:latin typeface="Arial"/>
            </a:endParaRPr>
          </a:p>
        </p:txBody>
      </p:sp>
      <p:sp>
        <p:nvSpPr>
          <p:cNvPr id="112" name="Rectangle 219"/>
          <p:cNvSpPr/>
          <p:nvPr/>
        </p:nvSpPr>
        <p:spPr>
          <a:xfrm>
            <a:off x="14677200" y="11932200"/>
            <a:ext cx="328320" cy="542880"/>
          </a:xfrm>
          <a:prstGeom prst="rect">
            <a:avLst/>
          </a:prstGeom>
          <a:noFill/>
          <a:ln w="0">
            <a:noFill/>
          </a:ln>
        </p:spPr>
        <p:style>
          <a:lnRef idx="0"/>
          <a:fillRef idx="0"/>
          <a:effectRef idx="0"/>
          <a:fontRef idx="minor"/>
        </p:style>
        <p:txBody>
          <a:bodyPr lIns="0" rIns="0" tIns="0" bIns="0" anchor="t">
            <a:noAutofit/>
          </a:bodyPr>
          <a:p>
            <a:pPr>
              <a:lnSpc>
                <a:spcPct val="100000"/>
              </a:lnSpc>
              <a:spcAft>
                <a:spcPts val="99"/>
              </a:spcAft>
              <a:buNone/>
            </a:pPr>
            <a:r>
              <a:rPr b="0" lang="en-IN" sz="3700" spc="-4" strike="noStrike">
                <a:solidFill>
                  <a:srgbClr val="000000"/>
                </a:solidFill>
                <a:latin typeface="Calibri"/>
                <a:ea typeface="DejaVu Sans"/>
              </a:rPr>
              <a:t> </a:t>
            </a:r>
            <a:endParaRPr b="0" lang="en-IN" sz="3700" spc="-1" strike="noStrike">
              <a:latin typeface="Arial"/>
            </a:endParaRPr>
          </a:p>
        </p:txBody>
      </p:sp>
      <p:sp>
        <p:nvSpPr>
          <p:cNvPr id="113" name="Rectangle 222"/>
          <p:cNvSpPr/>
          <p:nvPr/>
        </p:nvSpPr>
        <p:spPr>
          <a:xfrm>
            <a:off x="591120" y="13323600"/>
            <a:ext cx="328320" cy="542880"/>
          </a:xfrm>
          <a:prstGeom prst="rect">
            <a:avLst/>
          </a:prstGeom>
          <a:noFill/>
          <a:ln w="0">
            <a:noFill/>
          </a:ln>
        </p:spPr>
        <p:style>
          <a:lnRef idx="0"/>
          <a:fillRef idx="0"/>
          <a:effectRef idx="0"/>
          <a:fontRef idx="minor"/>
        </p:style>
        <p:txBody>
          <a:bodyPr lIns="0" rIns="0" tIns="0" bIns="0" anchor="t">
            <a:noAutofit/>
          </a:bodyPr>
          <a:p>
            <a:pPr>
              <a:lnSpc>
                <a:spcPct val="100000"/>
              </a:lnSpc>
              <a:spcAft>
                <a:spcPts val="99"/>
              </a:spcAft>
              <a:buNone/>
            </a:pPr>
            <a:r>
              <a:rPr b="0" lang="en-IN" sz="3700" spc="-4" strike="noStrike">
                <a:solidFill>
                  <a:srgbClr val="000000"/>
                </a:solidFill>
                <a:latin typeface="Calibri"/>
                <a:ea typeface="DejaVu Sans"/>
              </a:rPr>
              <a:t> </a:t>
            </a:r>
            <a:endParaRPr b="0" lang="en-IN" sz="3700" spc="-1" strike="noStrike">
              <a:latin typeface="Arial"/>
            </a:endParaRPr>
          </a:p>
        </p:txBody>
      </p:sp>
      <p:sp>
        <p:nvSpPr>
          <p:cNvPr id="114" name="Rectangle 223"/>
          <p:cNvSpPr/>
          <p:nvPr/>
        </p:nvSpPr>
        <p:spPr>
          <a:xfrm>
            <a:off x="591120" y="13783680"/>
            <a:ext cx="328320" cy="542880"/>
          </a:xfrm>
          <a:prstGeom prst="rect">
            <a:avLst/>
          </a:prstGeom>
          <a:noFill/>
          <a:ln w="0">
            <a:noFill/>
          </a:ln>
        </p:spPr>
        <p:style>
          <a:lnRef idx="0"/>
          <a:fillRef idx="0"/>
          <a:effectRef idx="0"/>
          <a:fontRef idx="minor"/>
        </p:style>
        <p:txBody>
          <a:bodyPr lIns="0" rIns="0" tIns="0" bIns="0" anchor="t">
            <a:noAutofit/>
          </a:bodyPr>
          <a:p>
            <a:pPr>
              <a:lnSpc>
                <a:spcPct val="100000"/>
              </a:lnSpc>
              <a:spcAft>
                <a:spcPts val="99"/>
              </a:spcAft>
              <a:buNone/>
            </a:pPr>
            <a:r>
              <a:rPr b="0" lang="en-IN" sz="3700" spc="-4" strike="noStrike">
                <a:solidFill>
                  <a:srgbClr val="000000"/>
                </a:solidFill>
                <a:latin typeface="Calibri"/>
                <a:ea typeface="DejaVu Sans"/>
              </a:rPr>
              <a:t> </a:t>
            </a:r>
            <a:endParaRPr b="0" lang="en-IN" sz="3700" spc="-1" strike="noStrike">
              <a:latin typeface="Arial"/>
            </a:endParaRPr>
          </a:p>
        </p:txBody>
      </p:sp>
      <p:sp>
        <p:nvSpPr>
          <p:cNvPr id="115" name="Rectangle 224"/>
          <p:cNvSpPr/>
          <p:nvPr/>
        </p:nvSpPr>
        <p:spPr>
          <a:xfrm>
            <a:off x="591120" y="14240520"/>
            <a:ext cx="328320" cy="542880"/>
          </a:xfrm>
          <a:prstGeom prst="rect">
            <a:avLst/>
          </a:prstGeom>
          <a:noFill/>
          <a:ln w="0">
            <a:noFill/>
          </a:ln>
        </p:spPr>
        <p:style>
          <a:lnRef idx="0"/>
          <a:fillRef idx="0"/>
          <a:effectRef idx="0"/>
          <a:fontRef idx="minor"/>
        </p:style>
        <p:txBody>
          <a:bodyPr lIns="0" rIns="0" tIns="0" bIns="0" anchor="t">
            <a:noAutofit/>
          </a:bodyPr>
          <a:p>
            <a:pPr>
              <a:lnSpc>
                <a:spcPct val="100000"/>
              </a:lnSpc>
              <a:spcAft>
                <a:spcPts val="99"/>
              </a:spcAft>
              <a:buNone/>
            </a:pPr>
            <a:r>
              <a:rPr b="0" lang="en-IN" sz="3700" spc="-4" strike="noStrike">
                <a:solidFill>
                  <a:srgbClr val="000000"/>
                </a:solidFill>
                <a:latin typeface="Calibri"/>
                <a:ea typeface="DejaVu Sans"/>
              </a:rPr>
              <a:t> </a:t>
            </a:r>
            <a:endParaRPr b="0" lang="en-IN" sz="3700" spc="-1" strike="noStrike">
              <a:latin typeface="Arial"/>
            </a:endParaRPr>
          </a:p>
        </p:txBody>
      </p:sp>
      <p:sp>
        <p:nvSpPr>
          <p:cNvPr id="116" name="Rectangle 225"/>
          <p:cNvSpPr/>
          <p:nvPr/>
        </p:nvSpPr>
        <p:spPr>
          <a:xfrm>
            <a:off x="591120" y="14700960"/>
            <a:ext cx="328320" cy="542880"/>
          </a:xfrm>
          <a:prstGeom prst="rect">
            <a:avLst/>
          </a:prstGeom>
          <a:noFill/>
          <a:ln w="0">
            <a:noFill/>
          </a:ln>
        </p:spPr>
        <p:style>
          <a:lnRef idx="0"/>
          <a:fillRef idx="0"/>
          <a:effectRef idx="0"/>
          <a:fontRef idx="minor"/>
        </p:style>
        <p:txBody>
          <a:bodyPr lIns="0" rIns="0" tIns="0" bIns="0" anchor="t">
            <a:noAutofit/>
          </a:bodyPr>
          <a:p>
            <a:pPr>
              <a:lnSpc>
                <a:spcPct val="100000"/>
              </a:lnSpc>
              <a:spcAft>
                <a:spcPts val="99"/>
              </a:spcAft>
              <a:buNone/>
            </a:pPr>
            <a:r>
              <a:rPr b="0" lang="en-IN" sz="3700" spc="-4" strike="noStrike">
                <a:solidFill>
                  <a:srgbClr val="000000"/>
                </a:solidFill>
                <a:latin typeface="Calibri"/>
                <a:ea typeface="DejaVu Sans"/>
              </a:rPr>
              <a:t> </a:t>
            </a:r>
            <a:endParaRPr b="0" lang="en-IN" sz="3700" spc="-1" strike="noStrike">
              <a:latin typeface="Arial"/>
            </a:endParaRPr>
          </a:p>
        </p:txBody>
      </p:sp>
      <p:sp>
        <p:nvSpPr>
          <p:cNvPr id="117" name="Rectangle 226"/>
          <p:cNvSpPr/>
          <p:nvPr/>
        </p:nvSpPr>
        <p:spPr>
          <a:xfrm>
            <a:off x="591120" y="15160320"/>
            <a:ext cx="328320" cy="542880"/>
          </a:xfrm>
          <a:prstGeom prst="rect">
            <a:avLst/>
          </a:prstGeom>
          <a:noFill/>
          <a:ln w="0">
            <a:noFill/>
          </a:ln>
        </p:spPr>
        <p:style>
          <a:lnRef idx="0"/>
          <a:fillRef idx="0"/>
          <a:effectRef idx="0"/>
          <a:fontRef idx="minor"/>
        </p:style>
        <p:txBody>
          <a:bodyPr lIns="0" rIns="0" tIns="0" bIns="0" anchor="t">
            <a:noAutofit/>
          </a:bodyPr>
          <a:p>
            <a:pPr>
              <a:lnSpc>
                <a:spcPct val="100000"/>
              </a:lnSpc>
              <a:spcAft>
                <a:spcPts val="99"/>
              </a:spcAft>
              <a:buNone/>
            </a:pPr>
            <a:r>
              <a:rPr b="0" lang="en-IN" sz="3700" spc="-4" strike="noStrike">
                <a:solidFill>
                  <a:srgbClr val="000000"/>
                </a:solidFill>
                <a:latin typeface="Calibri"/>
                <a:ea typeface="DejaVu Sans"/>
              </a:rPr>
              <a:t> </a:t>
            </a:r>
            <a:endParaRPr b="0" lang="en-IN" sz="3700" spc="-1" strike="noStrike">
              <a:latin typeface="Arial"/>
            </a:endParaRPr>
          </a:p>
        </p:txBody>
      </p:sp>
      <p:sp>
        <p:nvSpPr>
          <p:cNvPr id="118" name="Rectangle 227"/>
          <p:cNvSpPr/>
          <p:nvPr/>
        </p:nvSpPr>
        <p:spPr>
          <a:xfrm>
            <a:off x="591120" y="15617880"/>
            <a:ext cx="328320" cy="542880"/>
          </a:xfrm>
          <a:prstGeom prst="rect">
            <a:avLst/>
          </a:prstGeom>
          <a:noFill/>
          <a:ln w="0">
            <a:noFill/>
          </a:ln>
        </p:spPr>
        <p:style>
          <a:lnRef idx="0"/>
          <a:fillRef idx="0"/>
          <a:effectRef idx="0"/>
          <a:fontRef idx="minor"/>
        </p:style>
        <p:txBody>
          <a:bodyPr lIns="0" rIns="0" tIns="0" bIns="0" anchor="t">
            <a:noAutofit/>
          </a:bodyPr>
          <a:p>
            <a:pPr>
              <a:lnSpc>
                <a:spcPct val="100000"/>
              </a:lnSpc>
              <a:spcAft>
                <a:spcPts val="99"/>
              </a:spcAft>
              <a:buNone/>
            </a:pPr>
            <a:r>
              <a:rPr b="0" lang="en-IN" sz="3700" spc="-4" strike="noStrike">
                <a:solidFill>
                  <a:srgbClr val="000000"/>
                </a:solidFill>
                <a:latin typeface="Calibri"/>
                <a:ea typeface="DejaVu Sans"/>
              </a:rPr>
              <a:t> </a:t>
            </a:r>
            <a:endParaRPr b="0" lang="en-IN" sz="3700" spc="-1" strike="noStrike">
              <a:latin typeface="Arial"/>
            </a:endParaRPr>
          </a:p>
        </p:txBody>
      </p:sp>
      <p:sp>
        <p:nvSpPr>
          <p:cNvPr id="119" name="Rectangle 228"/>
          <p:cNvSpPr/>
          <p:nvPr/>
        </p:nvSpPr>
        <p:spPr>
          <a:xfrm>
            <a:off x="591120" y="16077600"/>
            <a:ext cx="328320" cy="542880"/>
          </a:xfrm>
          <a:prstGeom prst="rect">
            <a:avLst/>
          </a:prstGeom>
          <a:noFill/>
          <a:ln w="0">
            <a:noFill/>
          </a:ln>
        </p:spPr>
        <p:style>
          <a:lnRef idx="0"/>
          <a:fillRef idx="0"/>
          <a:effectRef idx="0"/>
          <a:fontRef idx="minor"/>
        </p:style>
        <p:txBody>
          <a:bodyPr lIns="0" rIns="0" tIns="0" bIns="0" anchor="t">
            <a:noAutofit/>
          </a:bodyPr>
          <a:p>
            <a:pPr>
              <a:lnSpc>
                <a:spcPct val="100000"/>
              </a:lnSpc>
              <a:spcAft>
                <a:spcPts val="99"/>
              </a:spcAft>
              <a:buNone/>
            </a:pPr>
            <a:r>
              <a:rPr b="0" lang="en-IN" sz="3700" spc="-4" strike="noStrike">
                <a:solidFill>
                  <a:srgbClr val="000000"/>
                </a:solidFill>
                <a:latin typeface="Calibri"/>
                <a:ea typeface="DejaVu Sans"/>
              </a:rPr>
              <a:t> </a:t>
            </a:r>
            <a:endParaRPr b="0" lang="en-IN" sz="3700" spc="-1" strike="noStrike">
              <a:latin typeface="Arial"/>
            </a:endParaRPr>
          </a:p>
        </p:txBody>
      </p:sp>
      <p:sp>
        <p:nvSpPr>
          <p:cNvPr id="120" name="Rectangle 229"/>
          <p:cNvSpPr/>
          <p:nvPr/>
        </p:nvSpPr>
        <p:spPr>
          <a:xfrm>
            <a:off x="591120" y="16537680"/>
            <a:ext cx="328320" cy="542880"/>
          </a:xfrm>
          <a:prstGeom prst="rect">
            <a:avLst/>
          </a:prstGeom>
          <a:noFill/>
          <a:ln w="0">
            <a:noFill/>
          </a:ln>
        </p:spPr>
        <p:style>
          <a:lnRef idx="0"/>
          <a:fillRef idx="0"/>
          <a:effectRef idx="0"/>
          <a:fontRef idx="minor"/>
        </p:style>
        <p:txBody>
          <a:bodyPr lIns="0" rIns="0" tIns="0" bIns="0" anchor="t">
            <a:noAutofit/>
          </a:bodyPr>
          <a:p>
            <a:pPr>
              <a:lnSpc>
                <a:spcPct val="100000"/>
              </a:lnSpc>
              <a:spcAft>
                <a:spcPts val="99"/>
              </a:spcAft>
              <a:buNone/>
            </a:pPr>
            <a:r>
              <a:rPr b="0" lang="en-IN" sz="3700" spc="-4" strike="noStrike">
                <a:solidFill>
                  <a:srgbClr val="000000"/>
                </a:solidFill>
                <a:latin typeface="Calibri"/>
                <a:ea typeface="DejaVu Sans"/>
              </a:rPr>
              <a:t> </a:t>
            </a:r>
            <a:endParaRPr b="0" lang="en-IN" sz="3700" spc="-1" strike="noStrike">
              <a:latin typeface="Arial"/>
            </a:endParaRPr>
          </a:p>
        </p:txBody>
      </p:sp>
      <p:sp>
        <p:nvSpPr>
          <p:cNvPr id="121" name="Rectangle 230"/>
          <p:cNvSpPr/>
          <p:nvPr/>
        </p:nvSpPr>
        <p:spPr>
          <a:xfrm>
            <a:off x="591120" y="16995240"/>
            <a:ext cx="328320" cy="542880"/>
          </a:xfrm>
          <a:prstGeom prst="rect">
            <a:avLst/>
          </a:prstGeom>
          <a:noFill/>
          <a:ln w="0">
            <a:noFill/>
          </a:ln>
        </p:spPr>
        <p:style>
          <a:lnRef idx="0"/>
          <a:fillRef idx="0"/>
          <a:effectRef idx="0"/>
          <a:fontRef idx="minor"/>
        </p:style>
        <p:txBody>
          <a:bodyPr lIns="0" rIns="0" tIns="0" bIns="0" anchor="t">
            <a:noAutofit/>
          </a:bodyPr>
          <a:p>
            <a:pPr>
              <a:lnSpc>
                <a:spcPct val="100000"/>
              </a:lnSpc>
              <a:spcAft>
                <a:spcPts val="99"/>
              </a:spcAft>
              <a:buNone/>
            </a:pPr>
            <a:r>
              <a:rPr b="0" lang="en-IN" sz="3700" spc="-4" strike="noStrike">
                <a:solidFill>
                  <a:srgbClr val="000000"/>
                </a:solidFill>
                <a:latin typeface="Calibri"/>
                <a:ea typeface="DejaVu Sans"/>
              </a:rPr>
              <a:t> </a:t>
            </a:r>
            <a:endParaRPr b="0" lang="en-IN" sz="3700" spc="-1" strike="noStrike">
              <a:latin typeface="Arial"/>
            </a:endParaRPr>
          </a:p>
        </p:txBody>
      </p:sp>
      <p:sp>
        <p:nvSpPr>
          <p:cNvPr id="122" name="Rectangle 231"/>
          <p:cNvSpPr/>
          <p:nvPr/>
        </p:nvSpPr>
        <p:spPr>
          <a:xfrm>
            <a:off x="591120" y="17455680"/>
            <a:ext cx="328320" cy="542880"/>
          </a:xfrm>
          <a:prstGeom prst="rect">
            <a:avLst/>
          </a:prstGeom>
          <a:noFill/>
          <a:ln w="0">
            <a:noFill/>
          </a:ln>
        </p:spPr>
        <p:style>
          <a:lnRef idx="0"/>
          <a:fillRef idx="0"/>
          <a:effectRef idx="0"/>
          <a:fontRef idx="minor"/>
        </p:style>
        <p:txBody>
          <a:bodyPr lIns="0" rIns="0" tIns="0" bIns="0" anchor="t">
            <a:noAutofit/>
          </a:bodyPr>
          <a:p>
            <a:pPr>
              <a:lnSpc>
                <a:spcPct val="100000"/>
              </a:lnSpc>
              <a:spcAft>
                <a:spcPts val="99"/>
              </a:spcAft>
              <a:buNone/>
            </a:pPr>
            <a:r>
              <a:rPr b="0" lang="en-IN" sz="3700" spc="-4" strike="noStrike">
                <a:solidFill>
                  <a:srgbClr val="000000"/>
                </a:solidFill>
                <a:latin typeface="Calibri"/>
                <a:ea typeface="DejaVu Sans"/>
              </a:rPr>
              <a:t> </a:t>
            </a:r>
            <a:endParaRPr b="0" lang="en-IN" sz="3700" spc="-1" strike="noStrike">
              <a:latin typeface="Arial"/>
            </a:endParaRPr>
          </a:p>
        </p:txBody>
      </p:sp>
      <p:sp>
        <p:nvSpPr>
          <p:cNvPr id="123" name="Rectangle 232"/>
          <p:cNvSpPr/>
          <p:nvPr/>
        </p:nvSpPr>
        <p:spPr>
          <a:xfrm>
            <a:off x="591120" y="17915760"/>
            <a:ext cx="328320" cy="542880"/>
          </a:xfrm>
          <a:prstGeom prst="rect">
            <a:avLst/>
          </a:prstGeom>
          <a:noFill/>
          <a:ln w="0">
            <a:noFill/>
          </a:ln>
        </p:spPr>
        <p:style>
          <a:lnRef idx="0"/>
          <a:fillRef idx="0"/>
          <a:effectRef idx="0"/>
          <a:fontRef idx="minor"/>
        </p:style>
        <p:txBody>
          <a:bodyPr lIns="0" rIns="0" tIns="0" bIns="0" anchor="t">
            <a:noAutofit/>
          </a:bodyPr>
          <a:p>
            <a:pPr>
              <a:lnSpc>
                <a:spcPct val="100000"/>
              </a:lnSpc>
              <a:spcAft>
                <a:spcPts val="99"/>
              </a:spcAft>
              <a:buNone/>
            </a:pPr>
            <a:r>
              <a:rPr b="0" lang="en-IN" sz="3700" spc="-4" strike="noStrike">
                <a:solidFill>
                  <a:srgbClr val="000000"/>
                </a:solidFill>
                <a:latin typeface="Calibri"/>
                <a:ea typeface="DejaVu Sans"/>
              </a:rPr>
              <a:t> </a:t>
            </a:r>
            <a:endParaRPr b="0" lang="en-IN" sz="3700" spc="-1" strike="noStrike">
              <a:latin typeface="Arial"/>
            </a:endParaRPr>
          </a:p>
        </p:txBody>
      </p:sp>
      <p:sp>
        <p:nvSpPr>
          <p:cNvPr id="124" name="Rectangle 233"/>
          <p:cNvSpPr/>
          <p:nvPr/>
        </p:nvSpPr>
        <p:spPr>
          <a:xfrm>
            <a:off x="591120" y="18375480"/>
            <a:ext cx="328320" cy="542880"/>
          </a:xfrm>
          <a:prstGeom prst="rect">
            <a:avLst/>
          </a:prstGeom>
          <a:noFill/>
          <a:ln w="0">
            <a:noFill/>
          </a:ln>
        </p:spPr>
        <p:style>
          <a:lnRef idx="0"/>
          <a:fillRef idx="0"/>
          <a:effectRef idx="0"/>
          <a:fontRef idx="minor"/>
        </p:style>
        <p:txBody>
          <a:bodyPr lIns="0" rIns="0" tIns="0" bIns="0" anchor="t">
            <a:noAutofit/>
          </a:bodyPr>
          <a:p>
            <a:pPr>
              <a:lnSpc>
                <a:spcPct val="100000"/>
              </a:lnSpc>
              <a:spcAft>
                <a:spcPts val="99"/>
              </a:spcAft>
              <a:buNone/>
            </a:pPr>
            <a:r>
              <a:rPr b="0" lang="en-IN" sz="3700" spc="-4" strike="noStrike">
                <a:solidFill>
                  <a:srgbClr val="000000"/>
                </a:solidFill>
                <a:latin typeface="Calibri"/>
                <a:ea typeface="DejaVu Sans"/>
              </a:rPr>
              <a:t> </a:t>
            </a:r>
            <a:endParaRPr b="0" lang="en-IN" sz="3700" spc="-1" strike="noStrike">
              <a:latin typeface="Arial"/>
            </a:endParaRPr>
          </a:p>
        </p:txBody>
      </p:sp>
      <p:sp>
        <p:nvSpPr>
          <p:cNvPr id="125" name="Rectangle 234"/>
          <p:cNvSpPr/>
          <p:nvPr/>
        </p:nvSpPr>
        <p:spPr>
          <a:xfrm>
            <a:off x="591120" y="18833040"/>
            <a:ext cx="328320" cy="542880"/>
          </a:xfrm>
          <a:prstGeom prst="rect">
            <a:avLst/>
          </a:prstGeom>
          <a:noFill/>
          <a:ln w="0">
            <a:noFill/>
          </a:ln>
        </p:spPr>
        <p:style>
          <a:lnRef idx="0"/>
          <a:fillRef idx="0"/>
          <a:effectRef idx="0"/>
          <a:fontRef idx="minor"/>
        </p:style>
        <p:txBody>
          <a:bodyPr lIns="0" rIns="0" tIns="0" bIns="0" anchor="t">
            <a:noAutofit/>
          </a:bodyPr>
          <a:p>
            <a:pPr>
              <a:lnSpc>
                <a:spcPct val="100000"/>
              </a:lnSpc>
              <a:spcAft>
                <a:spcPts val="99"/>
              </a:spcAft>
              <a:buNone/>
            </a:pPr>
            <a:r>
              <a:rPr b="0" lang="en-IN" sz="3700" spc="-4" strike="noStrike">
                <a:solidFill>
                  <a:srgbClr val="000000"/>
                </a:solidFill>
                <a:latin typeface="Calibri"/>
                <a:ea typeface="DejaVu Sans"/>
              </a:rPr>
              <a:t> </a:t>
            </a:r>
            <a:endParaRPr b="0" lang="en-IN" sz="3700" spc="-1" strike="noStrike">
              <a:latin typeface="Arial"/>
            </a:endParaRPr>
          </a:p>
        </p:txBody>
      </p:sp>
      <p:sp>
        <p:nvSpPr>
          <p:cNvPr id="126" name="Rectangle 235"/>
          <p:cNvSpPr/>
          <p:nvPr/>
        </p:nvSpPr>
        <p:spPr>
          <a:xfrm>
            <a:off x="591120" y="19292400"/>
            <a:ext cx="328320" cy="542880"/>
          </a:xfrm>
          <a:prstGeom prst="rect">
            <a:avLst/>
          </a:prstGeom>
          <a:noFill/>
          <a:ln w="0">
            <a:noFill/>
          </a:ln>
        </p:spPr>
        <p:style>
          <a:lnRef idx="0"/>
          <a:fillRef idx="0"/>
          <a:effectRef idx="0"/>
          <a:fontRef idx="minor"/>
        </p:style>
        <p:txBody>
          <a:bodyPr lIns="0" rIns="0" tIns="0" bIns="0" anchor="t">
            <a:noAutofit/>
          </a:bodyPr>
          <a:p>
            <a:pPr>
              <a:lnSpc>
                <a:spcPct val="100000"/>
              </a:lnSpc>
              <a:spcAft>
                <a:spcPts val="99"/>
              </a:spcAft>
              <a:buNone/>
            </a:pPr>
            <a:r>
              <a:rPr b="0" lang="en-IN" sz="3700" spc="-4" strike="noStrike">
                <a:solidFill>
                  <a:srgbClr val="000000"/>
                </a:solidFill>
                <a:latin typeface="Calibri"/>
                <a:ea typeface="DejaVu Sans"/>
              </a:rPr>
              <a:t> </a:t>
            </a:r>
            <a:endParaRPr b="0" lang="en-IN" sz="3700" spc="-1" strike="noStrike">
              <a:latin typeface="Arial"/>
            </a:endParaRPr>
          </a:p>
        </p:txBody>
      </p:sp>
      <p:sp>
        <p:nvSpPr>
          <p:cNvPr id="127" name="Rectangle 236"/>
          <p:cNvSpPr/>
          <p:nvPr/>
        </p:nvSpPr>
        <p:spPr>
          <a:xfrm>
            <a:off x="591120" y="19752840"/>
            <a:ext cx="328320" cy="542880"/>
          </a:xfrm>
          <a:prstGeom prst="rect">
            <a:avLst/>
          </a:prstGeom>
          <a:noFill/>
          <a:ln w="0">
            <a:noFill/>
          </a:ln>
        </p:spPr>
        <p:style>
          <a:lnRef idx="0"/>
          <a:fillRef idx="0"/>
          <a:effectRef idx="0"/>
          <a:fontRef idx="minor"/>
        </p:style>
        <p:txBody>
          <a:bodyPr lIns="0" rIns="0" tIns="0" bIns="0" anchor="t">
            <a:noAutofit/>
          </a:bodyPr>
          <a:p>
            <a:pPr>
              <a:lnSpc>
                <a:spcPct val="100000"/>
              </a:lnSpc>
              <a:spcAft>
                <a:spcPts val="99"/>
              </a:spcAft>
              <a:buNone/>
            </a:pPr>
            <a:r>
              <a:rPr b="0" lang="en-IN" sz="3700" spc="-4" strike="noStrike">
                <a:solidFill>
                  <a:srgbClr val="000000"/>
                </a:solidFill>
                <a:latin typeface="Calibri"/>
                <a:ea typeface="DejaVu Sans"/>
              </a:rPr>
              <a:t> </a:t>
            </a:r>
            <a:endParaRPr b="0" lang="en-IN" sz="3700" spc="-1" strike="noStrike">
              <a:latin typeface="Arial"/>
            </a:endParaRPr>
          </a:p>
        </p:txBody>
      </p:sp>
      <p:sp>
        <p:nvSpPr>
          <p:cNvPr id="128" name="Rectangle 237"/>
          <p:cNvSpPr/>
          <p:nvPr/>
        </p:nvSpPr>
        <p:spPr>
          <a:xfrm>
            <a:off x="591120" y="20209680"/>
            <a:ext cx="328320" cy="542880"/>
          </a:xfrm>
          <a:prstGeom prst="rect">
            <a:avLst/>
          </a:prstGeom>
          <a:noFill/>
          <a:ln w="0">
            <a:noFill/>
          </a:ln>
        </p:spPr>
        <p:style>
          <a:lnRef idx="0"/>
          <a:fillRef idx="0"/>
          <a:effectRef idx="0"/>
          <a:fontRef idx="minor"/>
        </p:style>
        <p:txBody>
          <a:bodyPr lIns="0" rIns="0" tIns="0" bIns="0" anchor="t">
            <a:noAutofit/>
          </a:bodyPr>
          <a:p>
            <a:pPr>
              <a:lnSpc>
                <a:spcPct val="100000"/>
              </a:lnSpc>
              <a:spcAft>
                <a:spcPts val="99"/>
              </a:spcAft>
              <a:buNone/>
            </a:pPr>
            <a:r>
              <a:rPr b="0" lang="en-IN" sz="3700" spc="-4" strike="noStrike">
                <a:solidFill>
                  <a:srgbClr val="000000"/>
                </a:solidFill>
                <a:latin typeface="Calibri"/>
                <a:ea typeface="DejaVu Sans"/>
              </a:rPr>
              <a:t> </a:t>
            </a:r>
            <a:endParaRPr b="0" lang="en-IN" sz="3700" spc="-1" strike="noStrike">
              <a:latin typeface="Arial"/>
            </a:endParaRPr>
          </a:p>
        </p:txBody>
      </p:sp>
      <p:sp>
        <p:nvSpPr>
          <p:cNvPr id="129" name="Rectangle 238"/>
          <p:cNvSpPr/>
          <p:nvPr/>
        </p:nvSpPr>
        <p:spPr>
          <a:xfrm>
            <a:off x="1030680" y="13027680"/>
            <a:ext cx="14297760" cy="3335760"/>
          </a:xfrm>
          <a:prstGeom prst="rect">
            <a:avLst/>
          </a:prstGeom>
          <a:noFill/>
          <a:ln w="0">
            <a:noFill/>
          </a:ln>
        </p:spPr>
        <p:style>
          <a:lnRef idx="0"/>
          <a:fillRef idx="0"/>
          <a:effectRef idx="0"/>
          <a:fontRef idx="minor"/>
        </p:style>
        <p:txBody>
          <a:bodyPr lIns="184680" rIns="184680" tIns="92520" bIns="92520" anchor="t">
            <a:noAutofit/>
          </a:bodyPr>
          <a:p>
            <a:pPr>
              <a:lnSpc>
                <a:spcPct val="100000"/>
              </a:lnSpc>
              <a:spcAft>
                <a:spcPts val="99"/>
              </a:spcAft>
              <a:buNone/>
            </a:pPr>
            <a:endParaRPr b="0" lang="en-IN" sz="3700" spc="-1" strike="noStrike">
              <a:latin typeface="Arial"/>
            </a:endParaRPr>
          </a:p>
          <a:p>
            <a:pPr>
              <a:lnSpc>
                <a:spcPct val="100000"/>
              </a:lnSpc>
              <a:spcAft>
                <a:spcPts val="99"/>
              </a:spcAft>
              <a:buNone/>
            </a:pPr>
            <a:r>
              <a:rPr b="0" lang="en-IN" sz="3700" spc="-4" strike="noStrike">
                <a:solidFill>
                  <a:srgbClr val="000000"/>
                </a:solidFill>
                <a:latin typeface="Arial"/>
                <a:ea typeface="DejaVu Sans"/>
              </a:rPr>
              <a:t>     </a:t>
            </a:r>
            <a:r>
              <a:rPr b="0" lang="en-IN" sz="3700" spc="-4" strike="noStrike">
                <a:solidFill>
                  <a:srgbClr val="000000"/>
                </a:solidFill>
                <a:latin typeface="Arial"/>
                <a:ea typeface="DejaVu Sans"/>
              </a:rPr>
              <a:t>____________         _______________    ______________</a:t>
            </a:r>
            <a:endParaRPr b="0" lang="en-IN" sz="3700" spc="-1" strike="noStrike">
              <a:latin typeface="Arial"/>
            </a:endParaRPr>
          </a:p>
          <a:p>
            <a:pPr>
              <a:lnSpc>
                <a:spcPct val="100000"/>
              </a:lnSpc>
              <a:spcAft>
                <a:spcPts val="99"/>
              </a:spcAft>
              <a:buNone/>
            </a:pPr>
            <a:r>
              <a:rPr b="0" lang="en-IN" sz="3700" spc="-4" strike="noStrike">
                <a:solidFill>
                  <a:srgbClr val="000000"/>
                </a:solidFill>
                <a:latin typeface="Arial"/>
                <a:ea typeface="DejaVu Sans"/>
              </a:rPr>
              <a:t>     </a:t>
            </a:r>
            <a:endParaRPr b="0" lang="en-IN" sz="3700" spc="-1" strike="noStrike">
              <a:latin typeface="Arial"/>
            </a:endParaRPr>
          </a:p>
          <a:p>
            <a:pPr>
              <a:lnSpc>
                <a:spcPct val="100000"/>
              </a:lnSpc>
              <a:spcAft>
                <a:spcPts val="99"/>
              </a:spcAft>
              <a:buNone/>
            </a:pPr>
            <a:r>
              <a:rPr b="0" lang="en-IN" sz="3700" spc="-4" strike="noStrike">
                <a:solidFill>
                  <a:srgbClr val="000000"/>
                </a:solidFill>
                <a:latin typeface="Arial"/>
                <a:ea typeface="DejaVu Sans"/>
              </a:rPr>
              <a:t>     </a:t>
            </a:r>
            <a:r>
              <a:rPr b="0" lang="en-IN" sz="3700" spc="-4" strike="noStrike">
                <a:solidFill>
                  <a:srgbClr val="000000"/>
                </a:solidFill>
                <a:latin typeface="Arial"/>
                <a:ea typeface="DejaVu Sans"/>
              </a:rPr>
              <a:t>____________         _______________    ______________</a:t>
            </a:r>
            <a:endParaRPr b="0" lang="en-IN" sz="3700" spc="-1" strike="noStrike">
              <a:latin typeface="Arial"/>
            </a:endParaRPr>
          </a:p>
          <a:p>
            <a:pPr>
              <a:lnSpc>
                <a:spcPct val="100000"/>
              </a:lnSpc>
              <a:spcAft>
                <a:spcPts val="99"/>
              </a:spcAft>
              <a:buNone/>
            </a:pPr>
            <a:r>
              <a:rPr b="0" lang="en-IN" sz="3700" spc="-4" strike="noStrike">
                <a:solidFill>
                  <a:srgbClr val="000000"/>
                </a:solidFill>
                <a:latin typeface="Arial"/>
                <a:ea typeface="DejaVu Sans"/>
              </a:rPr>
              <a:t>          </a:t>
            </a:r>
            <a:endParaRPr b="0" lang="en-IN" sz="3700" spc="-1" strike="noStrike">
              <a:latin typeface="Arial"/>
            </a:endParaRPr>
          </a:p>
          <a:p>
            <a:pPr>
              <a:lnSpc>
                <a:spcPct val="100000"/>
              </a:lnSpc>
              <a:spcAft>
                <a:spcPts val="99"/>
              </a:spcAft>
              <a:buNone/>
            </a:pPr>
            <a:r>
              <a:rPr b="0" lang="en-IN" sz="3700" spc="-4" strike="noStrike">
                <a:solidFill>
                  <a:srgbClr val="000000"/>
                </a:solidFill>
                <a:latin typeface="Arial"/>
                <a:ea typeface="DejaVu Sans"/>
              </a:rPr>
              <a:t>        </a:t>
            </a:r>
            <a:r>
              <a:rPr b="0" lang="en-IN" sz="3700" spc="-4" strike="noStrike">
                <a:solidFill>
                  <a:srgbClr val="000000"/>
                </a:solidFill>
                <a:latin typeface="Arial"/>
                <a:ea typeface="DejaVu Sans"/>
              </a:rPr>
              <a:t>Principal                 External Examiner     Internal Examiner </a:t>
            </a:r>
            <a:endParaRPr b="0" lang="en-IN" sz="37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02" name="PlaceHolder 1"/>
          <p:cNvSpPr>
            <a:spLocks noGrp="1"/>
          </p:cNvSpPr>
          <p:nvPr>
            <p:ph type="title"/>
          </p:nvPr>
        </p:nvSpPr>
        <p:spPr>
          <a:xfrm>
            <a:off x="780120" y="2077200"/>
            <a:ext cx="14269680" cy="2422440"/>
          </a:xfrm>
          <a:prstGeom prst="rect">
            <a:avLst/>
          </a:prstGeom>
          <a:noFill/>
          <a:ln w="0">
            <a:noFill/>
          </a:ln>
        </p:spPr>
        <p:txBody>
          <a:bodyPr lIns="0" rIns="0" tIns="0" bIns="0" anchor="t">
            <a:noAutofit/>
          </a:bodyPr>
          <a:p>
            <a:pPr algn="ctr">
              <a:lnSpc>
                <a:spcPct val="100000"/>
              </a:lnSpc>
              <a:buNone/>
            </a:pPr>
            <a:r>
              <a:rPr b="1" lang="en-IN" sz="12310" spc="293" strike="noStrike">
                <a:solidFill>
                  <a:srgbClr val="000000"/>
                </a:solidFill>
                <a:latin typeface="Arial"/>
              </a:rPr>
              <a:t>BIBLIOGRAPHY</a:t>
            </a:r>
            <a:endParaRPr b="0" lang="en-US" sz="12310" spc="-1" strike="noStrike">
              <a:solidFill>
                <a:srgbClr val="000000"/>
              </a:solidFill>
              <a:latin typeface="Speak Pro"/>
            </a:endParaRPr>
          </a:p>
        </p:txBody>
      </p:sp>
      <p:sp>
        <p:nvSpPr>
          <p:cNvPr id="203" name="Rectangle 314"/>
          <p:cNvSpPr/>
          <p:nvPr/>
        </p:nvSpPr>
        <p:spPr>
          <a:xfrm>
            <a:off x="3062520" y="6863760"/>
            <a:ext cx="11679120" cy="761400"/>
          </a:xfrm>
          <a:prstGeom prst="rect">
            <a:avLst/>
          </a:prstGeom>
          <a:noFill/>
          <a:ln w="0">
            <a:noFill/>
          </a:ln>
        </p:spPr>
        <p:style>
          <a:lnRef idx="0"/>
          <a:fillRef idx="0"/>
          <a:effectRef idx="0"/>
          <a:fontRef idx="minor"/>
        </p:style>
        <p:txBody>
          <a:bodyPr lIns="184680" rIns="184680" tIns="92520" bIns="92520" anchor="t">
            <a:noAutofit/>
          </a:bodyPr>
          <a:p>
            <a:pPr>
              <a:lnSpc>
                <a:spcPct val="100000"/>
              </a:lnSpc>
              <a:buNone/>
            </a:pPr>
            <a:r>
              <a:rPr b="1" lang="en-US" sz="4100" spc="-4" strike="noStrike">
                <a:solidFill>
                  <a:srgbClr val="000000"/>
                </a:solidFill>
                <a:latin typeface="Times New Roman"/>
                <a:ea typeface="DejaVu Sans"/>
              </a:rPr>
              <a:t>Frank COMPUTER APPLICATIONS </a:t>
            </a:r>
            <a:endParaRPr b="0" lang="en-IN" sz="4100" spc="-1" strike="noStrike">
              <a:latin typeface="Arial"/>
            </a:endParaRPr>
          </a:p>
        </p:txBody>
      </p:sp>
      <p:sp>
        <p:nvSpPr>
          <p:cNvPr id="204" name="Freeform: Shape 315"/>
          <p:cNvSpPr/>
          <p:nvPr/>
        </p:nvSpPr>
        <p:spPr>
          <a:xfrm rot="107400">
            <a:off x="1443960" y="5897160"/>
            <a:ext cx="624600" cy="239040"/>
          </a:xfrm>
          <a:custGeom>
            <a:avLst/>
            <a:gdLst/>
            <a:ahLst/>
            <a:rect l="l" t="t" r="r" b="b"/>
            <a:pathLst>
              <a:path w="21600" h="21600">
                <a:moveTo>
                  <a:pt x="0" y="4676"/>
                </a:moveTo>
                <a:lnTo>
                  <a:pt x="15095" y="4676"/>
                </a:lnTo>
                <a:lnTo>
                  <a:pt x="15095" y="0"/>
                </a:lnTo>
                <a:lnTo>
                  <a:pt x="21600" y="10800"/>
                </a:lnTo>
                <a:lnTo>
                  <a:pt x="15095" y="21600"/>
                </a:lnTo>
                <a:lnTo>
                  <a:pt x="15095" y="16924"/>
                </a:lnTo>
                <a:lnTo>
                  <a:pt x="0" y="16924"/>
                </a:lnTo>
                <a:close/>
              </a:path>
            </a:pathLst>
          </a:custGeom>
          <a:solidFill>
            <a:srgbClr val="000000"/>
          </a:solidFill>
          <a:ln w="0">
            <a:solidFill>
              <a:srgbClr val="000000"/>
            </a:solidFill>
          </a:ln>
        </p:spPr>
        <p:style>
          <a:lnRef idx="0"/>
          <a:fillRef idx="0"/>
          <a:effectRef idx="0"/>
          <a:fontRef idx="minor"/>
        </p:style>
      </p:sp>
      <p:sp>
        <p:nvSpPr>
          <p:cNvPr id="205" name="Freeform: Shape 316"/>
          <p:cNvSpPr/>
          <p:nvPr/>
        </p:nvSpPr>
        <p:spPr>
          <a:xfrm>
            <a:off x="1513800" y="6992280"/>
            <a:ext cx="584280" cy="25812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000000"/>
          </a:solidFill>
          <a:ln w="0">
            <a:solidFill>
              <a:srgbClr val="000000"/>
            </a:solidFill>
          </a:ln>
        </p:spPr>
        <p:style>
          <a:lnRef idx="0"/>
          <a:fillRef idx="0"/>
          <a:effectRef idx="0"/>
          <a:fontRef idx="minor"/>
        </p:style>
      </p:sp>
      <p:sp>
        <p:nvSpPr>
          <p:cNvPr id="206" name="Rectangle 317"/>
          <p:cNvSpPr/>
          <p:nvPr/>
        </p:nvSpPr>
        <p:spPr>
          <a:xfrm>
            <a:off x="3077640" y="8197920"/>
            <a:ext cx="8621280" cy="1428840"/>
          </a:xfrm>
          <a:prstGeom prst="rect">
            <a:avLst/>
          </a:prstGeom>
          <a:noFill/>
          <a:ln w="0">
            <a:noFill/>
          </a:ln>
        </p:spPr>
        <p:style>
          <a:lnRef idx="0"/>
          <a:fillRef idx="0"/>
          <a:effectRef idx="0"/>
          <a:fontRef idx="minor"/>
        </p:style>
        <p:txBody>
          <a:bodyPr lIns="184680" rIns="184680" tIns="92520" bIns="92520" anchor="t">
            <a:noAutofit/>
          </a:bodyPr>
          <a:p>
            <a:pPr>
              <a:lnSpc>
                <a:spcPct val="100000"/>
              </a:lnSpc>
              <a:buNone/>
            </a:pPr>
            <a:r>
              <a:rPr b="1" lang="en-IN" sz="3700" spc="-4" strike="noStrike">
                <a:solidFill>
                  <a:srgbClr val="000000"/>
                </a:solidFill>
                <a:latin typeface="Arial"/>
                <a:ea typeface="DejaVu Sans"/>
              </a:rPr>
              <a:t>www.education.github.com</a:t>
            </a:r>
            <a:endParaRPr b="0" lang="en-IN" sz="3700" spc="-1" strike="noStrike">
              <a:latin typeface="Arial"/>
            </a:endParaRPr>
          </a:p>
        </p:txBody>
      </p:sp>
      <p:sp>
        <p:nvSpPr>
          <p:cNvPr id="207" name="Freeform: Shape 318"/>
          <p:cNvSpPr/>
          <p:nvPr/>
        </p:nvSpPr>
        <p:spPr>
          <a:xfrm>
            <a:off x="1515600" y="8198640"/>
            <a:ext cx="605520" cy="25740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000000"/>
          </a:solidFill>
          <a:ln w="0">
            <a:solidFill>
              <a:srgbClr val="000000"/>
            </a:solidFill>
          </a:ln>
        </p:spPr>
        <p:style>
          <a:lnRef idx="0"/>
          <a:fillRef idx="0"/>
          <a:effectRef idx="0"/>
          <a:fontRef idx="minor"/>
        </p:style>
      </p:sp>
      <p:sp>
        <p:nvSpPr>
          <p:cNvPr id="208" name="Rectangle 319"/>
          <p:cNvSpPr/>
          <p:nvPr/>
        </p:nvSpPr>
        <p:spPr>
          <a:xfrm>
            <a:off x="3066840" y="5632560"/>
            <a:ext cx="9078120" cy="969120"/>
          </a:xfrm>
          <a:prstGeom prst="rect">
            <a:avLst/>
          </a:prstGeom>
          <a:noFill/>
          <a:ln w="0">
            <a:noFill/>
          </a:ln>
        </p:spPr>
        <p:style>
          <a:lnRef idx="0"/>
          <a:fillRef idx="0"/>
          <a:effectRef idx="0"/>
          <a:fontRef idx="minor"/>
        </p:style>
        <p:txBody>
          <a:bodyPr lIns="184680" rIns="184680" tIns="92520" bIns="92520" anchor="ctr">
            <a:noAutofit/>
          </a:bodyPr>
          <a:p>
            <a:pPr>
              <a:lnSpc>
                <a:spcPct val="100000"/>
              </a:lnSpc>
              <a:buNone/>
            </a:pPr>
            <a:r>
              <a:rPr b="1" lang="en-IN" sz="3700" spc="-4" strike="noStrike">
                <a:solidFill>
                  <a:srgbClr val="000000"/>
                </a:solidFill>
                <a:latin typeface="Arial"/>
                <a:ea typeface="DejaVu Sans"/>
              </a:rPr>
              <a:t>ChatGPT</a:t>
            </a:r>
            <a:endParaRPr b="0" lang="en-IN" sz="3700" spc="-1" strike="noStrike">
              <a:latin typeface="Arial"/>
            </a:endParaRPr>
          </a:p>
        </p:txBody>
      </p:sp>
    </p:spTree>
  </p:cSld>
  <mc:AlternateContent>
    <mc:Choice Requires="p14">
      <p:transition spd="slow" p14:dur="2000">
        <p:random/>
      </p:transition>
    </mc:Choice>
    <mc:Fallback>
      <p:transition spd="slow">
        <p:random/>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30" name="Rectangle 239"/>
          <p:cNvSpPr/>
          <p:nvPr/>
        </p:nvSpPr>
        <p:spPr>
          <a:xfrm>
            <a:off x="840600" y="16995240"/>
            <a:ext cx="15510960" cy="11440440"/>
          </a:xfrm>
          <a:prstGeom prst="rect">
            <a:avLst/>
          </a:prstGeom>
          <a:noFill/>
          <a:ln w="0">
            <a:noFill/>
          </a:ln>
        </p:spPr>
        <p:style>
          <a:lnRef idx="0"/>
          <a:fillRef idx="0"/>
          <a:effectRef idx="0"/>
          <a:fontRef idx="minor"/>
        </p:style>
        <p:txBody>
          <a:bodyPr numCol="1" spcCol="0" lIns="184680" rIns="184680" tIns="92520" bIns="92520" anchor="t">
            <a:noAutofit/>
          </a:bodyPr>
          <a:p>
            <a:pPr marL="1034640">
              <a:lnSpc>
                <a:spcPts val="4620"/>
              </a:lnSpc>
              <a:buNone/>
            </a:pPr>
            <a:r>
              <a:rPr b="0" lang="en-IN" sz="3700" spc="-4" strike="noStrike">
                <a:solidFill>
                  <a:srgbClr val="000000"/>
                </a:solidFill>
                <a:latin typeface="DejaVu Serif"/>
                <a:ea typeface="DejaVu Sans"/>
              </a:rPr>
              <a:t>import java.util.Scanner;</a:t>
            </a:r>
            <a:endParaRPr b="0" lang="en-IN" sz="3700" spc="-1" strike="noStrike">
              <a:latin typeface="Arial"/>
            </a:endParaRPr>
          </a:p>
          <a:p>
            <a:pPr marL="1034640">
              <a:lnSpc>
                <a:spcPts val="4620"/>
              </a:lnSpc>
              <a:buNone/>
            </a:pPr>
            <a:r>
              <a:rPr b="0" lang="en-IN" sz="3700" spc="-4" strike="noStrike">
                <a:solidFill>
                  <a:srgbClr val="000000"/>
                </a:solidFill>
                <a:latin typeface="DejaVu Serif"/>
                <a:ea typeface="DejaVu Sans"/>
              </a:rPr>
              <a:t>class RailwayTicket1{</a:t>
            </a:r>
            <a:endParaRPr b="0" lang="en-IN" sz="3700" spc="-1" strike="noStrike">
              <a:latin typeface="Arial"/>
            </a:endParaRPr>
          </a:p>
          <a:p>
            <a:pPr marL="1034640">
              <a:lnSpc>
                <a:spcPts val="4620"/>
              </a:lnSpc>
              <a:buNone/>
            </a:pPr>
            <a:r>
              <a:rPr b="0" lang="en-IN" sz="3700" spc="-4" strike="noStrike">
                <a:solidFill>
                  <a:srgbClr val="000000"/>
                </a:solidFill>
                <a:latin typeface="DejaVu Serif"/>
                <a:ea typeface="DejaVu Sans"/>
              </a:rPr>
              <a:t>       </a:t>
            </a:r>
            <a:r>
              <a:rPr b="0" lang="en-IN" sz="3700" spc="-4" strike="noStrike">
                <a:solidFill>
                  <a:srgbClr val="000000"/>
                </a:solidFill>
                <a:latin typeface="DejaVu Serif"/>
                <a:ea typeface="DejaVu Sans"/>
              </a:rPr>
              <a:t>String name;</a:t>
            </a:r>
            <a:endParaRPr b="0" lang="en-IN" sz="3700" spc="-1" strike="noStrike">
              <a:latin typeface="Arial"/>
            </a:endParaRPr>
          </a:p>
          <a:p>
            <a:pPr marL="1034640">
              <a:lnSpc>
                <a:spcPts val="4620"/>
              </a:lnSpc>
              <a:buNone/>
            </a:pPr>
            <a:r>
              <a:rPr b="0" lang="en-IN" sz="3700" spc="-4" strike="noStrike">
                <a:solidFill>
                  <a:srgbClr val="000000"/>
                </a:solidFill>
                <a:latin typeface="DejaVu Serif"/>
                <a:ea typeface="DejaVu Sans"/>
              </a:rPr>
              <a:t>       </a:t>
            </a:r>
            <a:r>
              <a:rPr b="0" lang="en-IN" sz="3700" spc="-4" strike="noStrike">
                <a:solidFill>
                  <a:srgbClr val="000000"/>
                </a:solidFill>
                <a:latin typeface="DejaVu Serif"/>
                <a:ea typeface="DejaVu Sans"/>
              </a:rPr>
              <a:t>String coach;</a:t>
            </a:r>
            <a:endParaRPr b="0" lang="en-IN" sz="3700" spc="-1" strike="noStrike">
              <a:latin typeface="Arial"/>
            </a:endParaRPr>
          </a:p>
          <a:p>
            <a:pPr marL="1034640">
              <a:lnSpc>
                <a:spcPts val="4620"/>
              </a:lnSpc>
              <a:buNone/>
            </a:pPr>
            <a:r>
              <a:rPr b="0" lang="en-IN" sz="3700" spc="-4" strike="noStrike">
                <a:solidFill>
                  <a:srgbClr val="000000"/>
                </a:solidFill>
                <a:latin typeface="DejaVu Serif"/>
                <a:ea typeface="DejaVu Sans"/>
              </a:rPr>
              <a:t>       </a:t>
            </a:r>
            <a:r>
              <a:rPr b="0" lang="en-IN" sz="3700" spc="-4" strike="noStrike">
                <a:solidFill>
                  <a:srgbClr val="000000"/>
                </a:solidFill>
                <a:latin typeface="DejaVu Serif"/>
                <a:ea typeface="DejaVu Sans"/>
              </a:rPr>
              <a:t>long mobno;</a:t>
            </a:r>
            <a:endParaRPr b="0" lang="en-IN" sz="3700" spc="-1" strike="noStrike">
              <a:latin typeface="Arial"/>
            </a:endParaRPr>
          </a:p>
          <a:p>
            <a:pPr marL="1034640">
              <a:lnSpc>
                <a:spcPts val="4620"/>
              </a:lnSpc>
              <a:buNone/>
            </a:pPr>
            <a:r>
              <a:rPr b="0" lang="en-IN" sz="3700" spc="-4" strike="noStrike">
                <a:solidFill>
                  <a:srgbClr val="000000"/>
                </a:solidFill>
                <a:latin typeface="DejaVu Serif"/>
                <a:ea typeface="DejaVu Sans"/>
              </a:rPr>
              <a:t>       </a:t>
            </a:r>
            <a:r>
              <a:rPr b="0" lang="en-IN" sz="3700" spc="-4" strike="noStrike">
                <a:solidFill>
                  <a:srgbClr val="000000"/>
                </a:solidFill>
                <a:latin typeface="DejaVu Serif"/>
                <a:ea typeface="DejaVu Sans"/>
              </a:rPr>
              <a:t>int amt;</a:t>
            </a:r>
            <a:endParaRPr b="0" lang="en-IN" sz="3700" spc="-1" strike="noStrike">
              <a:latin typeface="Arial"/>
            </a:endParaRPr>
          </a:p>
          <a:p>
            <a:pPr marL="1034640">
              <a:lnSpc>
                <a:spcPts val="4620"/>
              </a:lnSpc>
              <a:buNone/>
            </a:pPr>
            <a:r>
              <a:rPr b="0" lang="en-IN" sz="3700" spc="-4" strike="noStrike">
                <a:solidFill>
                  <a:srgbClr val="000000"/>
                </a:solidFill>
                <a:latin typeface="DejaVu Serif"/>
                <a:ea typeface="DejaVu Sans"/>
              </a:rPr>
              <a:t>       </a:t>
            </a:r>
            <a:r>
              <a:rPr b="0" lang="en-IN" sz="3700" spc="-4" strike="noStrike">
                <a:solidFill>
                  <a:srgbClr val="000000"/>
                </a:solidFill>
                <a:latin typeface="DejaVu Serif"/>
                <a:ea typeface="DejaVu Sans"/>
              </a:rPr>
              <a:t>int totalamt;</a:t>
            </a:r>
            <a:endParaRPr b="0" lang="en-IN" sz="3700" spc="-1" strike="noStrike">
              <a:latin typeface="Arial"/>
            </a:endParaRPr>
          </a:p>
          <a:p>
            <a:pPr marL="1034640">
              <a:lnSpc>
                <a:spcPts val="4620"/>
              </a:lnSpc>
              <a:buNone/>
            </a:pPr>
            <a:r>
              <a:rPr b="0" lang="en-IN" sz="3700" spc="-4" strike="noStrike">
                <a:solidFill>
                  <a:srgbClr val="000000"/>
                </a:solidFill>
                <a:latin typeface="DejaVu Serif"/>
                <a:ea typeface="DejaVu Sans"/>
              </a:rPr>
              <a:t>       </a:t>
            </a:r>
            <a:endParaRPr b="0" lang="en-IN" sz="3700" spc="-1" strike="noStrike">
              <a:latin typeface="Arial"/>
            </a:endParaRPr>
          </a:p>
        </p:txBody>
      </p:sp>
      <p:sp>
        <p:nvSpPr>
          <p:cNvPr id="131" name="PlaceHolder 1"/>
          <p:cNvSpPr>
            <a:spLocks noGrp="1"/>
          </p:cNvSpPr>
          <p:nvPr>
            <p:ph type="title"/>
          </p:nvPr>
        </p:nvSpPr>
        <p:spPr>
          <a:xfrm>
            <a:off x="3057480" y="0"/>
            <a:ext cx="10994760" cy="2422440"/>
          </a:xfrm>
          <a:prstGeom prst="rect">
            <a:avLst/>
          </a:prstGeom>
          <a:noFill/>
          <a:ln w="0">
            <a:noFill/>
          </a:ln>
        </p:spPr>
        <p:txBody>
          <a:bodyPr lIns="0" rIns="0" tIns="0" bIns="0" anchor="t">
            <a:noAutofit/>
          </a:bodyPr>
          <a:p>
            <a:pPr algn="ctr">
              <a:lnSpc>
                <a:spcPct val="100000"/>
              </a:lnSpc>
              <a:buNone/>
            </a:pPr>
            <a:r>
              <a:rPr b="1" lang="en-IN" sz="12310" spc="293" strike="noStrike">
                <a:solidFill>
                  <a:srgbClr val="000000"/>
                </a:solidFill>
                <a:latin typeface="Arial"/>
              </a:rPr>
              <a:t>Program 1</a:t>
            </a:r>
            <a:endParaRPr b="0" lang="en-US" sz="12310" spc="-1" strike="noStrike">
              <a:solidFill>
                <a:srgbClr val="000000"/>
              </a:solidFill>
              <a:latin typeface="Speak Pro"/>
            </a:endParaRPr>
          </a:p>
        </p:txBody>
      </p:sp>
      <p:sp>
        <p:nvSpPr>
          <p:cNvPr id="132" name="Rectangle 241"/>
          <p:cNvSpPr/>
          <p:nvPr/>
        </p:nvSpPr>
        <p:spPr>
          <a:xfrm>
            <a:off x="471240" y="2216880"/>
            <a:ext cx="15510240" cy="7118280"/>
          </a:xfrm>
          <a:prstGeom prst="rect">
            <a:avLst/>
          </a:prstGeom>
          <a:noFill/>
          <a:ln w="0">
            <a:noFill/>
          </a:ln>
        </p:spPr>
        <p:style>
          <a:lnRef idx="0"/>
          <a:fillRef idx="0"/>
          <a:effectRef idx="0"/>
          <a:fontRef idx="minor"/>
        </p:style>
        <p:txBody>
          <a:bodyPr lIns="184680" rIns="184680" tIns="92520" bIns="92520" anchor="t">
            <a:spAutoFit/>
          </a:bodyPr>
          <a:p>
            <a:pPr marL="886320">
              <a:lnSpc>
                <a:spcPct val="100000"/>
              </a:lnSpc>
              <a:buNone/>
            </a:pPr>
            <a:r>
              <a:rPr b="1" lang="en-IN" sz="3650" spc="-4" strike="noStrike">
                <a:solidFill>
                  <a:srgbClr val="000000"/>
                </a:solidFill>
                <a:latin typeface="aakar"/>
                <a:ea typeface="DejaVu Sans"/>
              </a:rPr>
              <a:t>Design a class Railway Ticket with following description  :</a:t>
            </a:r>
            <a:endParaRPr b="0" lang="en-IN" sz="3650" spc="-1" strike="noStrike">
              <a:latin typeface="Arial"/>
            </a:endParaRPr>
          </a:p>
          <a:p>
            <a:pPr marL="886320">
              <a:lnSpc>
                <a:spcPct val="100000"/>
              </a:lnSpc>
              <a:buNone/>
            </a:pPr>
            <a:r>
              <a:rPr b="0" lang="en-IN" sz="3650" spc="-4" strike="noStrike">
                <a:solidFill>
                  <a:srgbClr val="000000"/>
                </a:solidFill>
                <a:latin typeface="aakar"/>
                <a:ea typeface="DejaVu Sans"/>
              </a:rPr>
              <a:t>	</a:t>
            </a:r>
            <a:r>
              <a:rPr b="1" lang="en-IN" sz="4500" spc="-4" strike="noStrike">
                <a:solidFill>
                  <a:srgbClr val="000000"/>
                </a:solidFill>
                <a:latin typeface="aakar"/>
                <a:ea typeface="DejaVu Sans"/>
              </a:rPr>
              <a:t>Instance Variables / Data Members :</a:t>
            </a:r>
            <a:br>
              <a:rPr sz="3650"/>
            </a:br>
            <a:r>
              <a:rPr b="0" lang="en-IN" sz="3650" spc="-4" strike="noStrike">
                <a:solidFill>
                  <a:srgbClr val="000000"/>
                </a:solidFill>
                <a:latin typeface="aakar"/>
                <a:ea typeface="DejaVu Sans"/>
              </a:rPr>
              <a:t>String name  : </a:t>
            </a:r>
            <a:r>
              <a:rPr b="0" i="1" lang="en-IN" sz="3650" spc="-4" strike="noStrike">
                <a:solidFill>
                  <a:srgbClr val="000000"/>
                </a:solidFill>
                <a:latin typeface="aakar"/>
                <a:ea typeface="DejaVu Sans"/>
              </a:rPr>
              <a:t>To store the name of the customer</a:t>
            </a:r>
            <a:br>
              <a:rPr sz="3650"/>
            </a:br>
            <a:r>
              <a:rPr b="0" lang="en-IN" sz="3650" spc="-4" strike="noStrike">
                <a:solidFill>
                  <a:srgbClr val="000000"/>
                </a:solidFill>
                <a:latin typeface="aakar"/>
                <a:ea typeface="DejaVu Sans"/>
              </a:rPr>
              <a:t>String coach  : </a:t>
            </a:r>
            <a:r>
              <a:rPr b="0" i="1" lang="en-IN" sz="3650" spc="-4" strike="noStrike">
                <a:solidFill>
                  <a:srgbClr val="000000"/>
                </a:solidFill>
                <a:latin typeface="aakar"/>
                <a:ea typeface="DejaVu Sans"/>
              </a:rPr>
              <a:t>To store the type of coach customer wants to travel</a:t>
            </a:r>
            <a:br>
              <a:rPr sz="3650"/>
            </a:br>
            <a:r>
              <a:rPr b="0" lang="en-IN" sz="3650" spc="-4" strike="noStrike">
                <a:solidFill>
                  <a:srgbClr val="000000"/>
                </a:solidFill>
                <a:latin typeface="aakar"/>
                <a:ea typeface="DejaVu Sans"/>
              </a:rPr>
              <a:t>long mobno  : </a:t>
            </a:r>
            <a:r>
              <a:rPr b="0" i="1" lang="en-IN" sz="3650" spc="-4" strike="noStrike">
                <a:solidFill>
                  <a:srgbClr val="000000"/>
                </a:solidFill>
                <a:latin typeface="aakar"/>
                <a:ea typeface="DejaVu Sans"/>
              </a:rPr>
              <a:t>To store customer’s mobile number</a:t>
            </a:r>
            <a:br>
              <a:rPr sz="3650"/>
            </a:br>
            <a:r>
              <a:rPr b="0" lang="en-IN" sz="3650" spc="-4" strike="noStrike">
                <a:solidFill>
                  <a:srgbClr val="000000"/>
                </a:solidFill>
                <a:latin typeface="aakar"/>
                <a:ea typeface="DejaVu Sans"/>
              </a:rPr>
              <a:t>int amt  : </a:t>
            </a:r>
            <a:r>
              <a:rPr b="0" i="1" lang="en-IN" sz="3650" spc="-4" strike="noStrike">
                <a:solidFill>
                  <a:srgbClr val="000000"/>
                </a:solidFill>
                <a:latin typeface="aakar"/>
                <a:ea typeface="DejaVu Sans"/>
              </a:rPr>
              <a:t>To store basic amount of ticket</a:t>
            </a:r>
            <a:br>
              <a:rPr sz="3650"/>
            </a:br>
            <a:r>
              <a:rPr b="0" lang="en-IN" sz="3650" spc="-4" strike="noStrike">
                <a:solidFill>
                  <a:srgbClr val="000000"/>
                </a:solidFill>
                <a:latin typeface="aakar"/>
                <a:ea typeface="DejaVu Sans"/>
              </a:rPr>
              <a:t>int totalamt  : </a:t>
            </a:r>
            <a:r>
              <a:rPr b="0" i="1" lang="en-IN" sz="3650" spc="-4" strike="noStrike">
                <a:solidFill>
                  <a:srgbClr val="000000"/>
                </a:solidFill>
                <a:latin typeface="aakar"/>
                <a:ea typeface="DejaVu Sans"/>
              </a:rPr>
              <a:t>To store the amount to be paid after updating the                    original amount</a:t>
            </a:r>
            <a:endParaRPr b="0" lang="en-IN" sz="3650" spc="-1" strike="noStrike">
              <a:latin typeface="Arial"/>
            </a:endParaRPr>
          </a:p>
          <a:p>
            <a:pPr marL="886320">
              <a:lnSpc>
                <a:spcPct val="100000"/>
              </a:lnSpc>
              <a:buNone/>
            </a:pPr>
            <a:r>
              <a:rPr b="0" lang="en-IN" sz="3650" spc="-4" strike="noStrike">
                <a:solidFill>
                  <a:srgbClr val="000000"/>
                </a:solidFill>
                <a:latin typeface="aakar"/>
                <a:ea typeface="DejaVu Sans"/>
              </a:rPr>
              <a:t>	</a:t>
            </a:r>
            <a:r>
              <a:rPr b="1" lang="en-IN" sz="4500" spc="-4" strike="noStrike">
                <a:solidFill>
                  <a:srgbClr val="000000"/>
                </a:solidFill>
                <a:latin typeface="aakar"/>
                <a:ea typeface="DejaVu Sans"/>
              </a:rPr>
              <a:t>Member Methods :</a:t>
            </a:r>
            <a:br>
              <a:rPr sz="3650"/>
            </a:br>
            <a:r>
              <a:rPr b="0" lang="en-IN" sz="3650" spc="-4" strike="noStrike">
                <a:solidFill>
                  <a:srgbClr val="000000"/>
                </a:solidFill>
                <a:latin typeface="aakar"/>
                <a:ea typeface="DejaVu Sans"/>
              </a:rPr>
              <a:t>void accept ( ) — </a:t>
            </a:r>
            <a:r>
              <a:rPr b="0" i="1" lang="en-IN" sz="3650" spc="-4" strike="noStrike">
                <a:solidFill>
                  <a:srgbClr val="000000"/>
                </a:solidFill>
                <a:latin typeface="aakar"/>
                <a:ea typeface="DejaVu Sans"/>
              </a:rPr>
              <a:t>To take input for name, coach, mobile number and                    amount</a:t>
            </a:r>
            <a:br>
              <a:rPr sz="3650"/>
            </a:br>
            <a:r>
              <a:rPr b="0" lang="en-IN" sz="3650" spc="-4" strike="noStrike">
                <a:solidFill>
                  <a:srgbClr val="000000"/>
                </a:solidFill>
                <a:latin typeface="aakar"/>
                <a:ea typeface="DejaVu Sans"/>
              </a:rPr>
              <a:t>void update ( ) — </a:t>
            </a:r>
            <a:r>
              <a:rPr b="0" i="1" lang="en-IN" sz="3650" spc="-4" strike="noStrike">
                <a:solidFill>
                  <a:srgbClr val="000000"/>
                </a:solidFill>
                <a:latin typeface="aakar"/>
                <a:ea typeface="DejaVu Sans"/>
              </a:rPr>
              <a:t>To update the amount as per the coach selected</a:t>
            </a:r>
            <a:endParaRPr b="0" lang="en-IN" sz="3650" spc="-1" strike="noStrike">
              <a:latin typeface="Arial"/>
            </a:endParaRPr>
          </a:p>
        </p:txBody>
      </p:sp>
      <p:graphicFrame>
        <p:nvGraphicFramePr>
          <p:cNvPr id="133" name="Table 5"/>
          <p:cNvGraphicFramePr/>
          <p:nvPr/>
        </p:nvGraphicFramePr>
        <p:xfrm>
          <a:off x="1352160" y="9661320"/>
          <a:ext cx="14360760" cy="4111200"/>
        </p:xfrm>
        <a:graphic>
          <a:graphicData uri="http://schemas.openxmlformats.org/drawingml/2006/table">
            <a:tbl>
              <a:tblPr/>
              <a:tblGrid>
                <a:gridCol w="7386120"/>
                <a:gridCol w="6974640"/>
              </a:tblGrid>
              <a:tr h="1150920">
                <a:tc>
                  <a:txBody>
                    <a:bodyPr lIns="184680" rIns="184680" tIns="93600" bIns="93600" anchor="ctr">
                      <a:noAutofit/>
                    </a:bodyPr>
                    <a:p>
                      <a:pPr algn="ctr">
                        <a:lnSpc>
                          <a:spcPct val="100000"/>
                        </a:lnSpc>
                        <a:spcBef>
                          <a:spcPts val="850"/>
                        </a:spcBef>
                        <a:buNone/>
                      </a:pPr>
                      <a:r>
                        <a:rPr b="1" lang="en-US" sz="3300" spc="-1" strike="noStrike">
                          <a:solidFill>
                            <a:srgbClr val="000000"/>
                          </a:solidFill>
                          <a:latin typeface="Comic Sans MS"/>
                        </a:rPr>
                        <a:t>Type Of Coach</a:t>
                      </a:r>
                      <a:endParaRPr b="0" lang="en-IN" sz="3300" spc="-1" strike="noStrike">
                        <a:latin typeface="Arial"/>
                      </a:endParaRPr>
                    </a:p>
                  </a:txBody>
                  <a:tcPr anchor="ctr" marL="184680" marR="184680">
                    <a:lnL w="10800">
                      <a:solidFill>
                        <a:srgbClr val="000000"/>
                      </a:solidFill>
                    </a:lnL>
                    <a:lnR w="10800">
                      <a:solidFill>
                        <a:srgbClr val="000000"/>
                      </a:solidFill>
                    </a:lnR>
                    <a:lnT w="10800">
                      <a:solidFill>
                        <a:srgbClr val="000000"/>
                      </a:solidFill>
                    </a:lnT>
                    <a:lnB w="10800">
                      <a:solidFill>
                        <a:srgbClr val="000000"/>
                      </a:solidFill>
                    </a:lnB>
                    <a:noFill/>
                  </a:tcPr>
                </a:tc>
                <a:tc>
                  <a:txBody>
                    <a:bodyPr lIns="184680" rIns="184680" tIns="93600" bIns="93600" anchor="ctr">
                      <a:noAutofit/>
                    </a:bodyPr>
                    <a:p>
                      <a:pPr algn="ctr">
                        <a:lnSpc>
                          <a:spcPct val="100000"/>
                        </a:lnSpc>
                        <a:buNone/>
                      </a:pPr>
                      <a:r>
                        <a:rPr b="1" lang="en-IN" sz="3700" spc="-1" strike="noStrike">
                          <a:solidFill>
                            <a:srgbClr val="000000"/>
                          </a:solidFill>
                          <a:latin typeface="Comic Sans MS"/>
                        </a:rPr>
                        <a:t>Amount</a:t>
                      </a:r>
                      <a:endParaRPr b="0" lang="en-IN" sz="3700" spc="-1" strike="noStrike">
                        <a:latin typeface="Arial"/>
                      </a:endParaRPr>
                    </a:p>
                  </a:txBody>
                  <a:tcPr anchor="ctr" marL="184680" marR="184680">
                    <a:lnL w="10800">
                      <a:solidFill>
                        <a:srgbClr val="000000"/>
                      </a:solidFill>
                    </a:lnL>
                    <a:lnR w="10800">
                      <a:solidFill>
                        <a:srgbClr val="000000"/>
                      </a:solidFill>
                    </a:lnR>
                    <a:lnT w="10800">
                      <a:solidFill>
                        <a:srgbClr val="000000"/>
                      </a:solidFill>
                    </a:lnT>
                    <a:lnB w="10800">
                      <a:solidFill>
                        <a:srgbClr val="000000"/>
                      </a:solidFill>
                    </a:lnB>
                    <a:noFill/>
                  </a:tcPr>
                </a:tc>
              </a:tr>
              <a:tr h="712080">
                <a:tc>
                  <a:txBody>
                    <a:bodyPr lIns="184680" rIns="184680" tIns="93600" bIns="93600" anchor="ctr">
                      <a:noAutofit/>
                    </a:bodyPr>
                    <a:p>
                      <a:pPr algn="ctr">
                        <a:lnSpc>
                          <a:spcPct val="100000"/>
                        </a:lnSpc>
                        <a:buNone/>
                      </a:pPr>
                      <a:r>
                        <a:rPr b="0" lang="en-US" sz="3300" spc="-1" strike="noStrike">
                          <a:solidFill>
                            <a:srgbClr val="000000"/>
                          </a:solidFill>
                          <a:latin typeface="Comic Sans MS"/>
                        </a:rPr>
                        <a:t>First_AC</a:t>
                      </a:r>
                      <a:endParaRPr b="0" lang="en-IN" sz="3300" spc="-1" strike="noStrike">
                        <a:latin typeface="Arial"/>
                      </a:endParaRPr>
                    </a:p>
                  </a:txBody>
                  <a:tcPr anchor="ctr" marL="184680" marR="184680">
                    <a:lnL w="10800">
                      <a:solidFill>
                        <a:srgbClr val="000000"/>
                      </a:solidFill>
                    </a:lnL>
                    <a:lnR w="10800">
                      <a:solidFill>
                        <a:srgbClr val="000000"/>
                      </a:solidFill>
                    </a:lnR>
                    <a:lnT w="10800">
                      <a:solidFill>
                        <a:srgbClr val="000000"/>
                      </a:solidFill>
                    </a:lnT>
                    <a:lnB w="10800">
                      <a:solidFill>
                        <a:srgbClr val="000000"/>
                      </a:solidFill>
                    </a:lnB>
                    <a:noFill/>
                  </a:tcPr>
                </a:tc>
                <a:tc>
                  <a:txBody>
                    <a:bodyPr lIns="184680" rIns="184680" tIns="93600" bIns="93600" anchor="ctr">
                      <a:noAutofit/>
                    </a:bodyPr>
                    <a:p>
                      <a:pPr algn="ctr">
                        <a:lnSpc>
                          <a:spcPct val="100000"/>
                        </a:lnSpc>
                        <a:buNone/>
                      </a:pPr>
                      <a:r>
                        <a:rPr b="0" lang="en-US" sz="3300" spc="-1" strike="noStrike">
                          <a:solidFill>
                            <a:srgbClr val="000000"/>
                          </a:solidFill>
                          <a:latin typeface="Comic Sans MS"/>
                        </a:rPr>
                        <a:t>₹</a:t>
                      </a:r>
                      <a:r>
                        <a:rPr b="0" lang="en-US" sz="3300" spc="-1" strike="noStrike">
                          <a:solidFill>
                            <a:srgbClr val="000000"/>
                          </a:solidFill>
                          <a:latin typeface="Comic Sans MS"/>
                        </a:rPr>
                        <a:t>700</a:t>
                      </a:r>
                      <a:endParaRPr b="0" lang="en-IN" sz="3300" spc="-1" strike="noStrike">
                        <a:latin typeface="Arial"/>
                      </a:endParaRPr>
                    </a:p>
                  </a:txBody>
                  <a:tcPr anchor="ctr" marL="184680" marR="184680">
                    <a:lnL w="10800">
                      <a:solidFill>
                        <a:srgbClr val="000000"/>
                      </a:solidFill>
                    </a:lnL>
                    <a:lnR w="10800">
                      <a:solidFill>
                        <a:srgbClr val="000000"/>
                      </a:solidFill>
                    </a:lnR>
                    <a:lnT w="10800">
                      <a:solidFill>
                        <a:srgbClr val="000000"/>
                      </a:solidFill>
                    </a:lnT>
                    <a:lnB w="10800">
                      <a:solidFill>
                        <a:srgbClr val="000000"/>
                      </a:solidFill>
                    </a:lnB>
                    <a:noFill/>
                  </a:tcPr>
                </a:tc>
              </a:tr>
              <a:tr h="718200">
                <a:tc>
                  <a:txBody>
                    <a:bodyPr lIns="184680" rIns="184680" tIns="93600" bIns="93600" anchor="ctr">
                      <a:noAutofit/>
                    </a:bodyPr>
                    <a:p>
                      <a:pPr algn="ctr">
                        <a:lnSpc>
                          <a:spcPct val="100000"/>
                        </a:lnSpc>
                        <a:buNone/>
                      </a:pPr>
                      <a:r>
                        <a:rPr b="0" lang="en-US" sz="3300" spc="-1" strike="noStrike">
                          <a:solidFill>
                            <a:srgbClr val="000000"/>
                          </a:solidFill>
                          <a:latin typeface="Comic Sans MS"/>
                        </a:rPr>
                        <a:t>Second_AC </a:t>
                      </a:r>
                      <a:endParaRPr b="0" lang="en-IN" sz="3300" spc="-1" strike="noStrike">
                        <a:latin typeface="Arial"/>
                      </a:endParaRPr>
                    </a:p>
                  </a:txBody>
                  <a:tcPr anchor="ctr" marL="184680" marR="184680">
                    <a:lnL w="10800">
                      <a:solidFill>
                        <a:srgbClr val="000000"/>
                      </a:solidFill>
                    </a:lnL>
                    <a:lnR w="10800">
                      <a:solidFill>
                        <a:srgbClr val="000000"/>
                      </a:solidFill>
                    </a:lnR>
                    <a:lnT w="10800">
                      <a:solidFill>
                        <a:srgbClr val="000000"/>
                      </a:solidFill>
                    </a:lnT>
                    <a:lnB w="10800">
                      <a:solidFill>
                        <a:srgbClr val="000000"/>
                      </a:solidFill>
                    </a:lnB>
                    <a:noFill/>
                  </a:tcPr>
                </a:tc>
                <a:tc>
                  <a:txBody>
                    <a:bodyPr lIns="184680" rIns="184680" tIns="93600" bIns="93600" anchor="ctr">
                      <a:noAutofit/>
                    </a:bodyPr>
                    <a:p>
                      <a:pPr algn="ctr">
                        <a:lnSpc>
                          <a:spcPct val="100000"/>
                        </a:lnSpc>
                        <a:buNone/>
                      </a:pPr>
                      <a:r>
                        <a:rPr b="0" lang="en-US" sz="3300" spc="-1" strike="noStrike">
                          <a:solidFill>
                            <a:srgbClr val="000000"/>
                          </a:solidFill>
                          <a:latin typeface="Comic Sans MS"/>
                        </a:rPr>
                        <a:t>₹</a:t>
                      </a:r>
                      <a:r>
                        <a:rPr b="0" lang="en-US" sz="3300" spc="-1" strike="noStrike">
                          <a:solidFill>
                            <a:srgbClr val="000000"/>
                          </a:solidFill>
                          <a:latin typeface="Comic Sans MS"/>
                        </a:rPr>
                        <a:t>500</a:t>
                      </a:r>
                      <a:endParaRPr b="0" lang="en-IN" sz="3300" spc="-1" strike="noStrike">
                        <a:latin typeface="Arial"/>
                      </a:endParaRPr>
                    </a:p>
                  </a:txBody>
                  <a:tcPr anchor="ctr" marL="184680" marR="184680">
                    <a:lnL w="10800">
                      <a:solidFill>
                        <a:srgbClr val="000000"/>
                      </a:solidFill>
                    </a:lnL>
                    <a:lnR w="10800">
                      <a:solidFill>
                        <a:srgbClr val="000000"/>
                      </a:solidFill>
                    </a:lnR>
                    <a:lnT w="10800">
                      <a:solidFill>
                        <a:srgbClr val="000000"/>
                      </a:solidFill>
                    </a:lnT>
                    <a:lnB w="10800">
                      <a:solidFill>
                        <a:srgbClr val="000000"/>
                      </a:solidFill>
                    </a:lnB>
                    <a:noFill/>
                  </a:tcPr>
                </a:tc>
              </a:tr>
              <a:tr h="690120">
                <a:tc>
                  <a:txBody>
                    <a:bodyPr lIns="184680" rIns="184680" tIns="93600" bIns="93600" anchor="ctr">
                      <a:noAutofit/>
                    </a:bodyPr>
                    <a:p>
                      <a:pPr algn="ctr">
                        <a:lnSpc>
                          <a:spcPct val="100000"/>
                        </a:lnSpc>
                        <a:buNone/>
                      </a:pPr>
                      <a:r>
                        <a:rPr b="0" lang="en-US" sz="3300" spc="-1" strike="noStrike">
                          <a:solidFill>
                            <a:srgbClr val="000000"/>
                          </a:solidFill>
                          <a:latin typeface="Comic Sans MS"/>
                        </a:rPr>
                        <a:t>Third_AC</a:t>
                      </a:r>
                      <a:endParaRPr b="0" lang="en-IN" sz="3300" spc="-1" strike="noStrike">
                        <a:latin typeface="Arial"/>
                      </a:endParaRPr>
                    </a:p>
                  </a:txBody>
                  <a:tcPr anchor="ctr" marL="184680" marR="184680">
                    <a:lnL w="10800">
                      <a:solidFill>
                        <a:srgbClr val="000000"/>
                      </a:solidFill>
                    </a:lnL>
                    <a:lnR w="10800">
                      <a:solidFill>
                        <a:srgbClr val="000000"/>
                      </a:solidFill>
                    </a:lnR>
                    <a:lnT w="10800">
                      <a:solidFill>
                        <a:srgbClr val="000000"/>
                      </a:solidFill>
                    </a:lnT>
                    <a:lnB w="10800">
                      <a:solidFill>
                        <a:srgbClr val="000000"/>
                      </a:solidFill>
                    </a:lnB>
                    <a:noFill/>
                  </a:tcPr>
                </a:tc>
                <a:tc>
                  <a:txBody>
                    <a:bodyPr lIns="184680" rIns="184680" tIns="93600" bIns="93600" anchor="ctr">
                      <a:noAutofit/>
                    </a:bodyPr>
                    <a:p>
                      <a:pPr algn="ctr">
                        <a:lnSpc>
                          <a:spcPct val="100000"/>
                        </a:lnSpc>
                        <a:buNone/>
                      </a:pPr>
                      <a:r>
                        <a:rPr b="0" lang="en-US" sz="3300" spc="-1" strike="noStrike">
                          <a:solidFill>
                            <a:srgbClr val="000000"/>
                          </a:solidFill>
                          <a:latin typeface="Comic Sans MS"/>
                        </a:rPr>
                        <a:t>₹</a:t>
                      </a:r>
                      <a:r>
                        <a:rPr b="0" lang="en-US" sz="3300" spc="-1" strike="noStrike">
                          <a:solidFill>
                            <a:srgbClr val="000000"/>
                          </a:solidFill>
                          <a:latin typeface="Comic Sans MS"/>
                        </a:rPr>
                        <a:t>250</a:t>
                      </a:r>
                      <a:endParaRPr b="0" lang="en-IN" sz="3300" spc="-1" strike="noStrike">
                        <a:latin typeface="Arial"/>
                      </a:endParaRPr>
                    </a:p>
                  </a:txBody>
                  <a:tcPr anchor="ctr" marL="184680" marR="184680">
                    <a:lnL w="10800">
                      <a:solidFill>
                        <a:srgbClr val="000000"/>
                      </a:solidFill>
                    </a:lnL>
                    <a:lnR w="10800">
                      <a:solidFill>
                        <a:srgbClr val="000000"/>
                      </a:solidFill>
                    </a:lnR>
                    <a:lnT w="10800">
                      <a:solidFill>
                        <a:srgbClr val="000000"/>
                      </a:solidFill>
                    </a:lnT>
                    <a:lnB w="10800">
                      <a:solidFill>
                        <a:srgbClr val="000000"/>
                      </a:solidFill>
                    </a:lnB>
                    <a:noFill/>
                  </a:tcPr>
                </a:tc>
              </a:tr>
              <a:tr h="841320">
                <a:tc>
                  <a:txBody>
                    <a:bodyPr lIns="184680" rIns="184680" tIns="93600" bIns="93600" anchor="ctr">
                      <a:noAutofit/>
                    </a:bodyPr>
                    <a:p>
                      <a:pPr algn="ctr">
                        <a:lnSpc>
                          <a:spcPct val="100000"/>
                        </a:lnSpc>
                        <a:buNone/>
                      </a:pPr>
                      <a:r>
                        <a:rPr b="0" lang="en-US" sz="3300" spc="-1" strike="noStrike">
                          <a:solidFill>
                            <a:srgbClr val="000000"/>
                          </a:solidFill>
                          <a:latin typeface="Comic Sans MS"/>
                        </a:rPr>
                        <a:t>Sleeper class</a:t>
                      </a:r>
                      <a:endParaRPr b="0" lang="en-IN" sz="3300" spc="-1" strike="noStrike">
                        <a:latin typeface="Arial"/>
                      </a:endParaRPr>
                    </a:p>
                  </a:txBody>
                  <a:tcPr anchor="ctr" marL="184680" marR="184680">
                    <a:lnL w="10800">
                      <a:solidFill>
                        <a:srgbClr val="000000"/>
                      </a:solidFill>
                    </a:lnL>
                    <a:lnR w="10800">
                      <a:solidFill>
                        <a:srgbClr val="000000"/>
                      </a:solidFill>
                    </a:lnR>
                    <a:lnT w="10800">
                      <a:solidFill>
                        <a:srgbClr val="000000"/>
                      </a:solidFill>
                    </a:lnT>
                    <a:lnB w="10800">
                      <a:solidFill>
                        <a:srgbClr val="000000"/>
                      </a:solidFill>
                    </a:lnB>
                    <a:noFill/>
                  </a:tcPr>
                </a:tc>
                <a:tc>
                  <a:txBody>
                    <a:bodyPr lIns="184680" rIns="184680" tIns="93600" bIns="93600" anchor="ctr">
                      <a:noAutofit/>
                    </a:bodyPr>
                    <a:p>
                      <a:pPr algn="ctr">
                        <a:lnSpc>
                          <a:spcPct val="100000"/>
                        </a:lnSpc>
                        <a:buNone/>
                      </a:pPr>
                      <a:r>
                        <a:rPr b="0" lang="en-US" sz="3300" spc="-1" strike="noStrike">
                          <a:solidFill>
                            <a:srgbClr val="000000"/>
                          </a:solidFill>
                          <a:latin typeface="Comic Sans MS"/>
                        </a:rPr>
                        <a:t>NONE</a:t>
                      </a:r>
                      <a:endParaRPr b="0" lang="en-IN" sz="3300" spc="-1" strike="noStrike">
                        <a:latin typeface="Arial"/>
                      </a:endParaRPr>
                    </a:p>
                  </a:txBody>
                  <a:tcPr anchor="ctr" marL="184680" marR="184680">
                    <a:lnL w="10800">
                      <a:solidFill>
                        <a:srgbClr val="000000"/>
                      </a:solidFill>
                    </a:lnL>
                    <a:lnR w="10800">
                      <a:solidFill>
                        <a:srgbClr val="000000"/>
                      </a:solidFill>
                    </a:lnR>
                    <a:lnT w="10800">
                      <a:solidFill>
                        <a:srgbClr val="000000"/>
                      </a:solidFill>
                    </a:lnT>
                    <a:lnB w="10800">
                      <a:solidFill>
                        <a:srgbClr val="000000"/>
                      </a:solidFill>
                    </a:lnB>
                    <a:noFill/>
                  </a:tcPr>
                </a:tc>
              </a:tr>
            </a:tbl>
          </a:graphicData>
        </a:graphic>
      </p:graphicFrame>
      <p:sp>
        <p:nvSpPr>
          <p:cNvPr id="134" name="Rectangle 243"/>
          <p:cNvSpPr/>
          <p:nvPr/>
        </p:nvSpPr>
        <p:spPr>
          <a:xfrm>
            <a:off x="1352160" y="13828320"/>
            <a:ext cx="14402880" cy="2791440"/>
          </a:xfrm>
          <a:prstGeom prst="rect">
            <a:avLst/>
          </a:prstGeom>
          <a:noFill/>
          <a:ln w="0">
            <a:noFill/>
          </a:ln>
        </p:spPr>
        <p:style>
          <a:lnRef idx="0"/>
          <a:fillRef idx="0"/>
          <a:effectRef idx="0"/>
          <a:fontRef idx="minor"/>
        </p:style>
        <p:txBody>
          <a:bodyPr lIns="184680" rIns="184680" tIns="92520" bIns="92520" anchor="t">
            <a:noAutofit/>
          </a:bodyPr>
          <a:p>
            <a:pPr>
              <a:lnSpc>
                <a:spcPct val="100000"/>
              </a:lnSpc>
              <a:buNone/>
            </a:pPr>
            <a:r>
              <a:rPr b="0" lang="en-IN" sz="3650" spc="-4" strike="noStrike">
                <a:solidFill>
                  <a:srgbClr val="000000"/>
                </a:solidFill>
                <a:latin typeface="aakar"/>
                <a:ea typeface="Noto Sans CJK SC"/>
              </a:rPr>
              <a:t>Void display ( ) — </a:t>
            </a:r>
            <a:r>
              <a:rPr b="0" i="1" lang="en-IN" sz="3650" spc="-4" strike="noStrike">
                <a:solidFill>
                  <a:srgbClr val="000000"/>
                </a:solidFill>
                <a:latin typeface="aakar"/>
                <a:ea typeface="Noto Sans CJK SC"/>
              </a:rPr>
              <a:t>to fisplay all details of customer such as name,                     coach,</a:t>
            </a:r>
            <a:r>
              <a:rPr b="0" lang="en-IN" sz="3650" spc="-4" strike="noStrike">
                <a:solidFill>
                  <a:srgbClr val="000000"/>
                </a:solidFill>
                <a:latin typeface="aakar"/>
                <a:ea typeface="Noto Sans CJK SC"/>
              </a:rPr>
              <a:t> totalamount and mobile number</a:t>
            </a:r>
            <a:endParaRPr b="0" lang="en-IN" sz="3650" spc="-1" strike="noStrike">
              <a:latin typeface="Arial"/>
            </a:endParaRPr>
          </a:p>
          <a:p>
            <a:pPr>
              <a:lnSpc>
                <a:spcPct val="100000"/>
              </a:lnSpc>
              <a:buNone/>
            </a:pPr>
            <a:endParaRPr b="0" lang="en-IN" sz="3700" spc="-1" strike="noStrike">
              <a:latin typeface="Arial"/>
            </a:endParaRPr>
          </a:p>
          <a:p>
            <a:pPr>
              <a:lnSpc>
                <a:spcPct val="100000"/>
              </a:lnSpc>
              <a:buNone/>
            </a:pPr>
            <a:r>
              <a:rPr b="1" lang="en-IN" sz="3650" spc="-4" strike="noStrike">
                <a:solidFill>
                  <a:srgbClr val="000000"/>
                </a:solidFill>
                <a:latin typeface="aakar"/>
                <a:ea typeface="Noto Sans CJK SC"/>
              </a:rPr>
              <a:t>Write a main method to create an object of the class and call the above member methods</a:t>
            </a:r>
            <a:endParaRPr b="0" lang="en-IN" sz="3650" spc="-1" strike="noStrike">
              <a:latin typeface="Arial"/>
            </a:endParaRPr>
          </a:p>
        </p:txBody>
      </p:sp>
    </p:spTree>
  </p:cSld>
  <mc:AlternateContent>
    <mc:Choice Requires="p14">
      <p:transition spd="slow" p14:dur="2000">
        <p14:ripple/>
      </p:transition>
    </mc:Choice>
    <mc:Fallback>
      <p:transition spd="slow">
        <p:fad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35" name="Rectangle 244"/>
          <p:cNvSpPr/>
          <p:nvPr/>
        </p:nvSpPr>
        <p:spPr>
          <a:xfrm>
            <a:off x="1209600" y="704160"/>
            <a:ext cx="14772240" cy="21702600"/>
          </a:xfrm>
          <a:prstGeom prst="rect">
            <a:avLst/>
          </a:prstGeom>
          <a:noFill/>
          <a:ln w="0">
            <a:noFill/>
          </a:ln>
        </p:spPr>
        <p:style>
          <a:lnRef idx="0"/>
          <a:fillRef idx="0"/>
          <a:effectRef idx="0"/>
          <a:fontRef idx="minor"/>
        </p:style>
        <p:txBody>
          <a:bodyPr lIns="184680" rIns="184680" tIns="92520" bIns="92520" anchor="t">
            <a:noAutofit/>
          </a:bodyPr>
          <a:p>
            <a:pPr marL="664920">
              <a:lnSpc>
                <a:spcPts val="4453"/>
              </a:lnSpc>
              <a:buNone/>
            </a:pPr>
            <a:r>
              <a:rPr b="1" lang="en-IN" sz="3650" spc="-4" strike="noStrike">
                <a:solidFill>
                  <a:srgbClr val="000000"/>
                </a:solidFill>
                <a:latin typeface="aakar"/>
                <a:ea typeface="DejaVu Sans"/>
              </a:rPr>
              <a:t>void accept(){</a:t>
            </a:r>
            <a:endParaRPr b="0" lang="en-IN" sz="3650" spc="-1" strike="noStrike">
              <a:latin typeface="Arial"/>
            </a:endParaRPr>
          </a:p>
          <a:p>
            <a:pPr marL="664920">
              <a:lnSpc>
                <a:spcPts val="4453"/>
              </a:lnSpc>
              <a:buNone/>
            </a:pPr>
            <a:r>
              <a:rPr b="1" lang="en-IN" sz="3650" spc="-4" strike="noStrike">
                <a:solidFill>
                  <a:srgbClr val="000000"/>
                </a:solidFill>
                <a:latin typeface="aakar"/>
                <a:ea typeface="DejaVu Sans"/>
              </a:rPr>
              <a:t>          </a:t>
            </a:r>
            <a:r>
              <a:rPr b="1" lang="en-IN" sz="3650" spc="-4" strike="noStrike">
                <a:solidFill>
                  <a:srgbClr val="000000"/>
                </a:solidFill>
                <a:latin typeface="aakar"/>
                <a:ea typeface="DejaVu Sans"/>
              </a:rPr>
              <a:t>Scanner sc=new Scanner(System.in);</a:t>
            </a:r>
            <a:endParaRPr b="0" lang="en-IN" sz="3650" spc="-1" strike="noStrike">
              <a:latin typeface="Arial"/>
            </a:endParaRPr>
          </a:p>
          <a:p>
            <a:pPr marL="664920">
              <a:lnSpc>
                <a:spcPts val="4453"/>
              </a:lnSpc>
              <a:buNone/>
            </a:pPr>
            <a:r>
              <a:rPr b="1" lang="en-IN" sz="3650" spc="-4" strike="noStrike">
                <a:solidFill>
                  <a:srgbClr val="000000"/>
                </a:solidFill>
                <a:latin typeface="aakar"/>
                <a:ea typeface="DejaVu Sans"/>
              </a:rPr>
              <a:t>          </a:t>
            </a:r>
            <a:r>
              <a:rPr b="1" lang="en-IN" sz="3650" spc="-4" strike="noStrike">
                <a:solidFill>
                  <a:srgbClr val="000000"/>
                </a:solidFill>
                <a:latin typeface="aakar"/>
                <a:ea typeface="DejaVu Sans"/>
              </a:rPr>
              <a:t>System.out.print("Enter your Name  \t\t");</a:t>
            </a:r>
            <a:endParaRPr b="0" lang="en-IN" sz="3650" spc="-1" strike="noStrike">
              <a:latin typeface="Arial"/>
            </a:endParaRPr>
          </a:p>
          <a:p>
            <a:pPr marL="664920">
              <a:lnSpc>
                <a:spcPts val="4453"/>
              </a:lnSpc>
              <a:buNone/>
            </a:pPr>
            <a:r>
              <a:rPr b="1" lang="en-IN" sz="3650" spc="-4" strike="noStrike">
                <a:solidFill>
                  <a:srgbClr val="000000"/>
                </a:solidFill>
                <a:latin typeface="aakar"/>
                <a:ea typeface="DejaVu Sans"/>
              </a:rPr>
              <a:t>          </a:t>
            </a:r>
            <a:r>
              <a:rPr b="1" lang="en-IN" sz="3650" spc="-4" strike="noStrike">
                <a:solidFill>
                  <a:srgbClr val="000000"/>
                </a:solidFill>
                <a:latin typeface="aakar"/>
                <a:ea typeface="DejaVu Sans"/>
              </a:rPr>
              <a:t>name=sc.nextLine();</a:t>
            </a:r>
            <a:endParaRPr b="0" lang="en-IN" sz="3650" spc="-1" strike="noStrike">
              <a:latin typeface="Arial"/>
            </a:endParaRPr>
          </a:p>
          <a:p>
            <a:pPr marL="664920">
              <a:lnSpc>
                <a:spcPts val="4453"/>
              </a:lnSpc>
              <a:buNone/>
            </a:pPr>
            <a:r>
              <a:rPr b="1" lang="en-IN" sz="3650" spc="-4" strike="noStrike">
                <a:solidFill>
                  <a:srgbClr val="000000"/>
                </a:solidFill>
                <a:latin typeface="aakar"/>
                <a:ea typeface="DejaVu Sans"/>
              </a:rPr>
              <a:t>          </a:t>
            </a:r>
            <a:r>
              <a:rPr b="1" lang="en-IN" sz="3650" spc="-4" strike="noStrike">
                <a:solidFill>
                  <a:srgbClr val="000000"/>
                </a:solidFill>
                <a:latin typeface="aakar"/>
                <a:ea typeface="DejaVu Sans"/>
              </a:rPr>
              <a:t>System.out.print("Enter your Coach \t\t");                        coach=sc.nextLine();</a:t>
            </a:r>
            <a:endParaRPr b="0" lang="en-IN" sz="3650" spc="-1" strike="noStrike">
              <a:latin typeface="Arial"/>
            </a:endParaRPr>
          </a:p>
          <a:p>
            <a:pPr marL="664920">
              <a:lnSpc>
                <a:spcPts val="4453"/>
              </a:lnSpc>
              <a:buNone/>
            </a:pPr>
            <a:r>
              <a:rPr b="1" lang="en-IN" sz="3650" spc="-4" strike="noStrike">
                <a:solidFill>
                  <a:srgbClr val="000000"/>
                </a:solidFill>
                <a:latin typeface="aakar"/>
                <a:ea typeface="DejaVu Sans"/>
              </a:rPr>
              <a:t>          </a:t>
            </a:r>
            <a:r>
              <a:rPr b="1" lang="en-IN" sz="3650" spc="-4" strike="noStrike">
                <a:solidFill>
                  <a:srgbClr val="000000"/>
                </a:solidFill>
                <a:latin typeface="aakar"/>
                <a:ea typeface="DejaVu Sans"/>
              </a:rPr>
              <a:t>System.out.print("Enter your Mobile Number\t");</a:t>
            </a:r>
            <a:endParaRPr b="0" lang="en-IN" sz="3650" spc="-1" strike="noStrike">
              <a:latin typeface="Arial"/>
            </a:endParaRPr>
          </a:p>
          <a:p>
            <a:pPr marL="664920">
              <a:lnSpc>
                <a:spcPts val="4453"/>
              </a:lnSpc>
              <a:buNone/>
            </a:pPr>
            <a:r>
              <a:rPr b="1" lang="en-IN" sz="3650" spc="-4" strike="noStrike">
                <a:solidFill>
                  <a:srgbClr val="000000"/>
                </a:solidFill>
                <a:latin typeface="aakar"/>
                <a:ea typeface="DejaVu Sans"/>
              </a:rPr>
              <a:t>          </a:t>
            </a:r>
            <a:r>
              <a:rPr b="1" lang="en-IN" sz="3650" spc="-4" strike="noStrike">
                <a:solidFill>
                  <a:srgbClr val="000000"/>
                </a:solidFill>
                <a:latin typeface="aakar"/>
                <a:ea typeface="DejaVu Sans"/>
              </a:rPr>
              <a:t>mobno=sc.nextLong()</a:t>
            </a:r>
            <a:endParaRPr b="0" lang="en-IN" sz="3650" spc="-1" strike="noStrike">
              <a:latin typeface="Arial"/>
            </a:endParaRPr>
          </a:p>
          <a:p>
            <a:pPr marL="664920">
              <a:lnSpc>
                <a:spcPts val="4453"/>
              </a:lnSpc>
              <a:buNone/>
            </a:pPr>
            <a:r>
              <a:rPr b="1" lang="en-IN" sz="3650" spc="-4" strike="noStrike">
                <a:solidFill>
                  <a:srgbClr val="000000"/>
                </a:solidFill>
                <a:latin typeface="aakar"/>
                <a:ea typeface="DejaVu Sans"/>
              </a:rPr>
              <a:t>          </a:t>
            </a:r>
            <a:r>
              <a:rPr b="1" lang="en-IN" sz="3650" spc="-4" strike="noStrike">
                <a:solidFill>
                  <a:srgbClr val="000000"/>
                </a:solidFill>
                <a:latin typeface="aakar"/>
                <a:ea typeface="DejaVu Sans"/>
              </a:rPr>
              <a:t>System.out.print("Enter your Amount\t");</a:t>
            </a:r>
            <a:endParaRPr b="0" lang="en-IN" sz="3650" spc="-1" strike="noStrike">
              <a:latin typeface="Arial"/>
            </a:endParaRPr>
          </a:p>
          <a:p>
            <a:pPr marL="664920">
              <a:lnSpc>
                <a:spcPts val="4453"/>
              </a:lnSpc>
              <a:buNone/>
            </a:pPr>
            <a:r>
              <a:rPr b="1" lang="en-IN" sz="3650" spc="-4" strike="noStrike">
                <a:solidFill>
                  <a:srgbClr val="000000"/>
                </a:solidFill>
                <a:latin typeface="aakar"/>
                <a:ea typeface="DejaVu Sans"/>
              </a:rPr>
              <a:t>          </a:t>
            </a:r>
            <a:r>
              <a:rPr b="1" lang="en-IN" sz="3650" spc="-4" strike="noStrike">
                <a:solidFill>
                  <a:srgbClr val="000000"/>
                </a:solidFill>
                <a:latin typeface="aakar"/>
                <a:ea typeface="DejaVu Sans"/>
              </a:rPr>
              <a:t>amt=sc.nextInt();</a:t>
            </a:r>
            <a:endParaRPr b="0" lang="en-IN" sz="3650" spc="-1" strike="noStrike">
              <a:latin typeface="Arial"/>
            </a:endParaRPr>
          </a:p>
          <a:p>
            <a:pPr marL="664920">
              <a:lnSpc>
                <a:spcPts val="4453"/>
              </a:lnSpc>
              <a:buNone/>
            </a:pPr>
            <a:r>
              <a:rPr b="1" lang="en-IN" sz="3650" spc="-4" strike="noStrike">
                <a:solidFill>
                  <a:srgbClr val="000000"/>
                </a:solidFill>
                <a:latin typeface="aakar"/>
                <a:ea typeface="DejaVu Sans"/>
              </a:rPr>
              <a:t>          </a:t>
            </a:r>
            <a:r>
              <a:rPr b="1" lang="en-IN" sz="3650" spc="-4" strike="noStrike">
                <a:solidFill>
                  <a:srgbClr val="000000"/>
                </a:solidFill>
                <a:latin typeface="aakar"/>
                <a:ea typeface="DejaVu Sans"/>
              </a:rPr>
              <a:t>sc.close();</a:t>
            </a:r>
            <a:endParaRPr b="0" lang="en-IN" sz="3650" spc="-1" strike="noStrike">
              <a:latin typeface="Arial"/>
            </a:endParaRPr>
          </a:p>
          <a:p>
            <a:pPr marL="664920">
              <a:lnSpc>
                <a:spcPts val="4453"/>
              </a:lnSpc>
              <a:buNone/>
            </a:pPr>
            <a:r>
              <a:rPr b="1" lang="en-IN" sz="3650" spc="-4" strike="noStrike">
                <a:solidFill>
                  <a:srgbClr val="000000"/>
                </a:solidFill>
                <a:latin typeface="aakar"/>
                <a:ea typeface="DejaVu Sans"/>
              </a:rPr>
              <a:t>}     </a:t>
            </a:r>
            <a:endParaRPr b="0" lang="en-IN" sz="3650" spc="-1" strike="noStrike">
              <a:latin typeface="Arial"/>
            </a:endParaRPr>
          </a:p>
          <a:p>
            <a:pPr marL="664920">
              <a:lnSpc>
                <a:spcPts val="4453"/>
              </a:lnSpc>
              <a:buNone/>
            </a:pPr>
            <a:r>
              <a:rPr b="1" lang="en-IN" sz="3650" spc="-4" strike="noStrike">
                <a:solidFill>
                  <a:srgbClr val="000000"/>
                </a:solidFill>
                <a:latin typeface="aakar"/>
                <a:ea typeface="DejaVu Sans"/>
              </a:rPr>
              <a:t>void update(){</a:t>
            </a:r>
            <a:endParaRPr b="0" lang="en-IN" sz="3650" spc="-1" strike="noStrike">
              <a:latin typeface="Arial"/>
            </a:endParaRPr>
          </a:p>
          <a:p>
            <a:pPr marL="664920">
              <a:lnSpc>
                <a:spcPts val="4453"/>
              </a:lnSpc>
              <a:buNone/>
            </a:pPr>
            <a:r>
              <a:rPr b="1" lang="en-IN" sz="3650" spc="-4" strike="noStrike">
                <a:solidFill>
                  <a:srgbClr val="000000"/>
                </a:solidFill>
                <a:latin typeface="aakar"/>
                <a:ea typeface="DejaVu Sans"/>
              </a:rPr>
              <a:t>           </a:t>
            </a:r>
            <a:r>
              <a:rPr b="1" lang="en-IN" sz="3650" spc="-4" strike="noStrike">
                <a:solidFill>
                  <a:srgbClr val="000000"/>
                </a:solidFill>
                <a:latin typeface="aakar"/>
                <a:ea typeface="DejaVu Sans"/>
              </a:rPr>
              <a:t>if(this.coach.equals("First_AC")){</a:t>
            </a:r>
            <a:endParaRPr b="0" lang="en-IN" sz="3650" spc="-1" strike="noStrike">
              <a:latin typeface="Arial"/>
            </a:endParaRPr>
          </a:p>
          <a:p>
            <a:pPr marL="664920">
              <a:lnSpc>
                <a:spcPts val="4453"/>
              </a:lnSpc>
              <a:buNone/>
            </a:pPr>
            <a:r>
              <a:rPr b="1" lang="en-IN" sz="3650" spc="-4" strike="noStrike">
                <a:solidFill>
                  <a:srgbClr val="000000"/>
                </a:solidFill>
                <a:latin typeface="aakar"/>
                <a:ea typeface="DejaVu Sans"/>
              </a:rPr>
              <a:t>                   </a:t>
            </a:r>
            <a:r>
              <a:rPr b="1" lang="en-IN" sz="3650" spc="-4" strike="noStrike">
                <a:solidFill>
                  <a:srgbClr val="000000"/>
                </a:solidFill>
                <a:latin typeface="aakar"/>
                <a:ea typeface="DejaVu Sans"/>
              </a:rPr>
              <a:t>totalamt=amt+700;</a:t>
            </a:r>
            <a:endParaRPr b="0" lang="en-IN" sz="3650" spc="-1" strike="noStrike">
              <a:latin typeface="Arial"/>
            </a:endParaRPr>
          </a:p>
          <a:p>
            <a:pPr marL="664920">
              <a:lnSpc>
                <a:spcPts val="4453"/>
              </a:lnSpc>
              <a:buNone/>
            </a:pPr>
            <a:r>
              <a:rPr b="1" lang="en-IN" sz="3650" spc="-4" strike="noStrike">
                <a:solidFill>
                  <a:srgbClr val="000000"/>
                </a:solidFill>
                <a:latin typeface="aakar"/>
                <a:ea typeface="DejaVu Sans"/>
              </a:rPr>
              <a:t>           </a:t>
            </a:r>
            <a:r>
              <a:rPr b="1" lang="en-IN" sz="3650" spc="-4" strike="noStrike">
                <a:solidFill>
                  <a:srgbClr val="000000"/>
                </a:solidFill>
                <a:latin typeface="aakar"/>
                <a:ea typeface="DejaVu Sans"/>
              </a:rPr>
              <a:t>}</a:t>
            </a:r>
            <a:endParaRPr b="0" lang="en-IN" sz="3650" spc="-1" strike="noStrike">
              <a:latin typeface="Arial"/>
            </a:endParaRPr>
          </a:p>
          <a:p>
            <a:pPr marL="664920">
              <a:lnSpc>
                <a:spcPts val="4453"/>
              </a:lnSpc>
              <a:buNone/>
            </a:pPr>
            <a:r>
              <a:rPr b="1" lang="en-IN" sz="3650" spc="-4" strike="noStrike">
                <a:solidFill>
                  <a:srgbClr val="000000"/>
                </a:solidFill>
                <a:latin typeface="aakar"/>
                <a:ea typeface="DejaVu Sans"/>
              </a:rPr>
              <a:t>           </a:t>
            </a:r>
            <a:r>
              <a:rPr b="1" lang="en-IN" sz="3650" spc="-4" strike="noStrike">
                <a:solidFill>
                  <a:srgbClr val="000000"/>
                </a:solidFill>
                <a:latin typeface="aakar"/>
                <a:ea typeface="DejaVu Sans"/>
              </a:rPr>
              <a:t>else if(this.coach.equals("Second_AC")){</a:t>
            </a:r>
            <a:endParaRPr b="0" lang="en-IN" sz="3650" spc="-1" strike="noStrike">
              <a:latin typeface="Arial"/>
            </a:endParaRPr>
          </a:p>
          <a:p>
            <a:pPr marL="664920">
              <a:lnSpc>
                <a:spcPts val="4453"/>
              </a:lnSpc>
              <a:buNone/>
            </a:pPr>
            <a:r>
              <a:rPr b="1" lang="en-IN" sz="3650" spc="-4" strike="noStrike">
                <a:solidFill>
                  <a:srgbClr val="000000"/>
                </a:solidFill>
                <a:latin typeface="aakar"/>
                <a:ea typeface="DejaVu Sans"/>
              </a:rPr>
              <a:t>                  </a:t>
            </a:r>
            <a:r>
              <a:rPr b="1" lang="en-IN" sz="3650" spc="-4" strike="noStrike">
                <a:solidFill>
                  <a:srgbClr val="000000"/>
                </a:solidFill>
                <a:latin typeface="aakar"/>
                <a:ea typeface="DejaVu Sans"/>
              </a:rPr>
              <a:t>totalamt=amt+500;</a:t>
            </a:r>
            <a:endParaRPr b="0" lang="en-IN" sz="3650" spc="-1" strike="noStrike">
              <a:latin typeface="Arial"/>
            </a:endParaRPr>
          </a:p>
          <a:p>
            <a:pPr marL="664920">
              <a:lnSpc>
                <a:spcPts val="4453"/>
              </a:lnSpc>
              <a:buNone/>
            </a:pPr>
            <a:r>
              <a:rPr b="1" lang="en-IN" sz="3650" spc="-4" strike="noStrike">
                <a:solidFill>
                  <a:srgbClr val="000000"/>
                </a:solidFill>
                <a:latin typeface="aakar"/>
                <a:ea typeface="DejaVu Sans"/>
              </a:rPr>
              <a:t>           </a:t>
            </a:r>
            <a:r>
              <a:rPr b="1" lang="en-IN" sz="3650" spc="-4" strike="noStrike">
                <a:solidFill>
                  <a:srgbClr val="000000"/>
                </a:solidFill>
                <a:latin typeface="aakar"/>
                <a:ea typeface="DejaVu Sans"/>
              </a:rPr>
              <a:t>}</a:t>
            </a:r>
            <a:endParaRPr b="0" lang="en-IN" sz="3650" spc="-1" strike="noStrike">
              <a:latin typeface="Arial"/>
            </a:endParaRPr>
          </a:p>
          <a:p>
            <a:pPr marL="664920">
              <a:lnSpc>
                <a:spcPts val="4453"/>
              </a:lnSpc>
              <a:buNone/>
            </a:pPr>
            <a:r>
              <a:rPr b="1" lang="en-IN" sz="3650" spc="-4" strike="noStrike">
                <a:solidFill>
                  <a:srgbClr val="000000"/>
                </a:solidFill>
                <a:latin typeface="aakar"/>
                <a:ea typeface="DejaVu Sans"/>
              </a:rPr>
              <a:t>           </a:t>
            </a:r>
            <a:r>
              <a:rPr b="1" lang="en-IN" sz="3650" spc="-4" strike="noStrike">
                <a:solidFill>
                  <a:srgbClr val="000000"/>
                </a:solidFill>
                <a:latin typeface="aakar"/>
                <a:ea typeface="DejaVu Sans"/>
              </a:rPr>
              <a:t>else if(this.coach.equals("Third_AC")){</a:t>
            </a:r>
            <a:endParaRPr b="0" lang="en-IN" sz="3650" spc="-1" strike="noStrike">
              <a:latin typeface="Arial"/>
            </a:endParaRPr>
          </a:p>
          <a:p>
            <a:pPr marL="664920">
              <a:lnSpc>
                <a:spcPts val="4453"/>
              </a:lnSpc>
              <a:buNone/>
            </a:pPr>
            <a:r>
              <a:rPr b="1" lang="en-IN" sz="3650" spc="-4" strike="noStrike">
                <a:solidFill>
                  <a:srgbClr val="000000"/>
                </a:solidFill>
                <a:latin typeface="aakar"/>
                <a:ea typeface="DejaVu Sans"/>
              </a:rPr>
              <a:t>                  </a:t>
            </a:r>
            <a:r>
              <a:rPr b="1" lang="en-IN" sz="3650" spc="-4" strike="noStrike">
                <a:solidFill>
                  <a:srgbClr val="000000"/>
                </a:solidFill>
                <a:latin typeface="aakar"/>
                <a:ea typeface="DejaVu Sans"/>
              </a:rPr>
              <a:t>totalamt=amt+250;</a:t>
            </a:r>
            <a:endParaRPr b="0" lang="en-IN" sz="3650" spc="-1" strike="noStrike">
              <a:latin typeface="Arial"/>
            </a:endParaRPr>
          </a:p>
          <a:p>
            <a:pPr marL="664920">
              <a:lnSpc>
                <a:spcPts val="4453"/>
              </a:lnSpc>
              <a:buNone/>
            </a:pPr>
            <a:r>
              <a:rPr b="1" lang="en-IN" sz="3650" spc="-4" strike="noStrike">
                <a:solidFill>
                  <a:srgbClr val="000000"/>
                </a:solidFill>
                <a:latin typeface="aakar"/>
                <a:ea typeface="DejaVu Sans"/>
              </a:rPr>
              <a:t>           </a:t>
            </a:r>
            <a:r>
              <a:rPr b="1" lang="en-IN" sz="3650" spc="-4" strike="noStrike">
                <a:solidFill>
                  <a:srgbClr val="000000"/>
                </a:solidFill>
                <a:latin typeface="aakar"/>
                <a:ea typeface="DejaVu Sans"/>
              </a:rPr>
              <a:t>}</a:t>
            </a:r>
            <a:endParaRPr b="0" lang="en-IN" sz="3650" spc="-1" strike="noStrike">
              <a:latin typeface="Arial"/>
            </a:endParaRPr>
          </a:p>
          <a:p>
            <a:pPr marL="664920">
              <a:lnSpc>
                <a:spcPts val="4453"/>
              </a:lnSpc>
              <a:buNone/>
            </a:pPr>
            <a:r>
              <a:rPr b="1" lang="en-IN" sz="3650" spc="-4" strike="noStrike">
                <a:solidFill>
                  <a:srgbClr val="000000"/>
                </a:solidFill>
                <a:latin typeface="aakar"/>
                <a:ea typeface="DejaVu Sans"/>
              </a:rPr>
              <a:t> </a:t>
            </a:r>
            <a:r>
              <a:rPr b="1" lang="en-IN" sz="3650" spc="-4" strike="noStrike">
                <a:solidFill>
                  <a:srgbClr val="000000"/>
                </a:solidFill>
                <a:latin typeface="aakar"/>
                <a:ea typeface="DejaVu Sans"/>
              </a:rPr>
              <a:t>}</a:t>
            </a:r>
            <a:endParaRPr b="0" lang="en-IN" sz="3650" spc="-1" strike="noStrike">
              <a:latin typeface="Arial"/>
            </a:endParaRPr>
          </a:p>
          <a:p>
            <a:pPr marL="664920">
              <a:lnSpc>
                <a:spcPts val="4453"/>
              </a:lnSpc>
              <a:buNone/>
            </a:pPr>
            <a:r>
              <a:rPr b="1" lang="en-IN" sz="3650" spc="-4" strike="noStrike">
                <a:solidFill>
                  <a:srgbClr val="000000"/>
                </a:solidFill>
                <a:latin typeface="aakar"/>
                <a:ea typeface="DejaVu Sans"/>
              </a:rPr>
              <a:t> </a:t>
            </a:r>
            <a:r>
              <a:rPr b="1" lang="en-IN" sz="3650" spc="-4" strike="noStrike">
                <a:solidFill>
                  <a:srgbClr val="000000"/>
                </a:solidFill>
                <a:latin typeface="aakar"/>
                <a:ea typeface="DejaVu Sans"/>
              </a:rPr>
              <a:t>void display(){</a:t>
            </a:r>
            <a:endParaRPr b="0" lang="en-IN" sz="3650" spc="-1" strike="noStrike">
              <a:latin typeface="Arial"/>
            </a:endParaRPr>
          </a:p>
          <a:p>
            <a:pPr marL="664920">
              <a:lnSpc>
                <a:spcPts val="4453"/>
              </a:lnSpc>
              <a:buNone/>
            </a:pPr>
            <a:r>
              <a:rPr b="1" lang="en-IN" sz="3650" spc="-4" strike="noStrike">
                <a:solidFill>
                  <a:srgbClr val="000000"/>
                </a:solidFill>
                <a:latin typeface="aakar"/>
                <a:ea typeface="DejaVu Sans"/>
              </a:rPr>
              <a:t>           </a:t>
            </a:r>
            <a:r>
              <a:rPr b="1" lang="en-IN" sz="3650" spc="-4" strike="noStrike">
                <a:solidFill>
                  <a:srgbClr val="000000"/>
                </a:solidFill>
                <a:latin typeface="aakar"/>
                <a:ea typeface="DejaVu Sans"/>
              </a:rPr>
              <a:t>System.out .println("\n\n\n\n\n\n\tName =\t"+name);</a:t>
            </a:r>
            <a:endParaRPr b="0" lang="en-IN" sz="3650" spc="-1" strike="noStrike">
              <a:latin typeface="Arial"/>
            </a:endParaRPr>
          </a:p>
          <a:p>
            <a:pPr marL="664920">
              <a:lnSpc>
                <a:spcPts val="4453"/>
              </a:lnSpc>
              <a:buNone/>
            </a:pPr>
            <a:r>
              <a:rPr b="1" lang="en-IN" sz="3650" spc="-4" strike="noStrike">
                <a:solidFill>
                  <a:srgbClr val="000000"/>
                </a:solidFill>
                <a:latin typeface="aakar"/>
                <a:ea typeface="DejaVu Sans"/>
              </a:rPr>
              <a:t>           </a:t>
            </a:r>
            <a:r>
              <a:rPr b="1" lang="en-IN" sz="3650" spc="-4" strike="noStrike">
                <a:solidFill>
                  <a:srgbClr val="000000"/>
                </a:solidFill>
                <a:latin typeface="aakar"/>
                <a:ea typeface="DejaVu Sans"/>
              </a:rPr>
              <a:t>System.out.println("\tCoach =\t"+coach);</a:t>
            </a:r>
            <a:endParaRPr b="0" lang="en-IN" sz="3650" spc="-1" strike="noStrike">
              <a:latin typeface="Arial"/>
            </a:endParaRPr>
          </a:p>
          <a:p>
            <a:pPr marL="664920">
              <a:lnSpc>
                <a:spcPts val="4453"/>
              </a:lnSpc>
              <a:buNone/>
            </a:pPr>
            <a:r>
              <a:rPr b="1" lang="en-IN" sz="3650" spc="-4" strike="noStrike">
                <a:solidFill>
                  <a:srgbClr val="000000"/>
                </a:solidFill>
                <a:latin typeface="aakar"/>
                <a:ea typeface="DejaVu Sans"/>
              </a:rPr>
              <a:t>           </a:t>
            </a:r>
            <a:r>
              <a:rPr b="1" lang="en-IN" sz="3650" spc="-4" strike="noStrike">
                <a:solidFill>
                  <a:srgbClr val="000000"/>
                </a:solidFill>
                <a:latin typeface="aakar"/>
                <a:ea typeface="DejaVu Sans"/>
              </a:rPr>
              <a:t>System.out.println("\tMobile no.= "+mobno);</a:t>
            </a:r>
            <a:endParaRPr b="0" lang="en-IN" sz="3650" spc="-1" strike="noStrike">
              <a:latin typeface="Arial"/>
            </a:endParaRPr>
          </a:p>
          <a:p>
            <a:pPr marL="664920">
              <a:lnSpc>
                <a:spcPts val="4453"/>
              </a:lnSpc>
              <a:buNone/>
            </a:pPr>
            <a:r>
              <a:rPr b="1" lang="en-IN" sz="3650" spc="-4" strike="noStrike">
                <a:solidFill>
                  <a:srgbClr val="000000"/>
                </a:solidFill>
                <a:latin typeface="aakar"/>
                <a:ea typeface="DejaVu Sans"/>
              </a:rPr>
              <a:t>           </a:t>
            </a:r>
            <a:r>
              <a:rPr b="1" lang="en-IN" sz="3650" spc="-4" strike="noStrike">
                <a:solidFill>
                  <a:srgbClr val="000000"/>
                </a:solidFill>
                <a:latin typeface="aakar"/>
                <a:ea typeface="DejaVu Sans"/>
              </a:rPr>
              <a:t>System.out.println("\tTotal amount to paid"+totalamt+"");</a:t>
            </a:r>
            <a:endParaRPr b="0" lang="en-IN" sz="3650" spc="-1" strike="noStrike">
              <a:latin typeface="Arial"/>
            </a:endParaRPr>
          </a:p>
          <a:p>
            <a:pPr marL="664920">
              <a:lnSpc>
                <a:spcPts val="4453"/>
              </a:lnSpc>
              <a:buNone/>
            </a:pPr>
            <a:r>
              <a:rPr b="1" lang="en-IN" sz="3650" spc="-4" strike="noStrike">
                <a:solidFill>
                  <a:srgbClr val="000000"/>
                </a:solidFill>
                <a:latin typeface="aakar"/>
                <a:ea typeface="DejaVu Sans"/>
              </a:rPr>
              <a:t>  </a:t>
            </a:r>
            <a:r>
              <a:rPr b="1" lang="en-IN" sz="3650" spc="-4" strike="noStrike">
                <a:solidFill>
                  <a:srgbClr val="000000"/>
                </a:solidFill>
                <a:latin typeface="aakar"/>
                <a:ea typeface="DejaVu Sans"/>
              </a:rPr>
              <a:t>}</a:t>
            </a:r>
            <a:endParaRPr b="0" lang="en-IN" sz="3650" spc="-1" strike="noStrike">
              <a:latin typeface="Arial"/>
            </a:endParaRPr>
          </a:p>
          <a:p>
            <a:pPr marL="664920">
              <a:lnSpc>
                <a:spcPts val="4453"/>
              </a:lnSpc>
              <a:buNone/>
            </a:pPr>
            <a:r>
              <a:rPr b="1" lang="en-IN" sz="3650" spc="-4" strike="noStrike">
                <a:solidFill>
                  <a:srgbClr val="000000"/>
                </a:solidFill>
                <a:latin typeface="aakar"/>
                <a:ea typeface="DejaVu Sans"/>
              </a:rPr>
              <a:t>  </a:t>
            </a:r>
            <a:r>
              <a:rPr b="1" lang="en-IN" sz="3650" spc="-4" strike="noStrike">
                <a:solidFill>
                  <a:srgbClr val="000000"/>
                </a:solidFill>
                <a:latin typeface="aakar"/>
                <a:ea typeface="DejaVu Sans"/>
              </a:rPr>
              <a:t>void main(){</a:t>
            </a:r>
            <a:endParaRPr b="0" lang="en-IN" sz="3650" spc="-1" strike="noStrike">
              <a:latin typeface="Arial"/>
            </a:endParaRPr>
          </a:p>
          <a:p>
            <a:pPr marL="664920">
              <a:lnSpc>
                <a:spcPts val="4453"/>
              </a:lnSpc>
              <a:buNone/>
            </a:pPr>
            <a:r>
              <a:rPr b="1" lang="en-IN" sz="3650" spc="-4" strike="noStrike">
                <a:solidFill>
                  <a:srgbClr val="000000"/>
                </a:solidFill>
                <a:latin typeface="aakar"/>
                <a:ea typeface="DejaVu Sans"/>
              </a:rPr>
              <a:t>           </a:t>
            </a:r>
            <a:r>
              <a:rPr b="1" lang="en-IN" sz="3650" spc="-4" strike="noStrike">
                <a:solidFill>
                  <a:srgbClr val="000000"/>
                </a:solidFill>
                <a:latin typeface="aakar"/>
                <a:ea typeface="DejaVu Sans"/>
              </a:rPr>
              <a:t>RailwayTicket1 RT=new RailwayTicket1();</a:t>
            </a:r>
            <a:endParaRPr b="0" lang="en-IN" sz="3650" spc="-1" strike="noStrike">
              <a:latin typeface="Arial"/>
            </a:endParaRPr>
          </a:p>
          <a:p>
            <a:pPr marL="664920">
              <a:lnSpc>
                <a:spcPts val="4453"/>
              </a:lnSpc>
              <a:buNone/>
            </a:pPr>
            <a:r>
              <a:rPr b="1" lang="en-IN" sz="3650" spc="-4" strike="noStrike">
                <a:solidFill>
                  <a:srgbClr val="000000"/>
                </a:solidFill>
                <a:latin typeface="aakar"/>
                <a:ea typeface="DejaVu Sans"/>
              </a:rPr>
              <a:t>           </a:t>
            </a:r>
            <a:r>
              <a:rPr b="1" lang="en-IN" sz="3650" spc="-4" strike="noStrike">
                <a:solidFill>
                  <a:srgbClr val="000000"/>
                </a:solidFill>
                <a:latin typeface="aakar"/>
                <a:ea typeface="DejaVu Sans"/>
              </a:rPr>
              <a:t>RT.accept();</a:t>
            </a:r>
            <a:endParaRPr b="0" lang="en-IN" sz="3650" spc="-1" strike="noStrike">
              <a:latin typeface="Arial"/>
            </a:endParaRPr>
          </a:p>
          <a:p>
            <a:pPr marL="664920">
              <a:lnSpc>
                <a:spcPts val="4453"/>
              </a:lnSpc>
              <a:buNone/>
            </a:pPr>
            <a:r>
              <a:rPr b="1" lang="en-IN" sz="3650" spc="-4" strike="noStrike">
                <a:solidFill>
                  <a:srgbClr val="000000"/>
                </a:solidFill>
                <a:latin typeface="aakar"/>
                <a:ea typeface="DejaVu Sans"/>
              </a:rPr>
              <a:t>           </a:t>
            </a:r>
            <a:r>
              <a:rPr b="1" lang="en-IN" sz="3650" spc="-4" strike="noStrike">
                <a:solidFill>
                  <a:srgbClr val="000000"/>
                </a:solidFill>
                <a:latin typeface="aakar"/>
                <a:ea typeface="DejaVu Sans"/>
              </a:rPr>
              <a:t>RT.update();</a:t>
            </a:r>
            <a:endParaRPr b="0" lang="en-IN" sz="3650" spc="-1" strike="noStrike">
              <a:latin typeface="Arial"/>
            </a:endParaRPr>
          </a:p>
          <a:p>
            <a:pPr marL="664920">
              <a:lnSpc>
                <a:spcPts val="4453"/>
              </a:lnSpc>
              <a:buNone/>
            </a:pPr>
            <a:r>
              <a:rPr b="1" lang="en-IN" sz="3650" spc="-4" strike="noStrike">
                <a:solidFill>
                  <a:srgbClr val="000000"/>
                </a:solidFill>
                <a:latin typeface="aakar"/>
                <a:ea typeface="DejaVu Sans"/>
              </a:rPr>
              <a:t>           </a:t>
            </a:r>
            <a:r>
              <a:rPr b="1" lang="en-IN" sz="3650" spc="-4" strike="noStrike">
                <a:solidFill>
                  <a:srgbClr val="000000"/>
                </a:solidFill>
                <a:latin typeface="aakar"/>
                <a:ea typeface="DejaVu Sans"/>
              </a:rPr>
              <a:t>RT.display();</a:t>
            </a:r>
            <a:endParaRPr b="0" lang="en-IN" sz="3650" spc="-1" strike="noStrike">
              <a:latin typeface="Arial"/>
            </a:endParaRPr>
          </a:p>
          <a:p>
            <a:pPr marL="664920">
              <a:lnSpc>
                <a:spcPts val="4453"/>
              </a:lnSpc>
              <a:buNone/>
            </a:pPr>
            <a:r>
              <a:rPr b="1" lang="en-IN" sz="3650" spc="-4" strike="noStrike">
                <a:solidFill>
                  <a:srgbClr val="000000"/>
                </a:solidFill>
                <a:latin typeface="aakar"/>
                <a:ea typeface="DejaVu Sans"/>
              </a:rPr>
              <a:t>  </a:t>
            </a:r>
            <a:r>
              <a:rPr b="1" lang="en-IN" sz="3650" spc="-4" strike="noStrike">
                <a:solidFill>
                  <a:srgbClr val="000000"/>
                </a:solidFill>
                <a:latin typeface="aakar"/>
                <a:ea typeface="DejaVu Sans"/>
              </a:rPr>
              <a:t>}</a:t>
            </a:r>
            <a:endParaRPr b="0" lang="en-IN" sz="3650" spc="-1" strike="noStrike">
              <a:latin typeface="Arial"/>
            </a:endParaRPr>
          </a:p>
          <a:p>
            <a:pPr marL="664920">
              <a:lnSpc>
                <a:spcPts val="4453"/>
              </a:lnSpc>
              <a:buNone/>
            </a:pPr>
            <a:r>
              <a:rPr b="1" lang="en-IN" sz="3650" spc="-4" strike="noStrike">
                <a:solidFill>
                  <a:srgbClr val="000000"/>
                </a:solidFill>
                <a:latin typeface="aakar"/>
                <a:ea typeface="DejaVu Sans"/>
              </a:rPr>
              <a:t>}</a:t>
            </a:r>
            <a:endParaRPr b="0" lang="en-IN" sz="3650" spc="-1" strike="noStrike">
              <a:latin typeface="Arial"/>
            </a:endParaRPr>
          </a:p>
        </p:txBody>
      </p:sp>
    </p:spTree>
  </p:cSld>
  <mc:AlternateContent>
    <mc:Choice Requires="p14">
      <p:transition spd="slow" p14:dur="2000">
        <p:fade thruBlk="true"/>
      </p:transition>
    </mc:Choice>
    <mc:Fallback>
      <p:transition spd="slow">
        <p:fade thruBlk="true"/>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36" name="PlaceHolder 1"/>
          <p:cNvSpPr>
            <a:spLocks noGrp="1"/>
          </p:cNvSpPr>
          <p:nvPr>
            <p:ph type="title"/>
          </p:nvPr>
        </p:nvSpPr>
        <p:spPr>
          <a:xfrm>
            <a:off x="3140280" y="720"/>
            <a:ext cx="10994760" cy="2422440"/>
          </a:xfrm>
          <a:prstGeom prst="rect">
            <a:avLst/>
          </a:prstGeom>
          <a:noFill/>
          <a:ln w="0">
            <a:noFill/>
          </a:ln>
        </p:spPr>
        <p:txBody>
          <a:bodyPr lIns="0" rIns="0" tIns="0" bIns="0" anchor="t">
            <a:noAutofit/>
          </a:bodyPr>
          <a:p>
            <a:pPr algn="ctr">
              <a:lnSpc>
                <a:spcPct val="100000"/>
              </a:lnSpc>
              <a:buNone/>
            </a:pPr>
            <a:r>
              <a:rPr b="1" lang="en-IN" sz="12310" spc="293" strike="noStrike">
                <a:solidFill>
                  <a:srgbClr val="000000"/>
                </a:solidFill>
                <a:latin typeface="Arial"/>
              </a:rPr>
              <a:t>Program 2</a:t>
            </a:r>
            <a:endParaRPr b="0" lang="en-US" sz="12310" spc="-1" strike="noStrike">
              <a:solidFill>
                <a:srgbClr val="000000"/>
              </a:solidFill>
              <a:latin typeface="Speak Pro"/>
            </a:endParaRPr>
          </a:p>
        </p:txBody>
      </p:sp>
      <p:sp>
        <p:nvSpPr>
          <p:cNvPr id="137" name="Rectangle 246"/>
          <p:cNvSpPr/>
          <p:nvPr/>
        </p:nvSpPr>
        <p:spPr>
          <a:xfrm>
            <a:off x="471240" y="2675520"/>
            <a:ext cx="15510240" cy="1358280"/>
          </a:xfrm>
          <a:prstGeom prst="rect">
            <a:avLst/>
          </a:prstGeom>
          <a:noFill/>
          <a:ln w="0">
            <a:noFill/>
          </a:ln>
        </p:spPr>
        <p:style>
          <a:lnRef idx="0"/>
          <a:fillRef idx="0"/>
          <a:effectRef idx="0"/>
          <a:fontRef idx="minor"/>
        </p:style>
        <p:txBody>
          <a:bodyPr lIns="184680" rIns="184680" tIns="92520" bIns="92520" anchor="t">
            <a:spAutoFit/>
          </a:bodyPr>
          <a:p>
            <a:pPr marL="1108080">
              <a:lnSpc>
                <a:spcPts val="4620"/>
              </a:lnSpc>
              <a:buNone/>
            </a:pPr>
            <a:r>
              <a:rPr b="1" lang="en-US" sz="3250" spc="-4" strike="noStrike">
                <a:solidFill>
                  <a:srgbClr val="000000"/>
                </a:solidFill>
                <a:latin typeface="Calisto MT"/>
                <a:ea typeface="DejaVu Sans"/>
              </a:rPr>
              <a:t>A private Cab service company provides service within the city at the following rates:</a:t>
            </a:r>
            <a:endParaRPr b="0" lang="en-IN" sz="3250" spc="-1" strike="noStrike">
              <a:latin typeface="Arial"/>
            </a:endParaRPr>
          </a:p>
        </p:txBody>
      </p:sp>
      <p:graphicFrame>
        <p:nvGraphicFramePr>
          <p:cNvPr id="138" name="Table 8"/>
          <p:cNvGraphicFramePr/>
          <p:nvPr/>
        </p:nvGraphicFramePr>
        <p:xfrm>
          <a:off x="1428840" y="4622760"/>
          <a:ext cx="14172120" cy="2865240"/>
        </p:xfrm>
        <a:graphic>
          <a:graphicData uri="http://schemas.openxmlformats.org/drawingml/2006/table">
            <a:tbl>
              <a:tblPr/>
              <a:tblGrid>
                <a:gridCol w="4419360"/>
                <a:gridCol w="4419360"/>
                <a:gridCol w="5333400"/>
              </a:tblGrid>
              <a:tr h="1343520">
                <a:tc>
                  <a:tcPr anchor="ctr" marL="184680" marR="184680">
                    <a:lnL w="10800">
                      <a:solidFill>
                        <a:srgbClr val="000000"/>
                      </a:solidFill>
                    </a:lnL>
                    <a:lnR w="10800">
                      <a:solidFill>
                        <a:srgbClr val="000000"/>
                      </a:solidFill>
                    </a:lnR>
                    <a:lnT w="10800">
                      <a:solidFill>
                        <a:srgbClr val="000000"/>
                      </a:solidFill>
                    </a:lnT>
                    <a:lnB w="10800">
                      <a:solidFill>
                        <a:srgbClr val="000000"/>
                      </a:solidFill>
                    </a:lnB>
                    <a:noFill/>
                  </a:tcPr>
                </a:tc>
                <a:tc>
                  <a:txBody>
                    <a:bodyPr lIns="184680" rIns="184680" tIns="93600" bIns="93600" anchor="ctr">
                      <a:noAutofit/>
                    </a:bodyPr>
                    <a:p>
                      <a:pPr algn="ctr">
                        <a:lnSpc>
                          <a:spcPct val="100000"/>
                        </a:lnSpc>
                        <a:buNone/>
                      </a:pPr>
                      <a:r>
                        <a:rPr b="1" lang="en-US" sz="3300" spc="-1" strike="noStrike">
                          <a:solidFill>
                            <a:srgbClr val="000000"/>
                          </a:solidFill>
                          <a:latin typeface="Comic Sans MS"/>
                        </a:rPr>
                        <a:t>AC Car</a:t>
                      </a:r>
                      <a:endParaRPr b="0" lang="en-IN" sz="3300" spc="-1" strike="noStrike">
                        <a:latin typeface="Arial"/>
                      </a:endParaRPr>
                    </a:p>
                  </a:txBody>
                  <a:tcPr anchor="ctr" marL="184680" marR="184680">
                    <a:lnL w="10800">
                      <a:solidFill>
                        <a:srgbClr val="000000"/>
                      </a:solidFill>
                    </a:lnL>
                    <a:lnR w="10800">
                      <a:solidFill>
                        <a:srgbClr val="000000"/>
                      </a:solidFill>
                    </a:lnR>
                    <a:lnT w="10800">
                      <a:solidFill>
                        <a:srgbClr val="000000"/>
                      </a:solidFill>
                    </a:lnT>
                    <a:lnB w="10800">
                      <a:solidFill>
                        <a:srgbClr val="000000"/>
                      </a:solidFill>
                    </a:lnB>
                    <a:noFill/>
                  </a:tcPr>
                </a:tc>
                <a:tc>
                  <a:txBody>
                    <a:bodyPr lIns="184680" rIns="184680" tIns="93600" bIns="93600" anchor="ctr">
                      <a:noAutofit/>
                    </a:bodyPr>
                    <a:p>
                      <a:pPr algn="ctr">
                        <a:lnSpc>
                          <a:spcPct val="100000"/>
                        </a:lnSpc>
                        <a:buNone/>
                      </a:pPr>
                      <a:r>
                        <a:rPr b="1" lang="en-US" sz="3300" spc="-1" strike="noStrike">
                          <a:solidFill>
                            <a:srgbClr val="000000"/>
                          </a:solidFill>
                          <a:latin typeface="Comic Sans MS"/>
                        </a:rPr>
                        <a:t>Non-AC Car</a:t>
                      </a:r>
                      <a:endParaRPr b="0" lang="en-IN" sz="3300" spc="-1" strike="noStrike">
                        <a:latin typeface="Arial"/>
                      </a:endParaRPr>
                    </a:p>
                  </a:txBody>
                  <a:tcPr anchor="ctr" marL="184680" marR="184680">
                    <a:lnL w="10800">
                      <a:solidFill>
                        <a:srgbClr val="000000"/>
                      </a:solidFill>
                    </a:lnL>
                    <a:lnR w="10800">
                      <a:solidFill>
                        <a:srgbClr val="000000"/>
                      </a:solidFill>
                    </a:lnR>
                    <a:lnT w="10800">
                      <a:solidFill>
                        <a:srgbClr val="000000"/>
                      </a:solidFill>
                    </a:lnT>
                    <a:lnB w="10800">
                      <a:solidFill>
                        <a:srgbClr val="000000"/>
                      </a:solidFill>
                    </a:lnB>
                    <a:noFill/>
                  </a:tcPr>
                </a:tc>
              </a:tr>
              <a:tr h="761040">
                <a:tc>
                  <a:txBody>
                    <a:bodyPr lIns="184680" rIns="184680" tIns="93600" bIns="93600" anchor="ctr">
                      <a:noAutofit/>
                    </a:bodyPr>
                    <a:p>
                      <a:pPr algn="ctr">
                        <a:lnSpc>
                          <a:spcPct val="100000"/>
                        </a:lnSpc>
                        <a:buNone/>
                      </a:pPr>
                      <a:r>
                        <a:rPr b="0" lang="en-US" sz="3300" spc="-1" strike="noStrike">
                          <a:solidFill>
                            <a:srgbClr val="000000"/>
                          </a:solidFill>
                          <a:latin typeface="Comic Sans MS"/>
                        </a:rPr>
                        <a:t>Up to 5 km</a:t>
                      </a:r>
                      <a:endParaRPr b="0" lang="en-IN" sz="3300" spc="-1" strike="noStrike">
                        <a:latin typeface="Arial"/>
                      </a:endParaRPr>
                    </a:p>
                  </a:txBody>
                  <a:tcPr anchor="ctr" marL="184680" marR="184680">
                    <a:lnL w="10800">
                      <a:solidFill>
                        <a:srgbClr val="000000"/>
                      </a:solidFill>
                    </a:lnL>
                    <a:lnR w="10800">
                      <a:solidFill>
                        <a:srgbClr val="000000"/>
                      </a:solidFill>
                    </a:lnR>
                    <a:lnT w="10800">
                      <a:solidFill>
                        <a:srgbClr val="000000"/>
                      </a:solidFill>
                    </a:lnT>
                    <a:lnB w="10800">
                      <a:solidFill>
                        <a:srgbClr val="000000"/>
                      </a:solidFill>
                    </a:lnB>
                    <a:noFill/>
                  </a:tcPr>
                </a:tc>
                <a:tc>
                  <a:txBody>
                    <a:bodyPr lIns="184680" rIns="184680" tIns="93600" bIns="93600" anchor="ctr">
                      <a:noAutofit/>
                    </a:bodyPr>
                    <a:p>
                      <a:pPr algn="ctr">
                        <a:lnSpc>
                          <a:spcPct val="100000"/>
                        </a:lnSpc>
                        <a:buNone/>
                      </a:pPr>
                      <a:r>
                        <a:rPr b="0" lang="en-US" sz="3300" spc="-1" strike="noStrike">
                          <a:solidFill>
                            <a:srgbClr val="000000"/>
                          </a:solidFill>
                          <a:latin typeface="Comic Sans MS"/>
                        </a:rPr>
                        <a:t>₹</a:t>
                      </a:r>
                      <a:r>
                        <a:rPr b="0" lang="en-US" sz="3300" spc="-1" strike="noStrike">
                          <a:solidFill>
                            <a:srgbClr val="000000"/>
                          </a:solidFill>
                          <a:latin typeface="Comic Sans MS"/>
                        </a:rPr>
                        <a:t>150/- </a:t>
                      </a:r>
                      <a:endParaRPr b="0" lang="en-IN" sz="3300" spc="-1" strike="noStrike">
                        <a:latin typeface="Arial"/>
                      </a:endParaRPr>
                    </a:p>
                  </a:txBody>
                  <a:tcPr anchor="ctr" marL="184680" marR="184680">
                    <a:lnL w="10800">
                      <a:solidFill>
                        <a:srgbClr val="000000"/>
                      </a:solidFill>
                    </a:lnL>
                    <a:lnR w="10800">
                      <a:solidFill>
                        <a:srgbClr val="000000"/>
                      </a:solidFill>
                    </a:lnR>
                    <a:lnT w="10800">
                      <a:solidFill>
                        <a:srgbClr val="000000"/>
                      </a:solidFill>
                    </a:lnT>
                    <a:lnB w="10800">
                      <a:solidFill>
                        <a:srgbClr val="000000"/>
                      </a:solidFill>
                    </a:lnB>
                    <a:noFill/>
                  </a:tcPr>
                </a:tc>
                <a:tc>
                  <a:txBody>
                    <a:bodyPr lIns="184680" rIns="184680" tIns="93600" bIns="93600" anchor="ctr">
                      <a:noAutofit/>
                    </a:bodyPr>
                    <a:p>
                      <a:pPr algn="ctr">
                        <a:lnSpc>
                          <a:spcPct val="100000"/>
                        </a:lnSpc>
                        <a:buNone/>
                      </a:pPr>
                      <a:r>
                        <a:rPr b="0" lang="en-US" sz="3300" spc="-1" strike="noStrike">
                          <a:solidFill>
                            <a:srgbClr val="000000"/>
                          </a:solidFill>
                          <a:latin typeface="Comic Sans MS"/>
                        </a:rPr>
                        <a:t>₹</a:t>
                      </a:r>
                      <a:r>
                        <a:rPr b="0" lang="en-US" sz="3300" spc="-1" strike="noStrike">
                          <a:solidFill>
                            <a:srgbClr val="000000"/>
                          </a:solidFill>
                          <a:latin typeface="Comic Sans MS"/>
                        </a:rPr>
                        <a:t>120/-</a:t>
                      </a:r>
                      <a:endParaRPr b="0" lang="en-IN" sz="3300" spc="-1" strike="noStrike">
                        <a:latin typeface="Arial"/>
                      </a:endParaRPr>
                    </a:p>
                  </a:txBody>
                  <a:tcPr anchor="ctr" marL="184680" marR="184680">
                    <a:lnL w="10800">
                      <a:solidFill>
                        <a:srgbClr val="000000"/>
                      </a:solidFill>
                    </a:lnL>
                    <a:lnR w="10800">
                      <a:solidFill>
                        <a:srgbClr val="000000"/>
                      </a:solidFill>
                    </a:lnR>
                    <a:lnT w="10800">
                      <a:solidFill>
                        <a:srgbClr val="000000"/>
                      </a:solidFill>
                    </a:lnT>
                    <a:lnB w="10800">
                      <a:solidFill>
                        <a:srgbClr val="000000"/>
                      </a:solidFill>
                    </a:lnB>
                    <a:noFill/>
                  </a:tcPr>
                </a:tc>
              </a:tr>
              <a:tr h="761040">
                <a:tc>
                  <a:txBody>
                    <a:bodyPr lIns="184680" rIns="184680" tIns="93600" bIns="93600" anchor="ctr">
                      <a:noAutofit/>
                    </a:bodyPr>
                    <a:p>
                      <a:pPr algn="ctr">
                        <a:lnSpc>
                          <a:spcPct val="100000"/>
                        </a:lnSpc>
                        <a:buNone/>
                      </a:pPr>
                      <a:r>
                        <a:rPr b="0" lang="en-US" sz="3300" spc="-1" strike="noStrike">
                          <a:solidFill>
                            <a:srgbClr val="000000"/>
                          </a:solidFill>
                          <a:latin typeface="Comic Sans MS"/>
                        </a:rPr>
                        <a:t>Beyond 5 km</a:t>
                      </a:r>
                      <a:endParaRPr b="0" lang="en-IN" sz="3300" spc="-1" strike="noStrike">
                        <a:latin typeface="Arial"/>
                      </a:endParaRPr>
                    </a:p>
                  </a:txBody>
                  <a:tcPr anchor="ctr" marL="184680" marR="184680">
                    <a:lnL w="10800">
                      <a:solidFill>
                        <a:srgbClr val="000000"/>
                      </a:solidFill>
                    </a:lnL>
                    <a:lnR w="10800">
                      <a:solidFill>
                        <a:srgbClr val="000000"/>
                      </a:solidFill>
                    </a:lnR>
                    <a:lnT w="10800">
                      <a:solidFill>
                        <a:srgbClr val="000000"/>
                      </a:solidFill>
                    </a:lnT>
                    <a:lnB w="10800">
                      <a:solidFill>
                        <a:srgbClr val="000000"/>
                      </a:solidFill>
                    </a:lnB>
                    <a:noFill/>
                  </a:tcPr>
                </a:tc>
                <a:tc>
                  <a:txBody>
                    <a:bodyPr lIns="184680" rIns="184680" tIns="93600" bIns="93600" anchor="ctr">
                      <a:noAutofit/>
                    </a:bodyPr>
                    <a:p>
                      <a:pPr algn="ctr">
                        <a:lnSpc>
                          <a:spcPct val="100000"/>
                        </a:lnSpc>
                        <a:buNone/>
                      </a:pPr>
                      <a:r>
                        <a:rPr b="0" lang="en-US" sz="3300" spc="-1" strike="noStrike">
                          <a:solidFill>
                            <a:srgbClr val="000000"/>
                          </a:solidFill>
                          <a:latin typeface="Comic Sans MS"/>
                        </a:rPr>
                        <a:t>₹</a:t>
                      </a:r>
                      <a:r>
                        <a:rPr b="0" lang="en-US" sz="3300" spc="-1" strike="noStrike">
                          <a:solidFill>
                            <a:srgbClr val="000000"/>
                          </a:solidFill>
                          <a:latin typeface="Comic Sans MS"/>
                        </a:rPr>
                        <a:t>10/-per km</a:t>
                      </a:r>
                      <a:endParaRPr b="0" lang="en-IN" sz="3300" spc="-1" strike="noStrike">
                        <a:latin typeface="Arial"/>
                      </a:endParaRPr>
                    </a:p>
                  </a:txBody>
                  <a:tcPr anchor="ctr" marL="184680" marR="184680">
                    <a:lnL w="10800">
                      <a:solidFill>
                        <a:srgbClr val="000000"/>
                      </a:solidFill>
                    </a:lnL>
                    <a:lnR w="10800">
                      <a:solidFill>
                        <a:srgbClr val="000000"/>
                      </a:solidFill>
                    </a:lnR>
                    <a:lnT w="10800">
                      <a:solidFill>
                        <a:srgbClr val="000000"/>
                      </a:solidFill>
                    </a:lnT>
                    <a:lnB w="10800">
                      <a:solidFill>
                        <a:srgbClr val="000000"/>
                      </a:solidFill>
                    </a:lnB>
                    <a:noFill/>
                  </a:tcPr>
                </a:tc>
                <a:tc>
                  <a:txBody>
                    <a:bodyPr lIns="184680" rIns="184680" tIns="93600" bIns="93600" anchor="ctr">
                      <a:noAutofit/>
                    </a:bodyPr>
                    <a:p>
                      <a:pPr algn="ctr">
                        <a:lnSpc>
                          <a:spcPct val="100000"/>
                        </a:lnSpc>
                        <a:buNone/>
                      </a:pPr>
                      <a:r>
                        <a:rPr b="0" lang="en-US" sz="3300" spc="-1" strike="noStrike">
                          <a:solidFill>
                            <a:srgbClr val="000000"/>
                          </a:solidFill>
                          <a:latin typeface="Comic Sans MS"/>
                        </a:rPr>
                        <a:t>₹</a:t>
                      </a:r>
                      <a:r>
                        <a:rPr b="0" lang="en-US" sz="3300" spc="-1" strike="noStrike">
                          <a:solidFill>
                            <a:srgbClr val="000000"/>
                          </a:solidFill>
                          <a:latin typeface="Comic Sans MS"/>
                        </a:rPr>
                        <a:t>08/-per km</a:t>
                      </a:r>
                      <a:endParaRPr b="0" lang="en-IN" sz="3300" spc="-1" strike="noStrike">
                        <a:latin typeface="Arial"/>
                      </a:endParaRPr>
                    </a:p>
                  </a:txBody>
                  <a:tcPr anchor="ctr" marL="184680" marR="184680">
                    <a:lnL w="10800">
                      <a:solidFill>
                        <a:srgbClr val="000000"/>
                      </a:solidFill>
                    </a:lnL>
                    <a:lnR w="10800">
                      <a:solidFill>
                        <a:srgbClr val="000000"/>
                      </a:solidFill>
                    </a:lnR>
                    <a:lnT w="10800">
                      <a:solidFill>
                        <a:srgbClr val="000000"/>
                      </a:solidFill>
                    </a:lnT>
                    <a:lnB w="10800">
                      <a:solidFill>
                        <a:srgbClr val="000000"/>
                      </a:solidFill>
                    </a:lnB>
                    <a:noFill/>
                  </a:tcPr>
                </a:tc>
              </a:tr>
            </a:tbl>
          </a:graphicData>
        </a:graphic>
      </p:graphicFrame>
      <p:sp>
        <p:nvSpPr>
          <p:cNvPr id="139" name="Rectangle 248"/>
          <p:cNvSpPr/>
          <p:nvPr/>
        </p:nvSpPr>
        <p:spPr>
          <a:xfrm>
            <a:off x="508320" y="8092440"/>
            <a:ext cx="15210360" cy="14402880"/>
          </a:xfrm>
          <a:prstGeom prst="rect">
            <a:avLst/>
          </a:prstGeom>
          <a:noFill/>
          <a:ln w="0">
            <a:noFill/>
          </a:ln>
        </p:spPr>
        <p:style>
          <a:lnRef idx="0"/>
          <a:fillRef idx="0"/>
          <a:effectRef idx="0"/>
          <a:fontRef idx="minor"/>
        </p:style>
        <p:txBody>
          <a:bodyPr lIns="184680" rIns="184680" tIns="92520" bIns="92520" anchor="t">
            <a:noAutofit/>
          </a:bodyPr>
          <a:p>
            <a:pPr marL="664920">
              <a:lnSpc>
                <a:spcPts val="4620"/>
              </a:lnSpc>
              <a:buNone/>
            </a:pPr>
            <a:r>
              <a:rPr b="0" lang="en-IN" sz="4100" spc="-4" strike="noStrike">
                <a:solidFill>
                  <a:srgbClr val="000000"/>
                </a:solidFill>
                <a:latin typeface="aakar"/>
                <a:ea typeface="DejaVu Sans"/>
              </a:rPr>
              <a:t>Design a class CabService with the following description:</a:t>
            </a:r>
            <a:endParaRPr b="0" lang="en-IN" sz="4100" spc="-1" strike="noStrike">
              <a:latin typeface="Arial"/>
            </a:endParaRPr>
          </a:p>
          <a:p>
            <a:pPr marL="664920">
              <a:lnSpc>
                <a:spcPts val="4620"/>
              </a:lnSpc>
              <a:buNone/>
            </a:pPr>
            <a:endParaRPr b="0" lang="en-IN" sz="4100" spc="-1" strike="noStrike">
              <a:latin typeface="Arial"/>
            </a:endParaRPr>
          </a:p>
          <a:p>
            <a:pPr marL="664920">
              <a:lnSpc>
                <a:spcPts val="4620"/>
              </a:lnSpc>
              <a:buNone/>
            </a:pPr>
            <a:r>
              <a:rPr b="0" lang="en-IN" sz="4100" spc="-4" strike="noStrike">
                <a:solidFill>
                  <a:srgbClr val="000000"/>
                </a:solidFill>
                <a:latin typeface="aakar"/>
                <a:ea typeface="DejaVu Sans"/>
              </a:rPr>
              <a:t>	</a:t>
            </a:r>
            <a:r>
              <a:rPr b="1" lang="en-IN" sz="4100" spc="-4" strike="noStrike">
                <a:solidFill>
                  <a:srgbClr val="000000"/>
                </a:solidFill>
                <a:latin typeface="aakar"/>
                <a:ea typeface="DejaVu Sans"/>
              </a:rPr>
              <a:t>Member Variables /Data Members:</a:t>
            </a:r>
            <a:endParaRPr b="0" lang="en-IN" sz="4100" spc="-1" strike="noStrike">
              <a:latin typeface="Arial"/>
            </a:endParaRPr>
          </a:p>
          <a:p>
            <a:pPr marL="664920">
              <a:lnSpc>
                <a:spcPts val="4620"/>
              </a:lnSpc>
              <a:buNone/>
            </a:pPr>
            <a:r>
              <a:rPr b="0" lang="en-IN" sz="4100" spc="-4" strike="noStrike">
                <a:solidFill>
                  <a:srgbClr val="000000"/>
                </a:solidFill>
                <a:latin typeface="aakar"/>
                <a:ea typeface="DejaVu Sans"/>
              </a:rPr>
              <a:t>String car_type - </a:t>
            </a:r>
            <a:r>
              <a:rPr b="0" i="1" lang="en-IN" sz="4100" spc="-4" strike="noStrike">
                <a:solidFill>
                  <a:srgbClr val="000000"/>
                </a:solidFill>
                <a:latin typeface="aakar"/>
                <a:ea typeface="DejaVu Sans"/>
              </a:rPr>
              <a:t>To store the type of car (AC or NON AC)</a:t>
            </a:r>
            <a:endParaRPr b="0" lang="en-IN" sz="4100" spc="-1" strike="noStrike">
              <a:latin typeface="Arial"/>
            </a:endParaRPr>
          </a:p>
          <a:p>
            <a:pPr marL="664920">
              <a:lnSpc>
                <a:spcPts val="4620"/>
              </a:lnSpc>
              <a:buNone/>
            </a:pPr>
            <a:r>
              <a:rPr b="0" lang="en-IN" sz="4100" spc="-4" strike="noStrike">
                <a:solidFill>
                  <a:srgbClr val="000000"/>
                </a:solidFill>
                <a:latin typeface="aakar"/>
                <a:ea typeface="DejaVu Sans"/>
              </a:rPr>
              <a:t>double km - </a:t>
            </a:r>
            <a:r>
              <a:rPr b="0" i="1" lang="en-IN" sz="4100" spc="-4" strike="noStrike">
                <a:solidFill>
                  <a:srgbClr val="000000"/>
                </a:solidFill>
                <a:latin typeface="aakar"/>
                <a:ea typeface="DejaVu Sans"/>
              </a:rPr>
              <a:t>To store the kilometer travelled</a:t>
            </a:r>
            <a:endParaRPr b="0" lang="en-IN" sz="4100" spc="-1" strike="noStrike">
              <a:latin typeface="Arial"/>
            </a:endParaRPr>
          </a:p>
          <a:p>
            <a:pPr marL="664920">
              <a:lnSpc>
                <a:spcPts val="4620"/>
              </a:lnSpc>
              <a:buNone/>
            </a:pPr>
            <a:r>
              <a:rPr b="0" lang="en-IN" sz="4100" spc="-4" strike="noStrike">
                <a:solidFill>
                  <a:srgbClr val="000000"/>
                </a:solidFill>
                <a:latin typeface="aakar"/>
                <a:ea typeface="DejaVu Sans"/>
              </a:rPr>
              <a:t>double bill - </a:t>
            </a:r>
            <a:r>
              <a:rPr b="0" i="1" lang="en-IN" sz="4100" spc="-4" strike="noStrike">
                <a:solidFill>
                  <a:srgbClr val="000000"/>
                </a:solidFill>
                <a:latin typeface="aakar"/>
                <a:ea typeface="DejaVu Sans"/>
              </a:rPr>
              <a:t>To calculate and store the bill amount</a:t>
            </a:r>
            <a:endParaRPr b="0" lang="en-IN" sz="4100" spc="-1" strike="noStrike">
              <a:latin typeface="Arial"/>
            </a:endParaRPr>
          </a:p>
          <a:p>
            <a:pPr marL="664920">
              <a:lnSpc>
                <a:spcPts val="4620"/>
              </a:lnSpc>
              <a:buNone/>
            </a:pPr>
            <a:endParaRPr b="0" lang="en-IN" sz="4100" spc="-1" strike="noStrike">
              <a:latin typeface="Arial"/>
            </a:endParaRPr>
          </a:p>
          <a:p>
            <a:pPr marL="664920">
              <a:lnSpc>
                <a:spcPts val="4620"/>
              </a:lnSpc>
              <a:buNone/>
            </a:pPr>
            <a:r>
              <a:rPr b="0" lang="en-IN" sz="4100" spc="-4" strike="noStrike">
                <a:solidFill>
                  <a:srgbClr val="000000"/>
                </a:solidFill>
                <a:latin typeface="aakar"/>
                <a:ea typeface="DejaVu Sans"/>
              </a:rPr>
              <a:t>	</a:t>
            </a:r>
            <a:r>
              <a:rPr b="1" lang="en-IN" sz="4900" spc="-4" strike="noStrike">
                <a:solidFill>
                  <a:srgbClr val="000000"/>
                </a:solidFill>
                <a:latin typeface="aakar"/>
                <a:ea typeface="DejaVu Sans"/>
              </a:rPr>
              <a:t>Member Methods :</a:t>
            </a:r>
            <a:endParaRPr b="0" lang="en-IN" sz="4900" spc="-1" strike="noStrike">
              <a:latin typeface="Arial"/>
            </a:endParaRPr>
          </a:p>
          <a:p>
            <a:pPr marL="664920">
              <a:lnSpc>
                <a:spcPts val="4620"/>
              </a:lnSpc>
              <a:buNone/>
            </a:pPr>
            <a:r>
              <a:rPr b="0" lang="en-IN" sz="4100" spc="-4" strike="noStrike">
                <a:solidFill>
                  <a:srgbClr val="000000"/>
                </a:solidFill>
                <a:latin typeface="aakar"/>
                <a:ea typeface="DejaVu Sans"/>
              </a:rPr>
              <a:t>CabService() - </a:t>
            </a:r>
            <a:r>
              <a:rPr b="0" i="1" lang="en-IN" sz="4100" spc="-4" strike="noStrike">
                <a:solidFill>
                  <a:srgbClr val="000000"/>
                </a:solidFill>
                <a:latin typeface="aakar"/>
                <a:ea typeface="DejaVu Sans"/>
              </a:rPr>
              <a:t>Default constructor to initialize data members.</a:t>
            </a:r>
            <a:endParaRPr b="0" lang="en-IN" sz="4100" spc="-1" strike="noStrike">
              <a:latin typeface="Arial"/>
            </a:endParaRPr>
          </a:p>
          <a:p>
            <a:pPr marL="664920">
              <a:lnSpc>
                <a:spcPts val="4620"/>
              </a:lnSpc>
              <a:buNone/>
            </a:pPr>
            <a:r>
              <a:rPr b="0" i="1" lang="en-IN" sz="4100" spc="-4" strike="noStrike">
                <a:solidFill>
                  <a:srgbClr val="000000"/>
                </a:solidFill>
                <a:latin typeface="aakar"/>
                <a:ea typeface="DejaVu Sans"/>
              </a:rPr>
              <a:t>String data members to '' '' and double data members to 0.0.</a:t>
            </a:r>
            <a:endParaRPr b="0" lang="en-IN" sz="4100" spc="-1" strike="noStrike">
              <a:latin typeface="Arial"/>
            </a:endParaRPr>
          </a:p>
          <a:p>
            <a:pPr marL="664920">
              <a:lnSpc>
                <a:spcPts val="4620"/>
              </a:lnSpc>
              <a:buNone/>
            </a:pPr>
            <a:r>
              <a:rPr b="0" lang="en-IN" sz="4100" spc="-4" strike="noStrike">
                <a:solidFill>
                  <a:srgbClr val="000000"/>
                </a:solidFill>
                <a:latin typeface="aakar"/>
                <a:ea typeface="DejaVu Sans"/>
              </a:rPr>
              <a:t>void accept () - </a:t>
            </a:r>
            <a:r>
              <a:rPr b="0" i="1" lang="en-IN" sz="4100" spc="-4" strike="noStrike">
                <a:solidFill>
                  <a:srgbClr val="000000"/>
                </a:solidFill>
                <a:latin typeface="aakar"/>
                <a:ea typeface="DejaVu Sans"/>
              </a:rPr>
              <a:t>To accept car_type and km (using Scanner                                               class only).</a:t>
            </a:r>
            <a:endParaRPr b="0" lang="en-IN" sz="4100" spc="-1" strike="noStrike">
              <a:latin typeface="Arial"/>
            </a:endParaRPr>
          </a:p>
          <a:p>
            <a:pPr marL="664920">
              <a:lnSpc>
                <a:spcPts val="4620"/>
              </a:lnSpc>
              <a:buNone/>
            </a:pPr>
            <a:r>
              <a:rPr b="0" lang="en-IN" sz="4100" spc="-4" strike="noStrike">
                <a:solidFill>
                  <a:srgbClr val="000000"/>
                </a:solidFill>
                <a:latin typeface="aakar"/>
                <a:ea typeface="DejaVu Sans"/>
              </a:rPr>
              <a:t>void calculate () -</a:t>
            </a:r>
            <a:r>
              <a:rPr b="0" i="1" lang="en-IN" sz="4100" spc="-4" strike="noStrike">
                <a:solidFill>
                  <a:srgbClr val="000000"/>
                </a:solidFill>
                <a:latin typeface="aakar"/>
                <a:ea typeface="DejaVu Sans"/>
              </a:rPr>
              <a:t> To calculate the bill as per the rules given                                                 above.</a:t>
            </a:r>
            <a:endParaRPr b="0" lang="en-IN" sz="4100" spc="-1" strike="noStrike">
              <a:latin typeface="Arial"/>
            </a:endParaRPr>
          </a:p>
          <a:p>
            <a:pPr marL="664920">
              <a:lnSpc>
                <a:spcPts val="4620"/>
              </a:lnSpc>
              <a:buNone/>
            </a:pPr>
            <a:r>
              <a:rPr b="0" lang="en-IN" sz="4100" spc="-4" strike="noStrike">
                <a:solidFill>
                  <a:srgbClr val="000000"/>
                </a:solidFill>
                <a:latin typeface="aakar"/>
                <a:ea typeface="DejaVu Sans"/>
              </a:rPr>
              <a:t>void display() - </a:t>
            </a:r>
            <a:r>
              <a:rPr b="0" i="1" lang="en-IN" sz="4100" spc="-4" strike="noStrike">
                <a:solidFill>
                  <a:srgbClr val="000000"/>
                </a:solidFill>
                <a:latin typeface="aakar"/>
                <a:ea typeface="DejaVu Sans"/>
              </a:rPr>
              <a:t>To display the bill as per the following                                              format:</a:t>
            </a:r>
            <a:endParaRPr b="0" lang="en-IN" sz="4100" spc="-1" strike="noStrike">
              <a:latin typeface="Arial"/>
            </a:endParaRPr>
          </a:p>
          <a:p>
            <a:pPr marL="664920">
              <a:lnSpc>
                <a:spcPts val="4620"/>
              </a:lnSpc>
              <a:buNone/>
            </a:pPr>
            <a:r>
              <a:rPr b="0" lang="en-IN" sz="4100" spc="-4" strike="noStrike">
                <a:solidFill>
                  <a:srgbClr val="000000"/>
                </a:solidFill>
                <a:latin typeface="aakar"/>
                <a:ea typeface="DejaVu Sans"/>
              </a:rPr>
              <a:t>	</a:t>
            </a:r>
            <a:r>
              <a:rPr b="0" lang="en-IN" sz="4100" spc="-4" strike="noStrike">
                <a:solidFill>
                  <a:srgbClr val="000000"/>
                </a:solidFill>
                <a:latin typeface="aakar"/>
                <a:ea typeface="DejaVu Sans"/>
              </a:rPr>
              <a:t>	</a:t>
            </a:r>
            <a:r>
              <a:rPr b="0" lang="en-IN" sz="4100" spc="-4" strike="noStrike">
                <a:solidFill>
                  <a:srgbClr val="000000"/>
                </a:solidFill>
                <a:latin typeface="aakar"/>
                <a:ea typeface="DejaVu Sans"/>
              </a:rPr>
              <a:t>CAR TYPE:</a:t>
            </a:r>
            <a:endParaRPr b="0" lang="en-IN" sz="4100" spc="-1" strike="noStrike">
              <a:latin typeface="Arial"/>
            </a:endParaRPr>
          </a:p>
          <a:p>
            <a:pPr marL="664920">
              <a:lnSpc>
                <a:spcPts val="4620"/>
              </a:lnSpc>
              <a:buNone/>
            </a:pPr>
            <a:r>
              <a:rPr b="0" lang="en-IN" sz="4100" spc="-4" strike="noStrike">
                <a:solidFill>
                  <a:srgbClr val="000000"/>
                </a:solidFill>
                <a:latin typeface="aakar"/>
                <a:ea typeface="DejaVu Sans"/>
              </a:rPr>
              <a:t>	</a:t>
            </a:r>
            <a:r>
              <a:rPr b="0" lang="en-IN" sz="4100" spc="-4" strike="noStrike">
                <a:solidFill>
                  <a:srgbClr val="000000"/>
                </a:solidFill>
                <a:latin typeface="aakar"/>
                <a:ea typeface="DejaVu Sans"/>
              </a:rPr>
              <a:t>	</a:t>
            </a:r>
            <a:r>
              <a:rPr b="0" lang="en-IN" sz="4100" spc="-4" strike="noStrike">
                <a:solidFill>
                  <a:srgbClr val="000000"/>
                </a:solidFill>
                <a:latin typeface="aakar"/>
                <a:ea typeface="DejaVu Sans"/>
              </a:rPr>
              <a:t>KILOMETER TRAVELLED:</a:t>
            </a:r>
            <a:endParaRPr b="0" lang="en-IN" sz="4100" spc="-1" strike="noStrike">
              <a:latin typeface="Arial"/>
            </a:endParaRPr>
          </a:p>
          <a:p>
            <a:pPr marL="664920">
              <a:lnSpc>
                <a:spcPts val="4620"/>
              </a:lnSpc>
              <a:buNone/>
            </a:pPr>
            <a:r>
              <a:rPr b="0" lang="en-IN" sz="4100" spc="-4" strike="noStrike">
                <a:solidFill>
                  <a:srgbClr val="000000"/>
                </a:solidFill>
                <a:latin typeface="aakar"/>
                <a:ea typeface="DejaVu Sans"/>
              </a:rPr>
              <a:t>	</a:t>
            </a:r>
            <a:r>
              <a:rPr b="0" lang="en-IN" sz="4100" spc="-4" strike="noStrike">
                <a:solidFill>
                  <a:srgbClr val="000000"/>
                </a:solidFill>
                <a:latin typeface="aakar"/>
                <a:ea typeface="DejaVu Sans"/>
              </a:rPr>
              <a:t>	</a:t>
            </a:r>
            <a:r>
              <a:rPr b="0" lang="en-IN" sz="4100" spc="-4" strike="noStrike">
                <a:solidFill>
                  <a:srgbClr val="000000"/>
                </a:solidFill>
                <a:latin typeface="aakar"/>
                <a:ea typeface="DejaVu Sans"/>
              </a:rPr>
              <a:t>TOTAL BILL:</a:t>
            </a:r>
            <a:endParaRPr b="0" lang="en-IN" sz="4100" spc="-1" strike="noStrike">
              <a:latin typeface="Arial"/>
            </a:endParaRPr>
          </a:p>
          <a:p>
            <a:pPr marL="664920">
              <a:lnSpc>
                <a:spcPts val="4620"/>
              </a:lnSpc>
              <a:buNone/>
            </a:pPr>
            <a:r>
              <a:rPr b="1" lang="en-IN" sz="4100" spc="-4" strike="noStrike">
                <a:solidFill>
                  <a:srgbClr val="000000"/>
                </a:solidFill>
                <a:latin typeface="aakar"/>
                <a:ea typeface="DejaVu Sans"/>
              </a:rPr>
              <a:t>Create an object of the class in the main method and invoke the member methods.</a:t>
            </a:r>
            <a:endParaRPr b="0" lang="en-IN" sz="41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40" name="Rectangle 249"/>
          <p:cNvSpPr/>
          <p:nvPr/>
        </p:nvSpPr>
        <p:spPr>
          <a:xfrm>
            <a:off x="471240" y="182520"/>
            <a:ext cx="15510960" cy="20873520"/>
          </a:xfrm>
          <a:prstGeom prst="rect">
            <a:avLst/>
          </a:prstGeom>
          <a:noFill/>
          <a:ln w="0">
            <a:noFill/>
          </a:ln>
        </p:spPr>
        <p:style>
          <a:lnRef idx="0"/>
          <a:fillRef idx="0"/>
          <a:effectRef idx="0"/>
          <a:fontRef idx="minor"/>
        </p:style>
        <p:txBody>
          <a:bodyPr numCol="1" spcCol="0" lIns="184680" rIns="184680" tIns="92520" bIns="92520" anchor="t">
            <a:noAutofit/>
          </a:bodyPr>
          <a:p>
            <a:pPr marL="1256040">
              <a:lnSpc>
                <a:spcPts val="4289"/>
              </a:lnSpc>
              <a:buNone/>
            </a:pPr>
            <a:r>
              <a:rPr b="0" lang="en-IN" sz="3650" spc="-4" strike="noStrike">
                <a:solidFill>
                  <a:srgbClr val="04050f"/>
                </a:solidFill>
                <a:latin typeface="DejaVu Serif"/>
                <a:ea typeface="DejaVu Sans"/>
              </a:rPr>
              <a:t>import java.util.Scanner;</a:t>
            </a:r>
            <a:endParaRPr b="0" lang="en-IN" sz="3650" spc="-1" strike="noStrike">
              <a:latin typeface="Arial"/>
            </a:endParaRPr>
          </a:p>
          <a:p>
            <a:pPr marL="1256040">
              <a:lnSpc>
                <a:spcPts val="4289"/>
              </a:lnSpc>
              <a:buNone/>
            </a:pPr>
            <a:r>
              <a:rPr b="0" lang="en-IN" sz="3650" spc="-4" strike="noStrike">
                <a:solidFill>
                  <a:srgbClr val="04050f"/>
                </a:solidFill>
                <a:latin typeface="DejaVu Serif"/>
                <a:ea typeface="DejaVu Sans"/>
              </a:rPr>
              <a:t>class CabService2{</a:t>
            </a:r>
            <a:endParaRPr b="0" lang="en-IN" sz="3650" spc="-1" strike="noStrike">
              <a:latin typeface="Arial"/>
            </a:endParaRPr>
          </a:p>
          <a:p>
            <a:pPr marL="1256040">
              <a:lnSpc>
                <a:spcPts val="4289"/>
              </a:lnSpc>
              <a:buNone/>
            </a:pPr>
            <a:r>
              <a:rPr b="0" lang="en-IN" sz="3650" spc="-4" strike="noStrike">
                <a:solidFill>
                  <a:srgbClr val="04050f"/>
                </a:solidFill>
                <a:latin typeface="DejaVu Serif"/>
                <a:ea typeface="DejaVu Sans"/>
              </a:rPr>
              <a:t>      </a:t>
            </a:r>
            <a:r>
              <a:rPr b="0" lang="en-IN" sz="3650" spc="-4" strike="noStrike">
                <a:solidFill>
                  <a:srgbClr val="04050f"/>
                </a:solidFill>
                <a:latin typeface="DejaVu Serif"/>
                <a:ea typeface="DejaVu Sans"/>
              </a:rPr>
              <a:t>String car_type;</a:t>
            </a:r>
            <a:endParaRPr b="0" lang="en-IN" sz="3650" spc="-1" strike="noStrike">
              <a:latin typeface="Arial"/>
            </a:endParaRPr>
          </a:p>
          <a:p>
            <a:pPr marL="1256040">
              <a:lnSpc>
                <a:spcPts val="4289"/>
              </a:lnSpc>
              <a:buNone/>
            </a:pPr>
            <a:r>
              <a:rPr b="0" lang="en-IN" sz="3650" spc="-4" strike="noStrike">
                <a:solidFill>
                  <a:srgbClr val="04050f"/>
                </a:solidFill>
                <a:latin typeface="DejaVu Serif"/>
                <a:ea typeface="DejaVu Sans"/>
              </a:rPr>
              <a:t>      </a:t>
            </a:r>
            <a:r>
              <a:rPr b="0" lang="en-IN" sz="3650" spc="-4" strike="noStrike">
                <a:solidFill>
                  <a:srgbClr val="04050f"/>
                </a:solidFill>
                <a:latin typeface="DejaVu Serif"/>
                <a:ea typeface="DejaVu Sans"/>
              </a:rPr>
              <a:t>double km;</a:t>
            </a:r>
            <a:endParaRPr b="0" lang="en-IN" sz="3650" spc="-1" strike="noStrike">
              <a:latin typeface="Arial"/>
            </a:endParaRPr>
          </a:p>
          <a:p>
            <a:pPr marL="1256040">
              <a:lnSpc>
                <a:spcPts val="4289"/>
              </a:lnSpc>
              <a:buNone/>
            </a:pPr>
            <a:r>
              <a:rPr b="0" lang="en-IN" sz="3650" spc="-4" strike="noStrike">
                <a:solidFill>
                  <a:srgbClr val="04050f"/>
                </a:solidFill>
                <a:latin typeface="DejaVu Serif"/>
                <a:ea typeface="DejaVu Sans"/>
              </a:rPr>
              <a:t>      </a:t>
            </a:r>
            <a:r>
              <a:rPr b="0" lang="en-IN" sz="3650" spc="-4" strike="noStrike">
                <a:solidFill>
                  <a:srgbClr val="04050f"/>
                </a:solidFill>
                <a:latin typeface="DejaVu Serif"/>
                <a:ea typeface="DejaVu Sans"/>
              </a:rPr>
              <a:t>double bill;</a:t>
            </a:r>
            <a:endParaRPr b="0" lang="en-IN" sz="3650" spc="-1" strike="noStrike">
              <a:latin typeface="Arial"/>
            </a:endParaRPr>
          </a:p>
          <a:p>
            <a:pPr marL="1256040">
              <a:lnSpc>
                <a:spcPts val="4289"/>
              </a:lnSpc>
              <a:buNone/>
            </a:pPr>
            <a:r>
              <a:rPr b="0" lang="en-IN" sz="3650" spc="-4" strike="noStrike">
                <a:solidFill>
                  <a:srgbClr val="04050f"/>
                </a:solidFill>
                <a:latin typeface="DejaVu Serif"/>
                <a:ea typeface="DejaVu Sans"/>
              </a:rPr>
              <a:t>      </a:t>
            </a:r>
            <a:r>
              <a:rPr b="0" lang="en-IN" sz="3650" spc="-4" strike="noStrike">
                <a:solidFill>
                  <a:srgbClr val="04050f"/>
                </a:solidFill>
                <a:latin typeface="DejaVu Serif"/>
                <a:ea typeface="DejaVu Sans"/>
              </a:rPr>
              <a:t>CabService2(){</a:t>
            </a:r>
            <a:endParaRPr b="0" lang="en-IN" sz="3650" spc="-1" strike="noStrike">
              <a:latin typeface="Arial"/>
            </a:endParaRPr>
          </a:p>
          <a:p>
            <a:pPr marL="1256040">
              <a:lnSpc>
                <a:spcPts val="4289"/>
              </a:lnSpc>
              <a:buNone/>
            </a:pPr>
            <a:r>
              <a:rPr b="0" lang="en-IN" sz="3650" spc="-4" strike="noStrike">
                <a:solidFill>
                  <a:srgbClr val="04050f"/>
                </a:solidFill>
                <a:latin typeface="DejaVu Serif"/>
                <a:ea typeface="DejaVu Sans"/>
              </a:rPr>
              <a:t>            </a:t>
            </a:r>
            <a:r>
              <a:rPr b="0" lang="en-IN" sz="3650" spc="-4" strike="noStrike">
                <a:solidFill>
                  <a:srgbClr val="04050f"/>
                </a:solidFill>
                <a:latin typeface="DejaVu Serif"/>
                <a:ea typeface="DejaVu Sans"/>
              </a:rPr>
              <a:t>car_type="";</a:t>
            </a:r>
            <a:endParaRPr b="0" lang="en-IN" sz="3650" spc="-1" strike="noStrike">
              <a:latin typeface="Arial"/>
            </a:endParaRPr>
          </a:p>
          <a:p>
            <a:pPr marL="1256040">
              <a:lnSpc>
                <a:spcPts val="4289"/>
              </a:lnSpc>
              <a:buNone/>
            </a:pPr>
            <a:r>
              <a:rPr b="0" lang="en-IN" sz="3650" spc="-4" strike="noStrike">
                <a:solidFill>
                  <a:srgbClr val="04050f"/>
                </a:solidFill>
                <a:latin typeface="DejaVu Serif"/>
                <a:ea typeface="DejaVu Sans"/>
              </a:rPr>
              <a:t>            </a:t>
            </a:r>
            <a:r>
              <a:rPr b="0" lang="en-IN" sz="3650" spc="-4" strike="noStrike">
                <a:solidFill>
                  <a:srgbClr val="04050f"/>
                </a:solidFill>
                <a:latin typeface="DejaVu Serif"/>
                <a:ea typeface="DejaVu Sans"/>
              </a:rPr>
              <a:t>km=0.0;</a:t>
            </a:r>
            <a:endParaRPr b="0" lang="en-IN" sz="3650" spc="-1" strike="noStrike">
              <a:latin typeface="Arial"/>
            </a:endParaRPr>
          </a:p>
          <a:p>
            <a:pPr marL="1256040">
              <a:lnSpc>
                <a:spcPts val="4289"/>
              </a:lnSpc>
              <a:buNone/>
            </a:pPr>
            <a:r>
              <a:rPr b="0" lang="en-IN" sz="3650" spc="-4" strike="noStrike">
                <a:solidFill>
                  <a:srgbClr val="04050f"/>
                </a:solidFill>
                <a:latin typeface="DejaVu Serif"/>
                <a:ea typeface="DejaVu Sans"/>
              </a:rPr>
              <a:t>            </a:t>
            </a:r>
            <a:r>
              <a:rPr b="0" lang="en-IN" sz="3650" spc="-4" strike="noStrike">
                <a:solidFill>
                  <a:srgbClr val="04050f"/>
                </a:solidFill>
                <a:latin typeface="DejaVu Serif"/>
                <a:ea typeface="DejaVu Sans"/>
              </a:rPr>
              <a:t>bill=0.0;</a:t>
            </a:r>
            <a:endParaRPr b="0" lang="en-IN" sz="3650" spc="-1" strike="noStrike">
              <a:latin typeface="Arial"/>
            </a:endParaRPr>
          </a:p>
          <a:p>
            <a:pPr marL="1256040">
              <a:lnSpc>
                <a:spcPts val="4289"/>
              </a:lnSpc>
              <a:buNone/>
            </a:pPr>
            <a:r>
              <a:rPr b="0" lang="en-IN" sz="3650" spc="-4" strike="noStrike">
                <a:solidFill>
                  <a:srgbClr val="04050f"/>
                </a:solidFill>
                <a:latin typeface="DejaVu Serif"/>
                <a:ea typeface="DejaVu Sans"/>
              </a:rPr>
              <a:t>      </a:t>
            </a:r>
            <a:r>
              <a:rPr b="0" lang="en-IN" sz="3650" spc="-4" strike="noStrike">
                <a:solidFill>
                  <a:srgbClr val="04050f"/>
                </a:solidFill>
                <a:latin typeface="DejaVu Serif"/>
                <a:ea typeface="DejaVu Sans"/>
              </a:rPr>
              <a:t>}</a:t>
            </a:r>
            <a:endParaRPr b="0" lang="en-IN" sz="3650" spc="-1" strike="noStrike">
              <a:latin typeface="Arial"/>
            </a:endParaRPr>
          </a:p>
          <a:p>
            <a:pPr marL="1256040">
              <a:lnSpc>
                <a:spcPts val="4289"/>
              </a:lnSpc>
              <a:buNone/>
            </a:pPr>
            <a:r>
              <a:rPr b="0" lang="en-IN" sz="3650" spc="-4" strike="noStrike">
                <a:solidFill>
                  <a:srgbClr val="04050f"/>
                </a:solidFill>
                <a:latin typeface="DejaVu Serif"/>
                <a:ea typeface="DejaVu Sans"/>
              </a:rPr>
              <a:t>      </a:t>
            </a:r>
            <a:r>
              <a:rPr b="0" lang="en-IN" sz="3650" spc="-4" strike="noStrike">
                <a:solidFill>
                  <a:srgbClr val="04050f"/>
                </a:solidFill>
                <a:latin typeface="DejaVu Serif"/>
                <a:ea typeface="DejaVu Sans"/>
              </a:rPr>
              <a:t>void accept(){</a:t>
            </a:r>
            <a:endParaRPr b="0" lang="en-IN" sz="3650" spc="-1" strike="noStrike">
              <a:latin typeface="Arial"/>
            </a:endParaRPr>
          </a:p>
          <a:p>
            <a:pPr marL="1256040">
              <a:lnSpc>
                <a:spcPts val="4289"/>
              </a:lnSpc>
              <a:buNone/>
            </a:pPr>
            <a:r>
              <a:rPr b="0" lang="en-IN" sz="3650" spc="-4" strike="noStrike">
                <a:solidFill>
                  <a:srgbClr val="04050f"/>
                </a:solidFill>
                <a:latin typeface="DejaVu Serif"/>
                <a:ea typeface="DejaVu Sans"/>
              </a:rPr>
              <a:t>            </a:t>
            </a:r>
            <a:r>
              <a:rPr b="0" lang="en-IN" sz="3650" spc="-4" strike="noStrike">
                <a:solidFill>
                  <a:srgbClr val="04050f"/>
                </a:solidFill>
                <a:latin typeface="DejaVu Serif"/>
                <a:ea typeface="DejaVu Sans"/>
              </a:rPr>
              <a:t>Scanner sc=new Scanner(System.in);</a:t>
            </a:r>
            <a:endParaRPr b="0" lang="en-IN" sz="3650" spc="-1" strike="noStrike">
              <a:latin typeface="Arial"/>
            </a:endParaRPr>
          </a:p>
          <a:p>
            <a:pPr marL="1256040">
              <a:lnSpc>
                <a:spcPts val="4289"/>
              </a:lnSpc>
              <a:buNone/>
            </a:pPr>
            <a:r>
              <a:rPr b="0" lang="en-IN" sz="3650" spc="-4" strike="noStrike">
                <a:solidFill>
                  <a:srgbClr val="04050f"/>
                </a:solidFill>
                <a:latin typeface="DejaVu Serif"/>
                <a:ea typeface="DejaVu Sans"/>
              </a:rPr>
              <a:t>            </a:t>
            </a:r>
            <a:r>
              <a:rPr b="0" lang="en-IN" sz="3650" spc="-4" strike="noStrike">
                <a:solidFill>
                  <a:srgbClr val="04050f"/>
                </a:solidFill>
                <a:latin typeface="DejaVu Serif"/>
                <a:ea typeface="DejaVu Sans"/>
              </a:rPr>
              <a:t>System.out.print("Please enter the type of car and                                                  the kilometers it's used:");</a:t>
            </a:r>
            <a:endParaRPr b="0" lang="en-IN" sz="3650" spc="-1" strike="noStrike">
              <a:latin typeface="Arial"/>
            </a:endParaRPr>
          </a:p>
          <a:p>
            <a:pPr marL="1256040">
              <a:lnSpc>
                <a:spcPts val="4289"/>
              </a:lnSpc>
              <a:buNone/>
            </a:pPr>
            <a:r>
              <a:rPr b="0" lang="en-IN" sz="3650" spc="-4" strike="noStrike">
                <a:solidFill>
                  <a:srgbClr val="04050f"/>
                </a:solidFill>
                <a:latin typeface="DejaVu Serif"/>
                <a:ea typeface="DejaVu Sans"/>
              </a:rPr>
              <a:t>            </a:t>
            </a:r>
            <a:r>
              <a:rPr b="0" lang="en-IN" sz="3650" spc="-4" strike="noStrike">
                <a:solidFill>
                  <a:srgbClr val="04050f"/>
                </a:solidFill>
                <a:latin typeface="DejaVu Serif"/>
                <a:ea typeface="DejaVu Sans"/>
              </a:rPr>
              <a:t>car_type=sc.nextLine();</a:t>
            </a:r>
            <a:endParaRPr b="0" lang="en-IN" sz="3650" spc="-1" strike="noStrike">
              <a:latin typeface="Arial"/>
            </a:endParaRPr>
          </a:p>
          <a:p>
            <a:pPr marL="1256040">
              <a:lnSpc>
                <a:spcPts val="4289"/>
              </a:lnSpc>
              <a:buNone/>
            </a:pPr>
            <a:r>
              <a:rPr b="0" lang="en-IN" sz="3650" spc="-4" strike="noStrike">
                <a:solidFill>
                  <a:srgbClr val="04050f"/>
                </a:solidFill>
                <a:latin typeface="DejaVu Serif"/>
                <a:ea typeface="DejaVu Sans"/>
              </a:rPr>
              <a:t>            </a:t>
            </a:r>
            <a:r>
              <a:rPr b="0" lang="en-IN" sz="3650" spc="-4" strike="noStrike">
                <a:solidFill>
                  <a:srgbClr val="04050f"/>
                </a:solidFill>
                <a:latin typeface="DejaVu Serif"/>
                <a:ea typeface="DejaVu Sans"/>
              </a:rPr>
              <a:t>km=sc.nextDouble();</a:t>
            </a:r>
            <a:endParaRPr b="0" lang="en-IN" sz="3650" spc="-1" strike="noStrike">
              <a:latin typeface="Arial"/>
            </a:endParaRPr>
          </a:p>
          <a:p>
            <a:pPr marL="1256040">
              <a:lnSpc>
                <a:spcPts val="4289"/>
              </a:lnSpc>
              <a:buNone/>
            </a:pPr>
            <a:r>
              <a:rPr b="0" lang="en-IN" sz="3650" spc="-4" strike="noStrike">
                <a:solidFill>
                  <a:srgbClr val="04050f"/>
                </a:solidFill>
                <a:latin typeface="DejaVu Serif"/>
                <a:ea typeface="DejaVu Sans"/>
              </a:rPr>
              <a:t>            </a:t>
            </a:r>
            <a:r>
              <a:rPr b="0" lang="en-IN" sz="3650" spc="-4" strike="noStrike">
                <a:solidFill>
                  <a:srgbClr val="04050f"/>
                </a:solidFill>
                <a:latin typeface="DejaVu Serif"/>
                <a:ea typeface="DejaVu Sans"/>
              </a:rPr>
              <a:t>sc.close();</a:t>
            </a:r>
            <a:endParaRPr b="0" lang="en-IN" sz="3650" spc="-1" strike="noStrike">
              <a:latin typeface="Arial"/>
            </a:endParaRPr>
          </a:p>
          <a:p>
            <a:pPr marL="1256040">
              <a:lnSpc>
                <a:spcPts val="4289"/>
              </a:lnSpc>
              <a:buNone/>
            </a:pPr>
            <a:r>
              <a:rPr b="0" lang="en-IN" sz="3650" spc="-4" strike="noStrike">
                <a:solidFill>
                  <a:srgbClr val="04050f"/>
                </a:solidFill>
                <a:latin typeface="DejaVu Serif"/>
                <a:ea typeface="DejaVu Sans"/>
              </a:rPr>
              <a:t>      </a:t>
            </a:r>
            <a:r>
              <a:rPr b="0" lang="en-IN" sz="3650" spc="-4" strike="noStrike">
                <a:solidFill>
                  <a:srgbClr val="04050f"/>
                </a:solidFill>
                <a:latin typeface="DejaVu Serif"/>
                <a:ea typeface="DejaVu Sans"/>
              </a:rPr>
              <a:t>}</a:t>
            </a:r>
            <a:endParaRPr b="0" lang="en-IN" sz="3650" spc="-1" strike="noStrike">
              <a:latin typeface="Arial"/>
            </a:endParaRPr>
          </a:p>
          <a:p>
            <a:pPr marL="1256040">
              <a:lnSpc>
                <a:spcPts val="4289"/>
              </a:lnSpc>
              <a:buNone/>
            </a:pPr>
            <a:r>
              <a:rPr b="0" lang="en-IN" sz="3650" spc="-4" strike="noStrike">
                <a:solidFill>
                  <a:srgbClr val="04050f"/>
                </a:solidFill>
                <a:latin typeface="DejaVu Serif"/>
                <a:ea typeface="DejaVu Sans"/>
              </a:rPr>
              <a:t>      </a:t>
            </a:r>
            <a:r>
              <a:rPr b="0" lang="en-IN" sz="3650" spc="-4" strike="noStrike">
                <a:solidFill>
                  <a:srgbClr val="04050f"/>
                </a:solidFill>
                <a:latin typeface="DejaVu Serif"/>
                <a:ea typeface="DejaVu Sans"/>
              </a:rPr>
              <a:t>void calculate(){</a:t>
            </a:r>
            <a:endParaRPr b="0" lang="en-IN" sz="3650" spc="-1" strike="noStrike">
              <a:latin typeface="Arial"/>
            </a:endParaRPr>
          </a:p>
          <a:p>
            <a:pPr marL="1256040">
              <a:lnSpc>
                <a:spcPts val="4289"/>
              </a:lnSpc>
              <a:buNone/>
            </a:pPr>
            <a:r>
              <a:rPr b="0" lang="en-IN" sz="3650" spc="-4" strike="noStrike">
                <a:solidFill>
                  <a:srgbClr val="04050f"/>
                </a:solidFill>
                <a:latin typeface="DejaVu Serif"/>
                <a:ea typeface="DejaVu Sans"/>
              </a:rPr>
              <a:t>            </a:t>
            </a:r>
            <a:r>
              <a:rPr b="0" lang="en-IN" sz="3650" spc="-4" strike="noStrike">
                <a:solidFill>
                  <a:srgbClr val="04050f"/>
                </a:solidFill>
                <a:latin typeface="DejaVu Serif"/>
                <a:ea typeface="DejaVu Sans"/>
              </a:rPr>
              <a:t>if(car_type.equals("AC")){</a:t>
            </a:r>
            <a:endParaRPr b="0" lang="en-IN" sz="3650" spc="-1" strike="noStrike">
              <a:latin typeface="Arial"/>
            </a:endParaRPr>
          </a:p>
          <a:p>
            <a:pPr marL="1256040">
              <a:lnSpc>
                <a:spcPts val="4289"/>
              </a:lnSpc>
              <a:buNone/>
            </a:pPr>
            <a:r>
              <a:rPr b="0" lang="en-IN" sz="3650" spc="-4" strike="noStrike">
                <a:solidFill>
                  <a:srgbClr val="04050f"/>
                </a:solidFill>
                <a:latin typeface="DejaVu Serif"/>
                <a:ea typeface="DejaVu Sans"/>
              </a:rPr>
              <a:t>                </a:t>
            </a:r>
            <a:r>
              <a:rPr b="0" lang="en-IN" sz="3650" spc="-4" strike="noStrike">
                <a:solidFill>
                  <a:srgbClr val="04050f"/>
                </a:solidFill>
                <a:latin typeface="DejaVu Serif"/>
                <a:ea typeface="DejaVu Sans"/>
              </a:rPr>
              <a:t>if(km&gt;0.0 &amp;&amp; km&lt;5.0){</a:t>
            </a:r>
            <a:endParaRPr b="0" lang="en-IN" sz="3650" spc="-1" strike="noStrike">
              <a:latin typeface="Arial"/>
            </a:endParaRPr>
          </a:p>
          <a:p>
            <a:pPr marL="1256040">
              <a:lnSpc>
                <a:spcPts val="4289"/>
              </a:lnSpc>
              <a:buNone/>
            </a:pPr>
            <a:r>
              <a:rPr b="0" lang="en-IN" sz="3650" spc="-4" strike="noStrike">
                <a:solidFill>
                  <a:srgbClr val="04050f"/>
                </a:solidFill>
                <a:latin typeface="DejaVu Serif"/>
                <a:ea typeface="DejaVu Sans"/>
              </a:rPr>
              <a:t>                    </a:t>
            </a:r>
            <a:r>
              <a:rPr b="0" lang="en-IN" sz="3650" spc="-4" strike="noStrike">
                <a:solidFill>
                  <a:srgbClr val="04050f"/>
                </a:solidFill>
                <a:latin typeface="DejaVu Serif"/>
                <a:ea typeface="DejaVu Sans"/>
              </a:rPr>
              <a:t>bill=150.0;</a:t>
            </a:r>
            <a:endParaRPr b="0" lang="en-IN" sz="3650" spc="-1" strike="noStrike">
              <a:latin typeface="Arial"/>
            </a:endParaRPr>
          </a:p>
          <a:p>
            <a:pPr marL="1256040">
              <a:lnSpc>
                <a:spcPts val="4289"/>
              </a:lnSpc>
              <a:buNone/>
            </a:pPr>
            <a:r>
              <a:rPr b="0" lang="en-IN" sz="3650" spc="-4" strike="noStrike">
                <a:solidFill>
                  <a:srgbClr val="04050f"/>
                </a:solidFill>
                <a:latin typeface="DejaVu Serif"/>
                <a:ea typeface="DejaVu Sans"/>
              </a:rPr>
              <a:t>                </a:t>
            </a:r>
            <a:r>
              <a:rPr b="0" lang="en-IN" sz="3650" spc="-4" strike="noStrike">
                <a:solidFill>
                  <a:srgbClr val="04050f"/>
                </a:solidFill>
                <a:latin typeface="DejaVu Serif"/>
                <a:ea typeface="DejaVu Sans"/>
              </a:rPr>
              <a:t>}</a:t>
            </a:r>
            <a:endParaRPr b="0" lang="en-IN" sz="3650" spc="-1" strike="noStrike">
              <a:latin typeface="Arial"/>
            </a:endParaRPr>
          </a:p>
          <a:p>
            <a:pPr marL="1256040">
              <a:lnSpc>
                <a:spcPts val="4289"/>
              </a:lnSpc>
              <a:buNone/>
            </a:pPr>
            <a:r>
              <a:rPr b="0" lang="en-IN" sz="3650" spc="-4" strike="noStrike">
                <a:solidFill>
                  <a:srgbClr val="04050f"/>
                </a:solidFill>
                <a:latin typeface="DejaVu Serif"/>
                <a:ea typeface="DejaVu Sans"/>
              </a:rPr>
              <a:t>                </a:t>
            </a:r>
            <a:r>
              <a:rPr b="0" lang="en-IN" sz="3650" spc="-4" strike="noStrike">
                <a:solidFill>
                  <a:srgbClr val="04050f"/>
                </a:solidFill>
                <a:latin typeface="DejaVu Serif"/>
                <a:ea typeface="DejaVu Sans"/>
              </a:rPr>
              <a:t>else{</a:t>
            </a:r>
            <a:endParaRPr b="0" lang="en-IN" sz="3650" spc="-1" strike="noStrike">
              <a:latin typeface="Arial"/>
            </a:endParaRPr>
          </a:p>
          <a:p>
            <a:pPr marL="1256040">
              <a:lnSpc>
                <a:spcPts val="4289"/>
              </a:lnSpc>
              <a:buNone/>
            </a:pPr>
            <a:r>
              <a:rPr b="0" lang="en-IN" sz="3650" spc="-4" strike="noStrike">
                <a:solidFill>
                  <a:srgbClr val="04050f"/>
                </a:solidFill>
                <a:latin typeface="DejaVu Serif"/>
                <a:ea typeface="DejaVu Sans"/>
              </a:rPr>
              <a:t>                    </a:t>
            </a:r>
            <a:r>
              <a:rPr b="0" lang="en-IN" sz="3650" spc="-4" strike="noStrike">
                <a:solidFill>
                  <a:srgbClr val="04050f"/>
                </a:solidFill>
                <a:latin typeface="DejaVu Serif"/>
                <a:ea typeface="DejaVu Sans"/>
              </a:rPr>
              <a:t>bill=((km-5.0)*10);   </a:t>
            </a:r>
            <a:endParaRPr b="0" lang="en-IN" sz="3650" spc="-1" strike="noStrike">
              <a:latin typeface="Arial"/>
            </a:endParaRPr>
          </a:p>
          <a:p>
            <a:pPr marL="1256040">
              <a:lnSpc>
                <a:spcPts val="4289"/>
              </a:lnSpc>
              <a:buNone/>
            </a:pPr>
            <a:r>
              <a:rPr b="0" lang="en-IN" sz="3650" spc="-4" strike="noStrike">
                <a:solidFill>
                  <a:srgbClr val="04050f"/>
                </a:solidFill>
                <a:latin typeface="DejaVu Serif"/>
                <a:ea typeface="DejaVu Sans"/>
              </a:rPr>
              <a:t>                    </a:t>
            </a:r>
            <a:r>
              <a:rPr b="0" lang="en-IN" sz="3650" spc="-4" strike="noStrike">
                <a:solidFill>
                  <a:srgbClr val="04050f"/>
                </a:solidFill>
                <a:latin typeface="DejaVu Serif"/>
                <a:ea typeface="DejaVu Sans"/>
              </a:rPr>
              <a:t>bill+=150; </a:t>
            </a:r>
            <a:endParaRPr b="0" lang="en-IN" sz="3650" spc="-1" strike="noStrike">
              <a:latin typeface="Arial"/>
            </a:endParaRPr>
          </a:p>
          <a:p>
            <a:pPr marL="1256040">
              <a:lnSpc>
                <a:spcPts val="4289"/>
              </a:lnSpc>
              <a:buNone/>
            </a:pPr>
            <a:r>
              <a:rPr b="0" lang="en-IN" sz="3650" spc="-4" strike="noStrike">
                <a:solidFill>
                  <a:srgbClr val="04050f"/>
                </a:solidFill>
                <a:latin typeface="DejaVu Serif"/>
                <a:ea typeface="DejaVu Sans"/>
              </a:rPr>
              <a:t>                </a:t>
            </a:r>
            <a:r>
              <a:rPr b="0" lang="en-IN" sz="3650" spc="-4" strike="noStrike">
                <a:solidFill>
                  <a:srgbClr val="04050f"/>
                </a:solidFill>
                <a:latin typeface="DejaVu Serif"/>
                <a:ea typeface="DejaVu Sans"/>
              </a:rPr>
              <a:t>}</a:t>
            </a:r>
            <a:endParaRPr b="0" lang="en-IN" sz="3650" spc="-1" strike="noStrike">
              <a:latin typeface="Arial"/>
            </a:endParaRPr>
          </a:p>
          <a:p>
            <a:pPr marL="1256040">
              <a:lnSpc>
                <a:spcPts val="4289"/>
              </a:lnSpc>
              <a:buNone/>
            </a:pPr>
            <a:r>
              <a:rPr b="0" lang="en-IN" sz="3650" spc="-4" strike="noStrike">
                <a:solidFill>
                  <a:srgbClr val="04050f"/>
                </a:solidFill>
                <a:latin typeface="DejaVu Serif"/>
                <a:ea typeface="DejaVu Sans"/>
              </a:rPr>
              <a:t>            </a:t>
            </a:r>
            <a:r>
              <a:rPr b="0" lang="en-IN" sz="3650" spc="-4" strike="noStrike">
                <a:solidFill>
                  <a:srgbClr val="04050f"/>
                </a:solidFill>
                <a:latin typeface="DejaVu Serif"/>
                <a:ea typeface="DejaVu Sans"/>
              </a:rPr>
              <a:t>}</a:t>
            </a:r>
            <a:endParaRPr b="0" lang="en-IN" sz="3650" spc="-1" strike="noStrike">
              <a:latin typeface="Arial"/>
            </a:endParaRPr>
          </a:p>
          <a:p>
            <a:pPr marL="1256040">
              <a:lnSpc>
                <a:spcPts val="4289"/>
              </a:lnSpc>
              <a:buNone/>
            </a:pPr>
            <a:r>
              <a:rPr b="0" lang="en-IN" sz="3650" spc="-4" strike="noStrike">
                <a:solidFill>
                  <a:srgbClr val="04050f"/>
                </a:solidFill>
                <a:latin typeface="DejaVu Serif"/>
                <a:ea typeface="DejaVu Sans"/>
              </a:rPr>
              <a:t>            </a:t>
            </a:r>
            <a:r>
              <a:rPr b="0" lang="en-IN" sz="3650" spc="-4" strike="noStrike">
                <a:solidFill>
                  <a:srgbClr val="04050f"/>
                </a:solidFill>
                <a:latin typeface="DejaVu Serif"/>
                <a:ea typeface="DejaVu Sans"/>
              </a:rPr>
              <a:t>else{</a:t>
            </a:r>
            <a:endParaRPr b="0" lang="en-IN" sz="3650" spc="-1" strike="noStrike">
              <a:latin typeface="Arial"/>
            </a:endParaRPr>
          </a:p>
          <a:p>
            <a:pPr marL="1256040">
              <a:lnSpc>
                <a:spcPts val="4289"/>
              </a:lnSpc>
              <a:buNone/>
            </a:pPr>
            <a:r>
              <a:rPr b="0" lang="en-IN" sz="3650" spc="-4" strike="noStrike">
                <a:solidFill>
                  <a:srgbClr val="04050f"/>
                </a:solidFill>
                <a:latin typeface="DejaVu Serif"/>
                <a:ea typeface="DejaVu Sans"/>
              </a:rPr>
              <a:t>                </a:t>
            </a:r>
            <a:r>
              <a:rPr b="0" lang="en-IN" sz="3650" spc="-4" strike="noStrike">
                <a:solidFill>
                  <a:srgbClr val="04050f"/>
                </a:solidFill>
                <a:latin typeface="DejaVu Serif"/>
                <a:ea typeface="DejaVu Sans"/>
              </a:rPr>
              <a:t>if(km&gt;0.0 &amp;&amp; km&lt;5.0){</a:t>
            </a:r>
            <a:endParaRPr b="0" lang="en-IN" sz="3650" spc="-1" strike="noStrike">
              <a:latin typeface="Arial"/>
            </a:endParaRPr>
          </a:p>
          <a:p>
            <a:pPr marL="1256040">
              <a:lnSpc>
                <a:spcPts val="4289"/>
              </a:lnSpc>
              <a:buNone/>
            </a:pPr>
            <a:r>
              <a:rPr b="0" lang="en-IN" sz="3650" spc="-4" strike="noStrike">
                <a:solidFill>
                  <a:srgbClr val="04050f"/>
                </a:solidFill>
                <a:latin typeface="DejaVu Serif"/>
                <a:ea typeface="DejaVu Sans"/>
              </a:rPr>
              <a:t>                    </a:t>
            </a:r>
            <a:r>
              <a:rPr b="0" lang="en-IN" sz="3650" spc="-4" strike="noStrike">
                <a:solidFill>
                  <a:srgbClr val="04050f"/>
                </a:solidFill>
                <a:latin typeface="DejaVu Serif"/>
                <a:ea typeface="DejaVu Sans"/>
              </a:rPr>
              <a:t>bill=120.0;</a:t>
            </a:r>
            <a:endParaRPr b="0" lang="en-IN" sz="3650" spc="-1" strike="noStrike">
              <a:latin typeface="Arial"/>
            </a:endParaRPr>
          </a:p>
          <a:p>
            <a:pPr marL="1256040">
              <a:lnSpc>
                <a:spcPts val="4289"/>
              </a:lnSpc>
              <a:buNone/>
            </a:pPr>
            <a:r>
              <a:rPr b="0" lang="en-IN" sz="3650" spc="-4" strike="noStrike">
                <a:solidFill>
                  <a:srgbClr val="04050f"/>
                </a:solidFill>
                <a:latin typeface="DejaVu Serif"/>
                <a:ea typeface="DejaVu Sans"/>
              </a:rPr>
              <a:t>                </a:t>
            </a:r>
            <a:r>
              <a:rPr b="0" lang="en-IN" sz="3650" spc="-4" strike="noStrike">
                <a:solidFill>
                  <a:srgbClr val="04050f"/>
                </a:solidFill>
                <a:latin typeface="DejaVu Serif"/>
                <a:ea typeface="DejaVu Sans"/>
              </a:rPr>
              <a:t>}</a:t>
            </a:r>
            <a:endParaRPr b="0" lang="en-IN" sz="3650" spc="-1" strike="noStrike">
              <a:latin typeface="Arial"/>
            </a:endParaRPr>
          </a:p>
          <a:p>
            <a:pPr marL="1256040">
              <a:lnSpc>
                <a:spcPts val="4289"/>
              </a:lnSpc>
              <a:buNone/>
            </a:pPr>
            <a:r>
              <a:rPr b="0" lang="en-IN" sz="3650" spc="-4" strike="noStrike">
                <a:solidFill>
                  <a:srgbClr val="04050f"/>
                </a:solidFill>
                <a:latin typeface="DejaVu Serif"/>
                <a:ea typeface="DejaVu Sans"/>
              </a:rPr>
              <a:t>                </a:t>
            </a:r>
            <a:r>
              <a:rPr b="0" lang="en-IN" sz="3650" spc="-4" strike="noStrike">
                <a:solidFill>
                  <a:srgbClr val="04050f"/>
                </a:solidFill>
                <a:latin typeface="DejaVu Serif"/>
                <a:ea typeface="DejaVu Sans"/>
              </a:rPr>
              <a:t>else{</a:t>
            </a:r>
            <a:endParaRPr b="0" lang="en-IN" sz="3650" spc="-1" strike="noStrike">
              <a:latin typeface="Arial"/>
            </a:endParaRPr>
          </a:p>
          <a:p>
            <a:pPr marL="1256040">
              <a:lnSpc>
                <a:spcPts val="4289"/>
              </a:lnSpc>
              <a:buNone/>
            </a:pPr>
            <a:r>
              <a:rPr b="0" lang="en-IN" sz="3650" spc="-4" strike="noStrike">
                <a:solidFill>
                  <a:srgbClr val="04050f"/>
                </a:solidFill>
                <a:latin typeface="DejaVu Serif"/>
                <a:ea typeface="DejaVu Sans"/>
              </a:rPr>
              <a:t>                    </a:t>
            </a:r>
            <a:r>
              <a:rPr b="0" lang="en-IN" sz="3650" spc="-4" strike="noStrike">
                <a:solidFill>
                  <a:srgbClr val="04050f"/>
                </a:solidFill>
                <a:latin typeface="DejaVu Serif"/>
                <a:ea typeface="DejaVu Sans"/>
              </a:rPr>
              <a:t>bill=120.0+((km-5.0)*8);</a:t>
            </a:r>
            <a:endParaRPr b="0" lang="en-IN" sz="3650" spc="-1" strike="noStrike">
              <a:latin typeface="Arial"/>
            </a:endParaRPr>
          </a:p>
          <a:p>
            <a:pPr marL="1256040">
              <a:lnSpc>
                <a:spcPts val="4289"/>
              </a:lnSpc>
              <a:buNone/>
            </a:pPr>
            <a:r>
              <a:rPr b="0" lang="en-IN" sz="3650" spc="-4" strike="noStrike">
                <a:solidFill>
                  <a:srgbClr val="04050f"/>
                </a:solidFill>
                <a:latin typeface="DejaVu Serif"/>
                <a:ea typeface="DejaVu Sans"/>
              </a:rPr>
              <a:t>                </a:t>
            </a:r>
            <a:r>
              <a:rPr b="0" lang="en-IN" sz="3650" spc="-4" strike="noStrike">
                <a:solidFill>
                  <a:srgbClr val="04050f"/>
                </a:solidFill>
                <a:latin typeface="DejaVu Serif"/>
                <a:ea typeface="DejaVu Sans"/>
              </a:rPr>
              <a:t>}</a:t>
            </a:r>
            <a:endParaRPr b="0" lang="en-IN" sz="3650" spc="-1" strike="noStrike">
              <a:latin typeface="Arial"/>
            </a:endParaRPr>
          </a:p>
          <a:p>
            <a:pPr marL="1256040">
              <a:lnSpc>
                <a:spcPts val="4289"/>
              </a:lnSpc>
              <a:buNone/>
            </a:pPr>
            <a:r>
              <a:rPr b="0" lang="en-IN" sz="3650" spc="-4" strike="noStrike">
                <a:solidFill>
                  <a:srgbClr val="04050f"/>
                </a:solidFill>
                <a:latin typeface="DejaVu Serif"/>
                <a:ea typeface="DejaVu Sans"/>
              </a:rPr>
              <a:t>           </a:t>
            </a:r>
            <a:r>
              <a:rPr b="0" lang="en-IN" sz="3650" spc="-4" strike="noStrike">
                <a:solidFill>
                  <a:srgbClr val="04050f"/>
                </a:solidFill>
                <a:latin typeface="DejaVu Serif"/>
                <a:ea typeface="DejaVu Sans"/>
              </a:rPr>
              <a:t>}</a:t>
            </a:r>
            <a:endParaRPr b="0" lang="en-IN" sz="3650" spc="-1" strike="noStrike">
              <a:latin typeface="Arial"/>
            </a:endParaRPr>
          </a:p>
          <a:p>
            <a:pPr marL="1256040">
              <a:lnSpc>
                <a:spcPts val="4289"/>
              </a:lnSpc>
              <a:buNone/>
            </a:pPr>
            <a:r>
              <a:rPr b="0" lang="en-IN" sz="3650" spc="-4" strike="noStrike">
                <a:solidFill>
                  <a:srgbClr val="04050f"/>
                </a:solidFill>
                <a:latin typeface="DejaVu Serif"/>
                <a:ea typeface="DejaVu Sans"/>
              </a:rPr>
              <a:t>    </a:t>
            </a:r>
            <a:r>
              <a:rPr b="0" lang="en-IN" sz="3650" spc="-4" strike="noStrike">
                <a:solidFill>
                  <a:srgbClr val="04050f"/>
                </a:solidFill>
                <a:latin typeface="DejaVu Serif"/>
                <a:ea typeface="DejaVu Sans"/>
              </a:rPr>
              <a:t>}</a:t>
            </a:r>
            <a:endParaRPr b="0" lang="en-IN" sz="3650" spc="-1" strike="noStrike">
              <a:latin typeface="Arial"/>
            </a:endParaRPr>
          </a:p>
          <a:p>
            <a:pPr marL="1256040">
              <a:lnSpc>
                <a:spcPts val="4289"/>
              </a:lnSpc>
              <a:buNone/>
            </a:pPr>
            <a:r>
              <a:rPr b="0" lang="en-IN" sz="3650" spc="-4" strike="noStrike">
                <a:solidFill>
                  <a:srgbClr val="04050f"/>
                </a:solidFill>
                <a:latin typeface="DejaVu Serif"/>
                <a:ea typeface="DejaVu Sans"/>
              </a:rPr>
              <a:t>    </a:t>
            </a:r>
            <a:endParaRPr b="0" lang="en-IN" sz="3650" spc="-1" strike="noStrike">
              <a:latin typeface="Arial"/>
            </a:endParaRPr>
          </a:p>
        </p:txBody>
      </p:sp>
    </p:spTree>
  </p:cSld>
  <mc:AlternateContent>
    <mc:Choice Requires="p14">
      <p:transition spd="slow" p14:dur="2000">
        <p:dissolve/>
      </p:transition>
    </mc:Choice>
    <mc:Fallback>
      <p:transition spd="slow">
        <p:dissolve/>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41" name="Rectangle 250"/>
          <p:cNvSpPr/>
          <p:nvPr/>
        </p:nvSpPr>
        <p:spPr>
          <a:xfrm>
            <a:off x="-525600" y="5227200"/>
            <a:ext cx="16819200" cy="9084600"/>
          </a:xfrm>
          <a:prstGeom prst="rect">
            <a:avLst/>
          </a:prstGeom>
          <a:noFill/>
          <a:ln w="0">
            <a:noFill/>
          </a:ln>
        </p:spPr>
        <p:style>
          <a:lnRef idx="0"/>
          <a:fillRef idx="0"/>
          <a:effectRef idx="0"/>
          <a:fontRef idx="minor"/>
        </p:style>
        <p:txBody>
          <a:bodyPr lIns="184680" rIns="184680" tIns="92520" bIns="92520" anchor="t">
            <a:noAutofit/>
          </a:bodyPr>
          <a:p>
            <a:pPr marL="1256040">
              <a:lnSpc>
                <a:spcPts val="4944"/>
              </a:lnSpc>
              <a:buNone/>
            </a:pPr>
            <a:r>
              <a:rPr b="0" lang="en-IN" sz="3700" spc="-4" strike="noStrike">
                <a:solidFill>
                  <a:srgbClr val="000000"/>
                </a:solidFill>
                <a:latin typeface="DejaVu Serif"/>
                <a:ea typeface="DejaVu Sans"/>
              </a:rPr>
              <a:t>     </a:t>
            </a:r>
            <a:r>
              <a:rPr b="0" lang="en-IN" sz="3700" spc="-4" strike="noStrike">
                <a:solidFill>
                  <a:srgbClr val="000000"/>
                </a:solidFill>
                <a:latin typeface="DejaVu Serif"/>
                <a:ea typeface="DejaVu Sans"/>
              </a:rPr>
              <a:t>void display(){</a:t>
            </a:r>
            <a:endParaRPr b="0" lang="en-IN" sz="3700" spc="-1" strike="noStrike">
              <a:latin typeface="Arial"/>
            </a:endParaRPr>
          </a:p>
          <a:p>
            <a:pPr marL="1256040">
              <a:lnSpc>
                <a:spcPts val="4944"/>
              </a:lnSpc>
              <a:buNone/>
            </a:pPr>
            <a:r>
              <a:rPr b="0" lang="en-IN" sz="3700" spc="-4" strike="noStrike">
                <a:solidFill>
                  <a:srgbClr val="000000"/>
                </a:solidFill>
                <a:latin typeface="DejaVu Serif"/>
                <a:ea typeface="DejaVu Sans"/>
              </a:rPr>
              <a:t>            </a:t>
            </a:r>
            <a:r>
              <a:rPr b="0" lang="en-IN" sz="3700" spc="-4" strike="noStrike">
                <a:solidFill>
                  <a:srgbClr val="000000"/>
                </a:solidFill>
                <a:latin typeface="DejaVu Serif"/>
                <a:ea typeface="DejaVu Sans"/>
              </a:rPr>
              <a:t>System.out.println("CAR TYPE:"+car_type);</a:t>
            </a:r>
            <a:endParaRPr b="0" lang="en-IN" sz="3700" spc="-1" strike="noStrike">
              <a:latin typeface="Arial"/>
            </a:endParaRPr>
          </a:p>
          <a:p>
            <a:pPr marL="1256040">
              <a:lnSpc>
                <a:spcPts val="4944"/>
              </a:lnSpc>
              <a:buNone/>
            </a:pPr>
            <a:r>
              <a:rPr b="0" lang="en-IN" sz="3650" spc="-4" strike="noStrike">
                <a:solidFill>
                  <a:srgbClr val="000000"/>
                </a:solidFill>
                <a:latin typeface="DejaVu Serif"/>
                <a:ea typeface="DejaVu Sans"/>
              </a:rPr>
              <a:t>            </a:t>
            </a:r>
            <a:r>
              <a:rPr b="0" lang="en-IN" sz="3650" spc="-4" strike="noStrike">
                <a:solidFill>
                  <a:srgbClr val="000000"/>
                </a:solidFill>
                <a:latin typeface="DejaVu Serif"/>
                <a:ea typeface="DejaVu Sans"/>
              </a:rPr>
              <a:t>System.out.println("KILOMETERS  TRAVELLED:"+km);</a:t>
            </a:r>
            <a:endParaRPr b="0" lang="en-IN" sz="3650" spc="-1" strike="noStrike">
              <a:latin typeface="Arial"/>
            </a:endParaRPr>
          </a:p>
          <a:p>
            <a:pPr marL="1256040">
              <a:lnSpc>
                <a:spcPts val="4944"/>
              </a:lnSpc>
              <a:buNone/>
            </a:pPr>
            <a:r>
              <a:rPr b="0" lang="en-IN" sz="3650" spc="-4" strike="noStrike">
                <a:solidFill>
                  <a:srgbClr val="000000"/>
                </a:solidFill>
                <a:latin typeface="DejaVu Serif"/>
                <a:ea typeface="DejaVu Sans"/>
              </a:rPr>
              <a:t>            </a:t>
            </a:r>
            <a:r>
              <a:rPr b="0" lang="en-IN" sz="3650" spc="-4" strike="noStrike">
                <a:solidFill>
                  <a:srgbClr val="000000"/>
                </a:solidFill>
                <a:latin typeface="DejaVu Serif"/>
                <a:ea typeface="DejaVu Sans"/>
              </a:rPr>
              <a:t>System.out.println("TOTAL BILL:"+bill);</a:t>
            </a:r>
            <a:endParaRPr b="0" lang="en-IN" sz="3650" spc="-1" strike="noStrike">
              <a:latin typeface="Arial"/>
            </a:endParaRPr>
          </a:p>
          <a:p>
            <a:pPr marL="1256040">
              <a:lnSpc>
                <a:spcPts val="4944"/>
              </a:lnSpc>
              <a:buNone/>
            </a:pPr>
            <a:r>
              <a:rPr b="0" lang="en-IN" sz="3700" spc="-4" strike="noStrike">
                <a:solidFill>
                  <a:srgbClr val="000000"/>
                </a:solidFill>
                <a:latin typeface="DejaVu Serif"/>
                <a:ea typeface="DejaVu Sans"/>
              </a:rPr>
              <a:t>      </a:t>
            </a:r>
            <a:r>
              <a:rPr b="0" lang="en-IN" sz="3700" spc="-4" strike="noStrike">
                <a:solidFill>
                  <a:srgbClr val="000000"/>
                </a:solidFill>
                <a:latin typeface="DejaVu Serif"/>
                <a:ea typeface="DejaVu Sans"/>
              </a:rPr>
              <a:t>}</a:t>
            </a:r>
            <a:endParaRPr b="0" lang="en-IN" sz="3700" spc="-1" strike="noStrike">
              <a:latin typeface="Arial"/>
            </a:endParaRPr>
          </a:p>
          <a:p>
            <a:pPr marL="1256040">
              <a:lnSpc>
                <a:spcPts val="4944"/>
              </a:lnSpc>
              <a:buNone/>
            </a:pPr>
            <a:r>
              <a:rPr b="0" lang="en-IN" sz="3650" spc="-4" strike="noStrike">
                <a:solidFill>
                  <a:srgbClr val="000000"/>
                </a:solidFill>
                <a:latin typeface="DejaVu Serif"/>
                <a:ea typeface="DejaVu Sans"/>
              </a:rPr>
              <a:t>      </a:t>
            </a:r>
            <a:r>
              <a:rPr b="0" lang="en-IN" sz="3650" spc="-4" strike="noStrike">
                <a:solidFill>
                  <a:srgbClr val="000000"/>
                </a:solidFill>
                <a:latin typeface="DejaVu Serif"/>
                <a:ea typeface="DejaVu Sans"/>
              </a:rPr>
              <a:t>public static void main(String[] args) {</a:t>
            </a:r>
            <a:endParaRPr b="0" lang="en-IN" sz="3650" spc="-1" strike="noStrike">
              <a:latin typeface="Arial"/>
            </a:endParaRPr>
          </a:p>
          <a:p>
            <a:pPr marL="1256040">
              <a:lnSpc>
                <a:spcPts val="4944"/>
              </a:lnSpc>
              <a:buNone/>
            </a:pPr>
            <a:r>
              <a:rPr b="0" lang="en-IN" sz="3650" spc="-4" strike="noStrike">
                <a:solidFill>
                  <a:srgbClr val="000000"/>
                </a:solidFill>
                <a:latin typeface="DejaVu Serif"/>
                <a:ea typeface="DejaVu Sans"/>
              </a:rPr>
              <a:t>            </a:t>
            </a:r>
            <a:r>
              <a:rPr b="0" lang="en-IN" sz="3650" spc="-4" strike="noStrike">
                <a:solidFill>
                  <a:srgbClr val="000000"/>
                </a:solidFill>
                <a:latin typeface="DejaVu Serif"/>
                <a:ea typeface="DejaVu Sans"/>
              </a:rPr>
              <a:t>CabService2 obj=new CabService2();</a:t>
            </a:r>
            <a:endParaRPr b="0" lang="en-IN" sz="3650" spc="-1" strike="noStrike">
              <a:latin typeface="Arial"/>
            </a:endParaRPr>
          </a:p>
          <a:p>
            <a:pPr marL="1256040">
              <a:lnSpc>
                <a:spcPts val="4944"/>
              </a:lnSpc>
              <a:buNone/>
            </a:pPr>
            <a:r>
              <a:rPr b="0" lang="en-IN" sz="3650" spc="-4" strike="noStrike">
                <a:solidFill>
                  <a:srgbClr val="000000"/>
                </a:solidFill>
                <a:latin typeface="DejaVu Serif"/>
                <a:ea typeface="DejaVu Sans"/>
              </a:rPr>
              <a:t>            </a:t>
            </a:r>
            <a:r>
              <a:rPr b="0" lang="en-IN" sz="3650" spc="-4" strike="noStrike">
                <a:solidFill>
                  <a:srgbClr val="000000"/>
                </a:solidFill>
                <a:latin typeface="DejaVu Serif"/>
                <a:ea typeface="DejaVu Sans"/>
              </a:rPr>
              <a:t>obj.accept();</a:t>
            </a:r>
            <a:endParaRPr b="0" lang="en-IN" sz="3650" spc="-1" strike="noStrike">
              <a:latin typeface="Arial"/>
            </a:endParaRPr>
          </a:p>
          <a:p>
            <a:pPr marL="1256040">
              <a:lnSpc>
                <a:spcPts val="4944"/>
              </a:lnSpc>
              <a:buNone/>
            </a:pPr>
            <a:r>
              <a:rPr b="0" lang="en-IN" sz="3650" spc="-4" strike="noStrike">
                <a:solidFill>
                  <a:srgbClr val="000000"/>
                </a:solidFill>
                <a:latin typeface="DejaVu Serif"/>
                <a:ea typeface="DejaVu Sans"/>
              </a:rPr>
              <a:t>            </a:t>
            </a:r>
            <a:r>
              <a:rPr b="0" lang="en-IN" sz="3650" spc="-4" strike="noStrike">
                <a:solidFill>
                  <a:srgbClr val="000000"/>
                </a:solidFill>
                <a:latin typeface="DejaVu Serif"/>
                <a:ea typeface="DejaVu Sans"/>
              </a:rPr>
              <a:t>obj.calculate();</a:t>
            </a:r>
            <a:endParaRPr b="0" lang="en-IN" sz="3650" spc="-1" strike="noStrike">
              <a:latin typeface="Arial"/>
            </a:endParaRPr>
          </a:p>
          <a:p>
            <a:pPr marL="1256040">
              <a:lnSpc>
                <a:spcPts val="4944"/>
              </a:lnSpc>
              <a:buNone/>
            </a:pPr>
            <a:r>
              <a:rPr b="0" lang="en-IN" sz="3650" spc="-4" strike="noStrike">
                <a:solidFill>
                  <a:srgbClr val="000000"/>
                </a:solidFill>
                <a:latin typeface="DejaVu Serif"/>
                <a:ea typeface="DejaVu Sans"/>
              </a:rPr>
              <a:t>            </a:t>
            </a:r>
            <a:r>
              <a:rPr b="0" lang="en-IN" sz="3650" spc="-4" strike="noStrike">
                <a:solidFill>
                  <a:srgbClr val="000000"/>
                </a:solidFill>
                <a:latin typeface="DejaVu Serif"/>
                <a:ea typeface="DejaVu Sans"/>
              </a:rPr>
              <a:t>obj.display();</a:t>
            </a:r>
            <a:endParaRPr b="0" lang="en-IN" sz="3650" spc="-1" strike="noStrike">
              <a:latin typeface="Arial"/>
            </a:endParaRPr>
          </a:p>
          <a:p>
            <a:pPr marL="1256040">
              <a:lnSpc>
                <a:spcPts val="4944"/>
              </a:lnSpc>
              <a:buNone/>
            </a:pPr>
            <a:r>
              <a:rPr b="0" lang="en-IN" sz="3650" spc="-4" strike="noStrike">
                <a:solidFill>
                  <a:srgbClr val="000000"/>
                </a:solidFill>
                <a:latin typeface="DejaVu Serif"/>
                <a:ea typeface="DejaVu Sans"/>
              </a:rPr>
              <a:t>      </a:t>
            </a:r>
            <a:r>
              <a:rPr b="0" lang="en-IN" sz="3650" spc="-4" strike="noStrike">
                <a:solidFill>
                  <a:srgbClr val="000000"/>
                </a:solidFill>
                <a:latin typeface="DejaVu Serif"/>
                <a:ea typeface="DejaVu Sans"/>
              </a:rPr>
              <a:t>}</a:t>
            </a:r>
            <a:endParaRPr b="0" lang="en-IN" sz="3650" spc="-1" strike="noStrike">
              <a:latin typeface="Arial"/>
            </a:endParaRPr>
          </a:p>
          <a:p>
            <a:pPr marL="1256040">
              <a:lnSpc>
                <a:spcPts val="4944"/>
              </a:lnSpc>
              <a:buNone/>
            </a:pPr>
            <a:r>
              <a:rPr b="0" lang="en-IN" sz="3650" spc="-4" strike="noStrike">
                <a:solidFill>
                  <a:srgbClr val="000000"/>
                </a:solidFill>
                <a:latin typeface="DejaVu Serif"/>
                <a:ea typeface="DejaVu Sans"/>
              </a:rPr>
              <a:t>}</a:t>
            </a:r>
            <a:endParaRPr b="0" lang="en-IN" sz="3650" spc="-1" strike="noStrike">
              <a:latin typeface="Arial"/>
            </a:endParaRPr>
          </a:p>
        </p:txBody>
      </p:sp>
    </p:spTree>
  </p:cSld>
  <mc:AlternateContent>
    <mc:Choice Requires="p14">
      <p:transition spd="slow" p14:dur="2500">
        <p:checker dir="horz"/>
      </p:transition>
    </mc:Choice>
    <mc:Fallback>
      <p:transition spd="slow">
        <p:checker dir="horz"/>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42" name="Rectangle 251"/>
          <p:cNvSpPr/>
          <p:nvPr/>
        </p:nvSpPr>
        <p:spPr>
          <a:xfrm>
            <a:off x="471240" y="9612720"/>
            <a:ext cx="15510960" cy="11440440"/>
          </a:xfrm>
          <a:prstGeom prst="rect">
            <a:avLst/>
          </a:prstGeom>
          <a:noFill/>
          <a:ln w="0">
            <a:noFill/>
          </a:ln>
        </p:spPr>
        <p:style>
          <a:lnRef idx="0"/>
          <a:fillRef idx="0"/>
          <a:effectRef idx="0"/>
          <a:fontRef idx="minor"/>
        </p:style>
        <p:txBody>
          <a:bodyPr numCol="1" spcCol="0" lIns="184680" rIns="184680" tIns="92520" bIns="92520" anchor="t">
            <a:noAutofit/>
          </a:bodyPr>
          <a:p>
            <a:pPr marL="1034640">
              <a:lnSpc>
                <a:spcPts val="4620"/>
              </a:lnSpc>
              <a:buNone/>
            </a:pPr>
            <a:r>
              <a:rPr b="0" lang="en-IN" sz="3700" spc="-4" strike="noStrike">
                <a:solidFill>
                  <a:srgbClr val="000000"/>
                </a:solidFill>
                <a:latin typeface="aakar"/>
                <a:ea typeface="DejaVu Sans"/>
              </a:rPr>
              <a:t>class Overload3{</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double volume(double R){</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double V=4/3*22/7*R*R*R;</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return V;</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double volume(double H,double R){</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double V=22/7*R*R*H;</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return V;</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double volume(double L,double B,double H){</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double V=L*B*H;</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return V;</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    </a:t>
            </a:r>
            <a:r>
              <a:rPr b="0" lang="en-IN" sz="3700" spc="-4" strike="noStrike">
                <a:solidFill>
                  <a:srgbClr val="000000"/>
                </a:solidFill>
                <a:latin typeface="aakar"/>
                <a:ea typeface="DejaVu Sans"/>
              </a:rPr>
              <a:t>}</a:t>
            </a:r>
            <a:endParaRPr b="0" lang="en-IN" sz="3700" spc="-1" strike="noStrike">
              <a:latin typeface="Arial"/>
            </a:endParaRPr>
          </a:p>
          <a:p>
            <a:pPr marL="1034640">
              <a:lnSpc>
                <a:spcPts val="4620"/>
              </a:lnSpc>
              <a:buNone/>
            </a:pPr>
            <a:r>
              <a:rPr b="0" lang="en-IN" sz="3700" spc="-4" strike="noStrike">
                <a:solidFill>
                  <a:srgbClr val="000000"/>
                </a:solidFill>
                <a:latin typeface="aakar"/>
                <a:ea typeface="DejaVu Sans"/>
              </a:rPr>
              <a:t>}</a:t>
            </a:r>
            <a:endParaRPr b="0" lang="en-IN" sz="3700" spc="-1" strike="noStrike">
              <a:latin typeface="Arial"/>
            </a:endParaRPr>
          </a:p>
        </p:txBody>
      </p:sp>
      <p:sp>
        <p:nvSpPr>
          <p:cNvPr id="143" name="PlaceHolder 1"/>
          <p:cNvSpPr>
            <a:spLocks noGrp="1"/>
          </p:cNvSpPr>
          <p:nvPr>
            <p:ph type="title"/>
          </p:nvPr>
        </p:nvSpPr>
        <p:spPr>
          <a:xfrm>
            <a:off x="3057480" y="0"/>
            <a:ext cx="10994760" cy="2422440"/>
          </a:xfrm>
          <a:prstGeom prst="rect">
            <a:avLst/>
          </a:prstGeom>
          <a:noFill/>
          <a:ln w="0">
            <a:noFill/>
          </a:ln>
        </p:spPr>
        <p:txBody>
          <a:bodyPr lIns="0" rIns="0" tIns="0" bIns="0" anchor="t">
            <a:noAutofit/>
          </a:bodyPr>
          <a:p>
            <a:pPr algn="ctr">
              <a:lnSpc>
                <a:spcPct val="100000"/>
              </a:lnSpc>
              <a:buNone/>
            </a:pPr>
            <a:r>
              <a:rPr b="1" lang="en-IN" sz="12310" spc="293" strike="noStrike">
                <a:solidFill>
                  <a:srgbClr val="000000"/>
                </a:solidFill>
                <a:latin typeface="Arial"/>
              </a:rPr>
              <a:t>Program 3</a:t>
            </a:r>
            <a:endParaRPr b="0" lang="en-US" sz="12310" spc="-1" strike="noStrike">
              <a:solidFill>
                <a:srgbClr val="000000"/>
              </a:solidFill>
              <a:latin typeface="Speak Pro"/>
            </a:endParaRPr>
          </a:p>
        </p:txBody>
      </p:sp>
      <p:sp>
        <p:nvSpPr>
          <p:cNvPr id="144" name="Rectangle 253"/>
          <p:cNvSpPr/>
          <p:nvPr/>
        </p:nvSpPr>
        <p:spPr>
          <a:xfrm>
            <a:off x="471240" y="2429640"/>
            <a:ext cx="15510240" cy="6378120"/>
          </a:xfrm>
          <a:prstGeom prst="rect">
            <a:avLst/>
          </a:prstGeom>
          <a:noFill/>
          <a:ln w="0">
            <a:noFill/>
          </a:ln>
        </p:spPr>
        <p:style>
          <a:lnRef idx="0"/>
          <a:fillRef idx="0"/>
          <a:effectRef idx="0"/>
          <a:fontRef idx="minor"/>
        </p:style>
        <p:txBody>
          <a:bodyPr lIns="184680" rIns="184680" tIns="92520" bIns="92520" anchor="t">
            <a:spAutoFit/>
          </a:bodyPr>
          <a:p>
            <a:pPr marL="1256040">
              <a:lnSpc>
                <a:spcPct val="100000"/>
              </a:lnSpc>
              <a:buNone/>
            </a:pPr>
            <a:r>
              <a:rPr b="1" lang="en-US" sz="3700" spc="-4" strike="noStrike">
                <a:solidFill>
                  <a:srgbClr val="000000"/>
                </a:solidFill>
                <a:latin typeface="aakar"/>
                <a:ea typeface="DejaVu Sans"/>
              </a:rPr>
              <a:t>Design a class to overload a function volume() as follows : </a:t>
            </a:r>
            <a:br>
              <a:rPr sz="3700"/>
            </a:br>
            <a:r>
              <a:rPr b="1" lang="en-US" sz="3700" spc="-4" strike="noStrike">
                <a:solidFill>
                  <a:srgbClr val="000000"/>
                </a:solidFill>
                <a:latin typeface="aakar"/>
                <a:ea typeface="DejaVu Sans"/>
              </a:rPr>
              <a:t>(i)</a:t>
            </a:r>
            <a:r>
              <a:rPr b="0" i="1" lang="en-US" sz="3700" spc="-4" strike="noStrike">
                <a:solidFill>
                  <a:srgbClr val="000000"/>
                </a:solidFill>
                <a:latin typeface="aakar"/>
                <a:ea typeface="DejaVu Sans"/>
              </a:rPr>
              <a:t> double volume (double R) — with radius (R) as an argument, returns the volume of sphere using the formula.</a:t>
            </a:r>
            <a:br>
              <a:rPr sz="3700"/>
            </a:br>
            <a:r>
              <a:rPr b="0" i="1" lang="en-US" sz="3700" spc="-4" strike="noStrike">
                <a:solidFill>
                  <a:srgbClr val="000000"/>
                </a:solidFill>
                <a:latin typeface="aakar"/>
                <a:ea typeface="DejaVu Sans"/>
              </a:rPr>
              <a:t>   V = 4/3 × 22/7 × R</a:t>
            </a:r>
            <a:r>
              <a:rPr b="0" i="1" lang="en-US" sz="3700" spc="-4" strike="noStrike" baseline="30000">
                <a:solidFill>
                  <a:srgbClr val="000000"/>
                </a:solidFill>
                <a:latin typeface="aakar"/>
                <a:ea typeface="DejaVu Sans"/>
              </a:rPr>
              <a:t>3</a:t>
            </a:r>
            <a:br>
              <a:rPr sz="3700"/>
            </a:br>
            <a:r>
              <a:rPr b="1" lang="en-US" sz="3700" spc="-4" strike="noStrike">
                <a:solidFill>
                  <a:srgbClr val="000000"/>
                </a:solidFill>
                <a:latin typeface="aakar"/>
                <a:ea typeface="DejaVu Sans"/>
              </a:rPr>
              <a:t>(ii)</a:t>
            </a:r>
            <a:r>
              <a:rPr b="1" i="1" lang="en-US" sz="3700" spc="-4" strike="noStrike">
                <a:solidFill>
                  <a:srgbClr val="000000"/>
                </a:solidFill>
                <a:latin typeface="aakar"/>
                <a:ea typeface="DejaVu Sans"/>
              </a:rPr>
              <a:t> </a:t>
            </a:r>
            <a:r>
              <a:rPr b="0" i="1" lang="en-US" sz="3700" spc="-4" strike="noStrike">
                <a:solidFill>
                  <a:srgbClr val="000000"/>
                </a:solidFill>
                <a:latin typeface="aakar"/>
                <a:ea typeface="DejaVu Sans"/>
              </a:rPr>
              <a:t>double volume (double H, double R) – with height(H) and radius(R) as the arguments, returns the volume of a cylinder using the formula.</a:t>
            </a:r>
            <a:br>
              <a:rPr sz="3700"/>
            </a:br>
            <a:r>
              <a:rPr b="0" i="1" lang="en-US" sz="3700" spc="-4" strike="noStrike">
                <a:solidFill>
                  <a:srgbClr val="000000"/>
                </a:solidFill>
                <a:latin typeface="aakar"/>
                <a:ea typeface="DejaVu Sans"/>
              </a:rPr>
              <a:t>        V = 22/7 × R</a:t>
            </a:r>
            <a:r>
              <a:rPr b="0" i="1" lang="en-US" sz="3700" spc="-4" strike="noStrike" baseline="30000">
                <a:solidFill>
                  <a:srgbClr val="000000"/>
                </a:solidFill>
                <a:latin typeface="aakar"/>
                <a:ea typeface="DejaVu Sans"/>
              </a:rPr>
              <a:t>2</a:t>
            </a:r>
            <a:r>
              <a:rPr b="0" i="1" lang="en-US" sz="3700" spc="-4" strike="noStrike">
                <a:solidFill>
                  <a:srgbClr val="000000"/>
                </a:solidFill>
                <a:latin typeface="aakar"/>
                <a:ea typeface="DejaVu Sans"/>
              </a:rPr>
              <a:t> × H</a:t>
            </a:r>
            <a:br>
              <a:rPr sz="3700"/>
            </a:br>
            <a:r>
              <a:rPr b="1" lang="en-US" sz="3700" spc="-4" strike="noStrike">
                <a:solidFill>
                  <a:srgbClr val="000000"/>
                </a:solidFill>
                <a:latin typeface="aakar"/>
                <a:ea typeface="DejaVu Sans"/>
              </a:rPr>
              <a:t>(iii)</a:t>
            </a:r>
            <a:r>
              <a:rPr b="0" i="1" lang="en-US" sz="3700" spc="-4" strike="noStrike">
                <a:solidFill>
                  <a:srgbClr val="000000"/>
                </a:solidFill>
                <a:latin typeface="aakar"/>
                <a:ea typeface="DejaVu Sans"/>
              </a:rPr>
              <a:t> double volume (double L, double B, double H) – with length(L), breadth(B) and Height(H) as the arguments, returns the volume of a cuboid using the formula.</a:t>
            </a:r>
            <a:endParaRPr b="0" lang="en-IN" sz="37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82c29"/>
      </a:dk2>
      <a:lt2>
        <a:srgbClr val="8f8f83"/>
      </a:lt2>
      <a:accent1>
        <a:srgbClr val="aaabbc"/>
      </a:accent1>
      <a:accent2>
        <a:srgbClr val="8fcb9b"/>
      </a:accent2>
      <a:accent3>
        <a:srgbClr val="eae6e3"/>
      </a:accent3>
      <a:accent4>
        <a:srgbClr val="775253"/>
      </a:accent4>
      <a:accent5>
        <a:srgbClr val="73c2be"/>
      </a:accent5>
      <a:accent6>
        <a:srgbClr val="eeb902"/>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2E2BE6B-E4E4-45CA-8466-0D49FA2FD816}">
  <ds:schemaRefs>
    <ds:schemaRef ds:uri="http://schemas.microsoft.com/sharepoint/v3/contenttype/forms"/>
  </ds:schemaRefs>
</ds:datastoreItem>
</file>

<file path=customXml/itemProps2.xml><?xml version="1.0" encoding="utf-8"?>
<ds:datastoreItem xmlns:ds="http://schemas.openxmlformats.org/officeDocument/2006/customXml" ds:itemID="{9F217411-7C73-4816-9438-A9B259A0EFDD}">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55E7A7D-E75E-48C7-810B-BE910132B13C}">
  <ds:schemaRefs>
    <ds:schemaRef ds:uri="71af3243-3dd4-4a8d-8c0d-dd76da1f02a5"/>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2023-08-02T14:00:43Z</dcterms:created>
  <dc:creator/>
  <dc:description/>
  <dc:language>en-IN</dc:language>
  <cp:lastModifiedBy/>
  <dcterms:modified xsi:type="dcterms:W3CDTF">2023-11-27T21:02:04Z</dcterms:modified>
  <cp:revision>5</cp:revision>
  <dc:subject/>
  <dc:title>COFFEE TIME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PresentationFormat">
    <vt:lpwstr>Custom</vt:lpwstr>
  </property>
  <property fmtid="{D5CDD505-2E9C-101B-9397-08002B2CF9AE}" pid="4" name="Slides">
    <vt:i4>30</vt:i4>
  </property>
</Properties>
</file>