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B7358-241F-43C9-819D-E164823078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687727-5CE3-48C1-A3FF-826CF51CC6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371CC-22FE-4A3A-A0AC-63020BA7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8B94B-3739-4F40-8F6B-D062281A6BB5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AFE37-E8AD-434C-A30E-05AEE3213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86FDD5-B5D6-4F40-AD51-59E85B892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54F02-C2FA-4878-8452-980626CBC0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4230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33A11-48E7-492E-94B8-89464F8BF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B7F3B1-1FAD-4B8B-9AA2-EDD543D618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51C2C6-219E-483B-B5C9-4EA06F635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8B94B-3739-4F40-8F6B-D062281A6BB5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92187B-207C-415C-88E8-00C3FB1BB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0E2F3-568F-4A51-B2C2-3A3386C72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54F02-C2FA-4878-8452-980626CBC0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1164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594377-CECB-4949-9C95-FF1A9B2FEF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9FF09A-7580-417B-ABD4-8F6E88E8F7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0DDB41-2D0E-44C5-A77B-846C1FBBB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8B94B-3739-4F40-8F6B-D062281A6BB5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9F0859-BBEE-48B8-9A86-21A33B0B1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BED4ED-9C42-4469-8202-60C0B940F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54F02-C2FA-4878-8452-980626CBC0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4169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5435E-0685-4867-BE49-7A42D09B7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64280-D2D0-4367-A153-CC05DD92F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96774-56ED-4A2C-848D-69D677E95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8B94B-3739-4F40-8F6B-D062281A6BB5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81F0F9-566F-4FED-8C9E-410F9CC12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43856-7DE3-4938-A0A3-20FABB55F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54F02-C2FA-4878-8452-980626CBC0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6606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FBF07-F135-4DCE-B5C0-AB441B46B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5B2C3E-CAA0-45AB-807E-9CEFBF879A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BB5AAC-C0D6-476B-801B-80F8CC619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8B94B-3739-4F40-8F6B-D062281A6BB5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50C79-F229-4DBF-A9D5-9605211E5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E4BFD-706B-4117-B291-F8E794A90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54F02-C2FA-4878-8452-980626CBC0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5852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CEB0A-4DDA-43CC-86F6-7C5D8277C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6FC06-2214-441B-8A4E-6D595B8F2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70E2B5-7CBC-4EC5-813E-B84C4D71CB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679CD1-2207-49D1-93CE-CFB741DAE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8B94B-3739-4F40-8F6B-D062281A6BB5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FE9AD2-7E60-449D-8EE2-7A488390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DD33E0-3E7A-4823-99EF-54A41876A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54F02-C2FA-4878-8452-980626CBC0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9721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7FDA0-60A9-45F2-94D0-DC4AB4EE7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6A3834-7C36-4283-A634-F69C551CD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AB7DBF-C496-417A-9EF3-FAAE62F95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F30BE3-19CE-4F0F-A32E-C736AFCA3C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69F6D4-77E8-4D3F-82F4-7AAEA7AB52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B5E54A-009A-493B-BB33-F5E984877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8B94B-3739-4F40-8F6B-D062281A6BB5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3D2518-8262-41BA-8915-498BF7C86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03E6FF-6FFF-42F3-80D9-EDE112267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54F02-C2FA-4878-8452-980626CBC0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5241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ACF7E-4EAC-4DC3-B634-2390189A6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76CA3D-8E6B-4310-8543-3E140FC2B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8B94B-3739-4F40-8F6B-D062281A6BB5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4356DA-5B34-4564-8BBC-B46973D3D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5B7AD9-8067-4409-9837-423E7E523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54F02-C2FA-4878-8452-980626CBC0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7796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368F79-F9C7-4DAE-BE80-E3D4B2576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8B94B-3739-4F40-8F6B-D062281A6BB5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074D1E-62B6-47B4-96DC-C9CE9F41F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20DC15-7ABE-4059-80E9-419F44B56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54F02-C2FA-4878-8452-980626CBC0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4980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84AE8-9022-4192-9540-7A11F9388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ABA96-907A-4EDB-9D82-CF422FF04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EF82E5-6CEB-4575-B100-EBFCB822FC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F37A1C-BB77-4EBA-B6D9-D4B6ABFD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8B94B-3739-4F40-8F6B-D062281A6BB5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FAC748-86ED-47FA-8F70-987ABF823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817D5B-1824-4F79-BB87-43532BC4D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54F02-C2FA-4878-8452-980626CBC0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8877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7C357-E3EA-4C78-8E7E-7D290201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A2FBD4-4AE2-4865-9133-B92352A75B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DA173F-04C2-407A-BA92-DF0B285D3E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5FC42A-4F17-445A-8E39-E75BC02BA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8B94B-3739-4F40-8F6B-D062281A6BB5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A0590B-DE0B-4D0D-98F0-1E6592A55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2B903D-67C1-4A6D-B8F3-F5170E70C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54F02-C2FA-4878-8452-980626CBC0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444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FFF684-DD1D-4F7D-8CA0-22C2F629F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D4B0A7-5BEA-436A-925F-0BF9B560E8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F522E3-7545-4C7F-9D06-C61CA2D472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58B94B-3739-4F40-8F6B-D062281A6BB5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0F9ADB-9946-48BC-ABF5-E865C6C4FB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3F1BE-58D1-44A5-9ED9-BB9E821FA1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54F02-C2FA-4878-8452-980626CBC0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111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pixabay.com/en/arrow-right-arrow-sign-symbol-icon-310628/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0661523-0F96-4863-941C-B707902471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8" t="25882" r="28695" b="13799"/>
          <a:stretch/>
        </p:blipFill>
        <p:spPr>
          <a:xfrm>
            <a:off x="0" y="702365"/>
            <a:ext cx="12192000" cy="61821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E955C5-F872-4BB7-8FA8-32EAD0962B6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61" t="35162" r="45978" b="33325"/>
          <a:stretch/>
        </p:blipFill>
        <p:spPr>
          <a:xfrm>
            <a:off x="4810539" y="1895060"/>
            <a:ext cx="2835965" cy="21601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C66022-185C-4DF9-B1C5-31F2B3023A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 rot="18536672">
            <a:off x="745178" y="2752630"/>
            <a:ext cx="4544958" cy="165983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A5AC5CC-DE36-4704-8F62-1747CB690FB8}"/>
              </a:ext>
            </a:extLst>
          </p:cNvPr>
          <p:cNvSpPr txBox="1"/>
          <p:nvPr/>
        </p:nvSpPr>
        <p:spPr>
          <a:xfrm>
            <a:off x="1722782" y="38832"/>
            <a:ext cx="8746435" cy="5232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>
                <a:lumMod val="95000"/>
                <a:lumOff val="5000"/>
              </a:schemeClr>
            </a:solidFill>
          </a:ln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Relation of Income with Life_expectancy</a:t>
            </a:r>
            <a:endParaRPr lang="en-IN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A8CF02-E532-4BBE-9FB5-071EAA5767DD}"/>
              </a:ext>
            </a:extLst>
          </p:cNvPr>
          <p:cNvSpPr txBox="1"/>
          <p:nvPr/>
        </p:nvSpPr>
        <p:spPr>
          <a:xfrm>
            <a:off x="8074499" y="2300839"/>
            <a:ext cx="3319497" cy="2308324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Each Bubble is a country.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Color represents region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Size of the bubble represents population </a:t>
            </a:r>
            <a:endParaRPr lang="en-IN" sz="24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0054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22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Shivansh Pandey</dc:creator>
  <cp:lastModifiedBy>Shivansh Pandey</cp:lastModifiedBy>
  <cp:revision>1</cp:revision>
  <dcterms:created xsi:type="dcterms:W3CDTF">2023-02-21T08:14:01Z</dcterms:created>
  <dcterms:modified xsi:type="dcterms:W3CDTF">2023-02-21T08:33:33Z</dcterms:modified>
</cp:coreProperties>
</file>