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702" r:id="rId1"/>
    <p:sldMasterId id="2147483715" r:id="rId2"/>
    <p:sldMasterId id="2147483739" r:id="rId3"/>
  </p:sldMasterIdLst>
  <p:notesMasterIdLst>
    <p:notesMasterId r:id="rId10"/>
  </p:notesMasterIdLst>
  <p:sldIdLst>
    <p:sldId id="724" r:id="rId4"/>
    <p:sldId id="734" r:id="rId5"/>
    <p:sldId id="723" r:id="rId6"/>
    <p:sldId id="733" r:id="rId7"/>
    <p:sldId id="725" r:id="rId8"/>
    <p:sldId id="732" r:id="rId9"/>
  </p:sldIdLst>
  <p:sldSz cx="12192000" cy="6858000"/>
  <p:notesSz cx="6808788" cy="99409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DGIL Hemant" initials="G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TxStyle/>
      <a:tcStyle>
        <a:tcBdr/>
        <a:fill>
          <a:solidFill>
            <a:schemeClr val="tx1">
              <a:alpha val="20000"/>
            </a:schemeClr>
          </a:solidFill>
        </a:fill>
      </a:tcStyle>
    </a:band1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TxStyle/>
      <a:tcStyle>
        <a:tcBdr/>
        <a:fill>
          <a:solidFill>
            <a:schemeClr val="accent6">
              <a:tint val="40000"/>
            </a:schemeClr>
          </a:solidFill>
        </a:fill>
      </a:tcStyle>
    </a:band1H>
    <a:band1V>
      <a:tcTxStyle/>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TxStyle/>
      <a:tcStyle>
        <a:tcBdr/>
        <a:fill>
          <a:solidFill>
            <a:schemeClr val="accent2">
              <a:tint val="40000"/>
            </a:schemeClr>
          </a:solidFill>
        </a:fill>
      </a:tcStyle>
    </a:band1H>
    <a:band2H>
      <a:tcTxStyle/>
      <a:tcStyle>
        <a:tcBdr/>
      </a:tcStyle>
    </a:band2H>
    <a:band1V>
      <a:tcTxStyle/>
      <a:tcStyle>
        <a:tcBdr/>
        <a:fill>
          <a:solidFill>
            <a:schemeClr val="accent2">
              <a:tint val="40000"/>
            </a:schemeClr>
          </a:solidFill>
        </a:fill>
      </a:tcStyle>
    </a:band1V>
    <a:band2V>
      <a:tcTxStyle/>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TxStyle/>
      <a:tcStyle>
        <a:tcBdr/>
        <a:fill>
          <a:solidFill>
            <a:schemeClr val="accent3">
              <a:tint val="20000"/>
            </a:schemeClr>
          </a:solidFill>
        </a:fill>
      </a:tcStyle>
    </a:band1H>
    <a:band1V>
      <a:tcTxStyle/>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41" autoAdjust="0"/>
  </p:normalViewPr>
  <p:slideViewPr>
    <p:cSldViewPr snapToGrid="0">
      <p:cViewPr varScale="1">
        <p:scale>
          <a:sx n="95" d="100"/>
          <a:sy n="95" d="100"/>
        </p:scale>
        <p:origin x="206" y="72"/>
      </p:cViewPr>
      <p:guideLst/>
    </p:cSldViewPr>
  </p:slideViewPr>
  <p:notesTextViewPr>
    <p:cViewPr>
      <p:scale>
        <a:sx n="1" d="1"/>
        <a:sy n="1" d="1"/>
      </p:scale>
      <p:origin x="0" y="0"/>
    </p:cViewPr>
  </p:notesTextViewPr>
  <p:sorterViewPr>
    <p:cViewPr>
      <p:scale>
        <a:sx n="60" d="100"/>
        <a:sy n="60" d="100"/>
      </p:scale>
      <p:origin x="0" y="0"/>
    </p:cViewPr>
  </p:sorterViewPr>
  <p:notesViewPr>
    <p:cSldViewPr snapToGrid="0">
      <p:cViewPr varScale="1">
        <p:scale>
          <a:sx n="46" d="100"/>
          <a:sy n="46" d="100"/>
        </p:scale>
        <p:origin x="273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pPr lvl="0"/>
            <a:endParaRPr lang="en-US" dirty="0"/>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pPr lvl="0"/>
            <a:fld id="{8532D110-C03D-42C7-A6D1-C914B8B2289A}" type="datetime1">
              <a:rPr lang="en-US" smtClean="0"/>
              <a:t>1/15/2025</a:t>
            </a:fld>
            <a:endParaRPr lang="en-US" dirty="0"/>
          </a:p>
        </p:txBody>
      </p:sp>
      <p:sp>
        <p:nvSpPr>
          <p:cNvPr id="4" name="Slide Image Placeholder 3"/>
          <p:cNvSpPr>
            <a:spLocks noGrp="1" noRot="1" noChangeAspect="1" noTextEdi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pPr lvl="0"/>
            <a:endParaRPr lang="en-US" dirty="0"/>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pPr lvl="0"/>
            <a:endParaRPr lang="en-US" dirty="0"/>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pPr lvl="0"/>
            <a:fld id="{6C1B595A-B85B-4DED-A601-AC6936077F4C}" type="slidenum">
              <a:rPr lang="en-US" smtClean="0"/>
              <a:t>‹#›</a:t>
            </a:fld>
            <a:endParaRPr lang="en-US" dirty="0"/>
          </a:p>
        </p:txBody>
      </p:sp>
    </p:spTree>
    <p:extLst>
      <p:ext uri="{BB962C8B-B14F-4D97-AF65-F5344CB8AC3E}">
        <p14:creationId xmlns:p14="http://schemas.microsoft.com/office/powerpoint/2010/main" val="10694983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7.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7.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rp Template_2015">
    <p:spTree>
      <p:nvGrpSpPr>
        <p:cNvPr id="1" name=""/>
        <p:cNvGrpSpPr/>
        <p:nvPr/>
      </p:nvGrpSpPr>
      <p:grpSpPr>
        <a:xfrm>
          <a:off x="0" y="0"/>
          <a:ext cx="0" cy="0"/>
          <a:chOff x="0" y="0"/>
          <a:chExt cx="0" cy="0"/>
        </a:xfrm>
      </p:grpSpPr>
      <p:sp>
        <p:nvSpPr>
          <p:cNvPr id="12" name="Titre 1"/>
          <p:cNvSpPr>
            <a:spLocks noGrp="1"/>
          </p:cNvSpPr>
          <p:nvPr>
            <p:ph type="title" hasCustomPrompt="1"/>
          </p:nvPr>
        </p:nvSpPr>
        <p:spPr>
          <a:xfrm>
            <a:off x="5135893" y="1188450"/>
            <a:ext cx="6336704" cy="498764"/>
          </a:xfrm>
        </p:spPr>
        <p:txBody>
          <a:bodyPr>
            <a:noAutofit/>
          </a:bodyPr>
          <a:lstStyle>
            <a:lvl1pPr algn="r">
              <a:defRPr lang="en-US" sz="4267"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6096000" y="1988840"/>
            <a:ext cx="5376333" cy="575733"/>
          </a:xfrm>
        </p:spPr>
        <p:txBody>
          <a:bodyPr anchor="ctr">
            <a:noAutofit/>
          </a:bodyPr>
          <a:lstStyle>
            <a:lvl1pPr algn="r">
              <a:lnSpc>
                <a:spcPct val="100000"/>
              </a:lnSpc>
              <a:spcBef>
                <a:spcPts val="0"/>
              </a:spcBef>
              <a:buFont typeface="Arial" pitchFamily="34" charset="0"/>
              <a:buNone/>
              <a:defRPr sz="2667"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3240000" y="3318085"/>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0" cap="none" spc="0" dirty="0">
                <a:ln>
                  <a:noFill/>
                </a:ln>
                <a:solidFill>
                  <a:srgbClr val="005386"/>
                </a:solidFill>
                <a:effectLst/>
                <a:latin typeface="Arial Narrow" pitchFamily="34" charset="0"/>
                <a:cs typeface="Arial" pitchFamily="34" charset="0"/>
              </a:rPr>
              <a:t>© La</a:t>
            </a:r>
            <a:r>
              <a:rPr lang="en-US" sz="800" b="0" cap="none" spc="0" baseline="0" dirty="0">
                <a:ln>
                  <a:noFill/>
                </a:ln>
                <a:solidFill>
                  <a:srgbClr val="005386"/>
                </a:solidFill>
                <a:effectLst/>
                <a:latin typeface="Arial Narrow" pitchFamily="34" charset="0"/>
                <a:cs typeface="Arial" pitchFamily="34" charset="0"/>
              </a:rPr>
              <a:t> </a:t>
            </a:r>
            <a:r>
              <a:rPr lang="en-US" sz="800" b="0" cap="none" spc="0" dirty="0">
                <a:ln>
                  <a:noFill/>
                </a:ln>
                <a:solidFill>
                  <a:srgbClr val="005386"/>
                </a:solidFill>
                <a:effectLst/>
                <a:latin typeface="Arial Narrow" pitchFamily="34" charset="0"/>
                <a:cs typeface="Arial" pitchFamily="34" charset="0"/>
              </a:rPr>
              <a:t>Fondation Dassault Systèmes | </a:t>
            </a:r>
            <a:r>
              <a:rPr lang="en-US" sz="800" b="0" cap="none" spc="0" noProof="0" dirty="0">
                <a:ln>
                  <a:noFill/>
                </a:ln>
                <a:solidFill>
                  <a:srgbClr val="005386"/>
                </a:solidFill>
                <a:effectLst/>
                <a:latin typeface="Arial Narrow" pitchFamily="34" charset="0"/>
                <a:cs typeface="Arial" pitchFamily="34" charset="0"/>
              </a:rPr>
              <a:t>Confidential</a:t>
            </a:r>
            <a:r>
              <a:rPr lang="en-US" sz="800" b="0" cap="none" spc="0" dirty="0">
                <a:ln>
                  <a:noFill/>
                </a:ln>
                <a:solidFill>
                  <a:srgbClr val="005386"/>
                </a:solidFill>
                <a:effectLst/>
                <a:latin typeface="Arial Narrow" pitchFamily="34" charset="0"/>
                <a:cs typeface="Arial" pitchFamily="34" charset="0"/>
              </a:rPr>
              <a:t> Information</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2813" y="5188895"/>
            <a:ext cx="3397217" cy="1415208"/>
          </a:xfrm>
          <a:prstGeom prst="rect">
            <a:avLst/>
          </a:prstGeom>
        </p:spPr>
      </p:pic>
    </p:spTree>
    <p:extLst>
      <p:ext uri="{BB962C8B-B14F-4D97-AF65-F5344CB8AC3E}">
        <p14:creationId xmlns:p14="http://schemas.microsoft.com/office/powerpoint/2010/main" val="13469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Corp Template_2015">
    <p:bg>
      <p:bgPr>
        <a:solidFill>
          <a:srgbClr val="004B7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27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ck Cover_Corp Template_2015">
    <p:bg>
      <p:bgPr>
        <a:solidFill>
          <a:srgbClr val="FFFFFE"/>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12407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7168" y="2586680"/>
            <a:ext cx="4068504" cy="1694851"/>
          </a:xfrm>
          <a:prstGeom prst="rect">
            <a:avLst/>
          </a:prstGeom>
        </p:spPr>
      </p:pic>
      <p:sp>
        <p:nvSpPr>
          <p:cNvPr id="4" name="TextBox 3"/>
          <p:cNvSpPr txBox="1"/>
          <p:nvPr userDrawn="1"/>
        </p:nvSpPr>
        <p:spPr>
          <a:xfrm rot="16200000">
            <a:off x="-3240000" y="3318085"/>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800" b="0" cap="none" spc="0" baseline="0" dirty="0">
                <a:ln>
                  <a:noFill/>
                </a:ln>
                <a:solidFill>
                  <a:schemeClr val="bg1"/>
                </a:solidFill>
                <a:effectLst/>
                <a:latin typeface="Arial Narrow" pitchFamily="34" charset="0"/>
                <a:cs typeface="Arial" pitchFamily="34" charset="0"/>
              </a:rPr>
              <a:t> </a:t>
            </a:r>
            <a:r>
              <a:rPr lang="en-US" sz="800" b="0" cap="none" spc="0" dirty="0">
                <a:ln>
                  <a:noFill/>
                </a:ln>
                <a:solidFill>
                  <a:schemeClr val="bg1"/>
                </a:solidFill>
                <a:effectLst/>
                <a:latin typeface="Arial Narrow" pitchFamily="34" charset="0"/>
                <a:cs typeface="Arial" pitchFamily="34" charset="0"/>
              </a:rPr>
              <a:t>© La Fondation Dassault Systèmes | </a:t>
            </a:r>
            <a:r>
              <a:rPr lang="en-US" sz="800" b="0" cap="none" spc="0" noProof="0" dirty="0">
                <a:ln>
                  <a:noFill/>
                </a:ln>
                <a:solidFill>
                  <a:schemeClr val="bg1"/>
                </a:solidFill>
                <a:effectLst/>
                <a:latin typeface="Arial Narrow" pitchFamily="34" charset="0"/>
                <a:cs typeface="Arial" pitchFamily="34" charset="0"/>
              </a:rPr>
              <a:t>Confidential</a:t>
            </a:r>
            <a:r>
              <a:rPr lang="en-US" sz="800" b="0" cap="none" spc="0" dirty="0">
                <a:ln>
                  <a:noFill/>
                </a:ln>
                <a:solidFill>
                  <a:schemeClr val="bg1"/>
                </a:solidFill>
                <a:effectLst/>
                <a:latin typeface="Arial Narrow" pitchFamily="34" charset="0"/>
                <a:cs typeface="Arial" pitchFamily="34" charset="0"/>
              </a:rPr>
              <a:t> Information </a:t>
            </a:r>
          </a:p>
        </p:txBody>
      </p:sp>
    </p:spTree>
    <p:extLst>
      <p:ext uri="{BB962C8B-B14F-4D97-AF65-F5344CB8AC3E}">
        <p14:creationId xmlns:p14="http://schemas.microsoft.com/office/powerpoint/2010/main" val="484676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_Corp Template_2014">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958853" y="1172750"/>
            <a:ext cx="10562167" cy="4912668"/>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842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_Corp Template_2015">
    <p:spTree>
      <p:nvGrpSpPr>
        <p:cNvPr id="1" name=""/>
        <p:cNvGrpSpPr/>
        <p:nvPr/>
      </p:nvGrpSpPr>
      <p:grpSpPr>
        <a:xfrm>
          <a:off x="0" y="0"/>
          <a:ext cx="0" cy="0"/>
          <a:chOff x="0" y="0"/>
          <a:chExt cx="0" cy="0"/>
        </a:xfrm>
      </p:grpSpPr>
      <p:sp>
        <p:nvSpPr>
          <p:cNvPr id="12" name="Titre 1"/>
          <p:cNvSpPr>
            <a:spLocks noGrp="1"/>
          </p:cNvSpPr>
          <p:nvPr>
            <p:ph type="title" hasCustomPrompt="1"/>
          </p:nvPr>
        </p:nvSpPr>
        <p:spPr>
          <a:xfrm>
            <a:off x="5135893" y="1188449"/>
            <a:ext cx="6336704" cy="498764"/>
          </a:xfrm>
        </p:spPr>
        <p:txBody>
          <a:bodyPr>
            <a:noAutofit/>
          </a:bodyPr>
          <a:lstStyle>
            <a:lvl1pPr algn="r">
              <a:defRPr lang="en-US" sz="4267"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6096000" y="1988840"/>
            <a:ext cx="5376333" cy="575733"/>
          </a:xfrm>
        </p:spPr>
        <p:txBody>
          <a:bodyPr anchor="ctr">
            <a:noAutofit/>
          </a:bodyPr>
          <a:lstStyle>
            <a:lvl1pPr algn="r">
              <a:lnSpc>
                <a:spcPct val="100000"/>
              </a:lnSpc>
              <a:spcBef>
                <a:spcPts val="0"/>
              </a:spcBef>
              <a:buFont typeface="Arial" pitchFamily="34" charset="0"/>
              <a:buNone/>
              <a:defRPr sz="2667"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p:nvSpPr>
        <p:spPr>
          <a:xfrm rot="16200000">
            <a:off x="-3240000" y="3318084"/>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0" cap="none" spc="0" dirty="0">
                <a:ln>
                  <a:noFill/>
                </a:ln>
                <a:solidFill>
                  <a:srgbClr val="005386"/>
                </a:solidFill>
                <a:effectLst/>
                <a:latin typeface="Arial Narrow" pitchFamily="34" charset="0"/>
                <a:cs typeface="Arial" pitchFamily="34" charset="0"/>
              </a:rPr>
              <a:t>© La</a:t>
            </a:r>
            <a:r>
              <a:rPr lang="en-US" sz="800" b="0" cap="none" spc="0" baseline="0" dirty="0">
                <a:ln>
                  <a:noFill/>
                </a:ln>
                <a:solidFill>
                  <a:srgbClr val="005386"/>
                </a:solidFill>
                <a:effectLst/>
                <a:latin typeface="Arial Narrow" pitchFamily="34" charset="0"/>
                <a:cs typeface="Arial" pitchFamily="34" charset="0"/>
              </a:rPr>
              <a:t> </a:t>
            </a:r>
            <a:r>
              <a:rPr lang="en-US" sz="800" b="0" cap="none" spc="0" dirty="0">
                <a:ln>
                  <a:noFill/>
                </a:ln>
                <a:solidFill>
                  <a:srgbClr val="005386"/>
                </a:solidFill>
                <a:effectLst/>
                <a:latin typeface="Arial Narrow" pitchFamily="34" charset="0"/>
                <a:cs typeface="Arial" pitchFamily="34" charset="0"/>
              </a:rPr>
              <a:t>Fondation Dassault Systèmes | </a:t>
            </a:r>
            <a:r>
              <a:rPr lang="en-US" sz="800" b="0" cap="none" spc="0" noProof="0" dirty="0">
                <a:ln>
                  <a:noFill/>
                </a:ln>
                <a:solidFill>
                  <a:srgbClr val="005386"/>
                </a:solidFill>
                <a:effectLst/>
                <a:latin typeface="Arial Narrow" pitchFamily="34" charset="0"/>
                <a:cs typeface="Arial" pitchFamily="34" charset="0"/>
              </a:rPr>
              <a:t>Confidential</a:t>
            </a:r>
            <a:r>
              <a:rPr lang="en-US" sz="800" b="0" cap="none" spc="0" dirty="0">
                <a:ln>
                  <a:noFill/>
                </a:ln>
                <a:solidFill>
                  <a:srgbClr val="005386"/>
                </a:solidFill>
                <a:effectLst/>
                <a:latin typeface="Arial Narrow" pitchFamily="34" charset="0"/>
                <a:cs typeface="Arial" pitchFamily="34" charset="0"/>
              </a:rPr>
              <a:t> Information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811" y="5188895"/>
            <a:ext cx="3397217" cy="1415208"/>
          </a:xfrm>
          <a:prstGeom prst="rect">
            <a:avLst/>
          </a:prstGeom>
        </p:spPr>
      </p:pic>
    </p:spTree>
    <p:extLst>
      <p:ext uri="{BB962C8B-B14F-4D97-AF65-F5344CB8AC3E}">
        <p14:creationId xmlns:p14="http://schemas.microsoft.com/office/powerpoint/2010/main" val="2598322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Blue_Corp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5135893" y="1188449"/>
            <a:ext cx="6336704" cy="498764"/>
          </a:xfrm>
        </p:spPr>
        <p:txBody>
          <a:bodyPr>
            <a:noAutofit/>
          </a:bodyPr>
          <a:lstStyle>
            <a:lvl1pPr algn="r">
              <a:defRPr lang="en-US" sz="4267"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6096000" y="1988840"/>
            <a:ext cx="5376333" cy="575733"/>
          </a:xfrm>
        </p:spPr>
        <p:txBody>
          <a:bodyPr anchor="ctr">
            <a:normAutofit/>
          </a:bodyPr>
          <a:lstStyle>
            <a:lvl1pPr algn="r">
              <a:lnSpc>
                <a:spcPct val="100000"/>
              </a:lnSpc>
              <a:spcBef>
                <a:spcPts val="0"/>
              </a:spcBef>
              <a:buFont typeface="Arial" pitchFamily="34" charset="0"/>
              <a:buNone/>
              <a:defRPr sz="2667"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p:nvSpPr>
        <p:spPr>
          <a:xfrm rot="16200000">
            <a:off x="-3240000" y="3318084"/>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1219170" rtl="0" eaLnBrk="1" fontAlgn="auto" latinLnBrk="0" hangingPunct="1">
              <a:lnSpc>
                <a:spcPct val="100000"/>
              </a:lnSpc>
              <a:spcBef>
                <a:spcPts val="0"/>
              </a:spcBef>
              <a:spcAft>
                <a:spcPts val="0"/>
              </a:spcAft>
              <a:buClrTx/>
              <a:buSzTx/>
              <a:buFontTx/>
              <a:buNone/>
              <a:tabLst/>
              <a:defRPr/>
            </a:pPr>
            <a:r>
              <a:rPr lang="en-US" sz="800" b="0" cap="none" spc="0" baseline="0" dirty="0">
                <a:ln>
                  <a:noFill/>
                </a:ln>
                <a:solidFill>
                  <a:schemeClr val="bg1"/>
                </a:solidFill>
                <a:effectLst/>
                <a:latin typeface="Arial Narrow" pitchFamily="34" charset="0"/>
                <a:cs typeface="Arial" pitchFamily="34" charset="0"/>
              </a:rPr>
              <a:t> </a:t>
            </a:r>
            <a:r>
              <a:rPr lang="en-US" sz="800" b="0" cap="none" spc="0" dirty="0">
                <a:ln>
                  <a:noFill/>
                </a:ln>
                <a:solidFill>
                  <a:schemeClr val="bg1"/>
                </a:solidFill>
                <a:effectLst/>
                <a:latin typeface="Arial Narrow" pitchFamily="34" charset="0"/>
                <a:cs typeface="Arial" pitchFamily="34" charset="0"/>
              </a:rPr>
              <a:t>© La Fondation Dassault Systèmes | </a:t>
            </a:r>
            <a:r>
              <a:rPr lang="en-US" sz="800" b="0" cap="none" spc="0" noProof="0" dirty="0">
                <a:ln>
                  <a:noFill/>
                </a:ln>
                <a:solidFill>
                  <a:schemeClr val="bg1"/>
                </a:solidFill>
                <a:effectLst/>
                <a:latin typeface="Arial Narrow" pitchFamily="34" charset="0"/>
                <a:cs typeface="Arial" pitchFamily="34" charset="0"/>
              </a:rPr>
              <a:t>Confidential</a:t>
            </a:r>
            <a:r>
              <a:rPr lang="en-US" sz="800" b="0" cap="none" spc="0" dirty="0">
                <a:ln>
                  <a:noFill/>
                </a:ln>
                <a:solidFill>
                  <a:schemeClr val="bg1"/>
                </a:solidFill>
                <a:effectLst/>
                <a:latin typeface="Arial Narrow" pitchFamily="34" charset="0"/>
                <a:cs typeface="Arial" pitchFamily="34" charset="0"/>
              </a:rPr>
              <a:t> Information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810" y="5188895"/>
            <a:ext cx="3397219" cy="1415208"/>
          </a:xfrm>
          <a:prstGeom prst="rect">
            <a:avLst/>
          </a:prstGeom>
        </p:spPr>
      </p:pic>
    </p:spTree>
    <p:extLst>
      <p:ext uri="{BB962C8B-B14F-4D97-AF65-F5344CB8AC3E}">
        <p14:creationId xmlns:p14="http://schemas.microsoft.com/office/powerpoint/2010/main" val="62640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Slide_Corp Template_2015">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972458" y="1508893"/>
            <a:ext cx="10565492" cy="48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972458" y="2224944"/>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972458" y="294900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972458" y="366908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972458" y="438916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972458" y="510924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27419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_Corp Template_2015">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823525" y="1172749"/>
            <a:ext cx="9697077" cy="864096"/>
          </a:xfrm>
        </p:spPr>
        <p:txBody>
          <a:bodyPr anchor="ctr">
            <a:noAutofit/>
          </a:bodyPr>
          <a:lstStyle>
            <a:lvl1pPr algn="r">
              <a:lnSpc>
                <a:spcPct val="100000"/>
              </a:lnSpc>
              <a:spcBef>
                <a:spcPts val="0"/>
              </a:spcBef>
              <a:buFont typeface="Arial" pitchFamily="34" charset="0"/>
              <a:buNone/>
              <a:defRPr sz="4267"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824567" y="2276873"/>
            <a:ext cx="9696451" cy="624417"/>
          </a:xfrm>
        </p:spPr>
        <p:txBody>
          <a:bodyPr vert="horz" lIns="87916" tIns="43957" rIns="87916" bIns="43957" rtlCol="0" anchor="ctr">
            <a:noAutofit/>
          </a:bodyPr>
          <a:lstStyle>
            <a:lvl1pPr algn="r">
              <a:lnSpc>
                <a:spcPct val="100000"/>
              </a:lnSpc>
              <a:buFont typeface="Arial" pitchFamily="34" charset="0"/>
              <a:buNone/>
              <a:defRPr lang="en-US" sz="2667" b="0" i="0" kern="900" spc="0" baseline="0" dirty="0" smtClean="0">
                <a:solidFill>
                  <a:schemeClr val="tx1"/>
                </a:solidFill>
                <a:latin typeface="+mj-lt"/>
                <a:ea typeface="+mn-ea"/>
                <a:cs typeface="3ds Light"/>
              </a:defRPr>
            </a:lvl1pPr>
          </a:lstStyle>
          <a:p>
            <a:pPr marL="249594" lvl="0" indent="-345591" algn="r" defTabSz="1172173" rtl="0" eaLnBrk="1" latinLnBrk="0" hangingPunct="1">
              <a:lnSpc>
                <a:spcPts val="2667"/>
              </a:lnSpc>
              <a:spcBef>
                <a:spcPts val="0"/>
              </a:spcBef>
              <a:buSzPct val="100000"/>
            </a:pPr>
            <a:r>
              <a:rPr lang="en-US" dirty="0"/>
              <a:t>Click to add subtitle</a:t>
            </a:r>
          </a:p>
        </p:txBody>
      </p:sp>
    </p:spTree>
    <p:extLst>
      <p:ext uri="{BB962C8B-B14F-4D97-AF65-F5344CB8AC3E}">
        <p14:creationId xmlns:p14="http://schemas.microsoft.com/office/powerpoint/2010/main" val="879106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_Corp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959430" y="1123951"/>
            <a:ext cx="10568543" cy="499206"/>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959430" y="482330"/>
            <a:ext cx="10561173" cy="498764"/>
          </a:xfrm>
        </p:spPr>
        <p:txBody>
          <a:bodyPr/>
          <a:lstStyle/>
          <a:p>
            <a:r>
              <a:rPr lang="en-US"/>
              <a:t>Click to edit Master title style</a:t>
            </a:r>
            <a:endParaRPr lang="en-US" dirty="0"/>
          </a:p>
        </p:txBody>
      </p:sp>
      <p:sp>
        <p:nvSpPr>
          <p:cNvPr id="7" name="Content Placeholder 6"/>
          <p:cNvSpPr>
            <a:spLocks noGrp="1"/>
          </p:cNvSpPr>
          <p:nvPr>
            <p:ph sz="quarter" idx="15"/>
          </p:nvPr>
        </p:nvSpPr>
        <p:spPr>
          <a:xfrm>
            <a:off x="959429" y="1701800"/>
            <a:ext cx="10601199" cy="4223477"/>
          </a:xfrm>
        </p:spPr>
        <p:txBody>
          <a:bodyPr/>
          <a:lstStyle>
            <a:lvl1pPr marL="335992" indent="-335992">
              <a:spcBef>
                <a:spcPts val="1067"/>
              </a:spcBef>
              <a:defRPr/>
            </a:lvl1pPr>
            <a:lvl2pPr>
              <a:spcBef>
                <a:spcPts val="800"/>
              </a:spcBef>
              <a:defRPr/>
            </a:lvl2pPr>
            <a:lvl3pPr>
              <a:spcBef>
                <a:spcPts val="533"/>
              </a:spcBef>
              <a:defRPr/>
            </a:lvl3pPr>
            <a:lvl4pPr>
              <a:spcBef>
                <a:spcPts val="533"/>
              </a:spcBef>
              <a:defRPr spc="0" baseline="0"/>
            </a:lvl4pPr>
            <a:lvl5pPr>
              <a:spcBef>
                <a:spcPts val="533"/>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946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_Corp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958851" y="1172749"/>
            <a:ext cx="10562167" cy="4912668"/>
          </a:xfrm>
        </p:spPr>
        <p:txBody>
          <a:bodyPr/>
          <a:lstStyle>
            <a:lvl4pPr>
              <a:defRPr spc="0" baseline="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870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_Corp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959430" y="482330"/>
            <a:ext cx="10561173" cy="498764"/>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958852" y="1123951"/>
            <a:ext cx="10579099" cy="499206"/>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958852" y="1701800"/>
            <a:ext cx="5120640" cy="4383617"/>
          </a:xfrm>
        </p:spPr>
        <p:txBody>
          <a:bodyPr/>
          <a:lstStyle>
            <a:lvl4pPr>
              <a:defRPr spc="0" baseline="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6"/>
          </p:nvPr>
        </p:nvSpPr>
        <p:spPr>
          <a:xfrm>
            <a:off x="6417311" y="1700808"/>
            <a:ext cx="5120640" cy="4389120"/>
          </a:xfrm>
        </p:spPr>
        <p:txBody>
          <a:bodyPr/>
          <a:lstStyle>
            <a:lvl4pPr>
              <a:defRPr spc="0" baseline="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384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_Corp Template_2015">
    <p:bg>
      <p:bgPr>
        <a:solidFill>
          <a:schemeClr val="accent1"/>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5135893" y="1188450"/>
            <a:ext cx="6336704" cy="498764"/>
          </a:xfrm>
        </p:spPr>
        <p:txBody>
          <a:bodyPr>
            <a:noAutofit/>
          </a:bodyPr>
          <a:lstStyle>
            <a:lvl1pPr algn="r">
              <a:defRPr lang="en-US" sz="4267"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6096000" y="1988840"/>
            <a:ext cx="5376333" cy="575733"/>
          </a:xfrm>
        </p:spPr>
        <p:txBody>
          <a:bodyPr anchor="ctr">
            <a:normAutofit/>
          </a:bodyPr>
          <a:lstStyle>
            <a:lvl1pPr algn="r">
              <a:lnSpc>
                <a:spcPct val="100000"/>
              </a:lnSpc>
              <a:spcBef>
                <a:spcPts val="0"/>
              </a:spcBef>
              <a:buFont typeface="Arial" pitchFamily="34" charset="0"/>
              <a:buNone/>
              <a:defRPr sz="2667"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3240000" y="3318085"/>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800" b="0" cap="none" spc="0" baseline="0" dirty="0">
                <a:ln>
                  <a:noFill/>
                </a:ln>
                <a:solidFill>
                  <a:schemeClr val="bg1"/>
                </a:solidFill>
                <a:effectLst/>
                <a:latin typeface="Arial Narrow" pitchFamily="34" charset="0"/>
                <a:cs typeface="Arial" pitchFamily="34" charset="0"/>
              </a:rPr>
              <a:t> </a:t>
            </a:r>
            <a:r>
              <a:rPr lang="en-US" sz="800" b="0" cap="none" spc="0" dirty="0">
                <a:ln>
                  <a:noFill/>
                </a:ln>
                <a:solidFill>
                  <a:schemeClr val="bg1"/>
                </a:solidFill>
                <a:effectLst/>
                <a:latin typeface="Arial Narrow" pitchFamily="34" charset="0"/>
                <a:cs typeface="Arial" pitchFamily="34" charset="0"/>
              </a:rPr>
              <a:t>© La Fondation Dassault Systèmes | </a:t>
            </a:r>
            <a:r>
              <a:rPr lang="en-US" sz="800" b="0" cap="none" spc="0" noProof="0" dirty="0">
                <a:ln>
                  <a:noFill/>
                </a:ln>
                <a:solidFill>
                  <a:schemeClr val="bg1"/>
                </a:solidFill>
                <a:effectLst/>
                <a:latin typeface="Arial Narrow" pitchFamily="34" charset="0"/>
                <a:cs typeface="Arial" pitchFamily="34" charset="0"/>
              </a:rPr>
              <a:t>Confidential</a:t>
            </a:r>
            <a:r>
              <a:rPr lang="en-US" sz="800" b="0" cap="none" spc="0" dirty="0">
                <a:ln>
                  <a:noFill/>
                </a:ln>
                <a:solidFill>
                  <a:schemeClr val="bg1"/>
                </a:solidFill>
                <a:effectLst/>
                <a:latin typeface="Arial Narrow" pitchFamily="34" charset="0"/>
                <a:cs typeface="Arial" pitchFamily="34" charset="0"/>
              </a:rPr>
              <a:t> Information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2810" y="5188895"/>
            <a:ext cx="3397219" cy="1415208"/>
          </a:xfrm>
          <a:prstGeom prst="rect">
            <a:avLst/>
          </a:prstGeom>
        </p:spPr>
      </p:pic>
      <p:sp>
        <p:nvSpPr>
          <p:cNvPr id="7" name="TextBox 6"/>
          <p:cNvSpPr txBox="1"/>
          <p:nvPr userDrawn="1"/>
        </p:nvSpPr>
        <p:spPr>
          <a:xfrm>
            <a:off x="243332" y="6272995"/>
            <a:ext cx="4460789" cy="338554"/>
          </a:xfrm>
          <a:prstGeom prst="rect">
            <a:avLst/>
          </a:prstGeom>
          <a:solidFill>
            <a:schemeClr val="accent1"/>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3365547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Sub head_Corp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958850" y="1123951"/>
            <a:ext cx="10579100" cy="499206"/>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0701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_Corp Template_2015">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215824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_Corp Template_201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21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ack Cover_Corp Template_2015">
    <p:bg>
      <p:bgPr>
        <a:solidFill>
          <a:srgbClr val="FFFFFE"/>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12407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168" y="2586679"/>
            <a:ext cx="4068504" cy="1694851"/>
          </a:xfrm>
          <a:prstGeom prst="rect">
            <a:avLst/>
          </a:prstGeom>
        </p:spPr>
      </p:pic>
      <p:sp>
        <p:nvSpPr>
          <p:cNvPr id="4" name="TextBox 3"/>
          <p:cNvSpPr txBox="1"/>
          <p:nvPr/>
        </p:nvSpPr>
        <p:spPr>
          <a:xfrm rot="16200000">
            <a:off x="-3240000" y="3318084"/>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1219170" rtl="0" eaLnBrk="1" fontAlgn="auto" latinLnBrk="0" hangingPunct="1">
              <a:lnSpc>
                <a:spcPct val="100000"/>
              </a:lnSpc>
              <a:spcBef>
                <a:spcPts val="0"/>
              </a:spcBef>
              <a:spcAft>
                <a:spcPts val="0"/>
              </a:spcAft>
              <a:buClrTx/>
              <a:buSzTx/>
              <a:buFontTx/>
              <a:buNone/>
              <a:tabLst/>
              <a:defRPr/>
            </a:pPr>
            <a:r>
              <a:rPr lang="en-US" sz="800" b="0" cap="none" spc="0" baseline="0" dirty="0">
                <a:ln>
                  <a:noFill/>
                </a:ln>
                <a:solidFill>
                  <a:schemeClr val="bg1"/>
                </a:solidFill>
                <a:effectLst/>
                <a:latin typeface="Arial Narrow" pitchFamily="34" charset="0"/>
                <a:cs typeface="Arial" pitchFamily="34" charset="0"/>
              </a:rPr>
              <a:t> </a:t>
            </a:r>
            <a:r>
              <a:rPr lang="en-US" sz="800" b="0" cap="none" spc="0" dirty="0">
                <a:ln>
                  <a:noFill/>
                </a:ln>
                <a:solidFill>
                  <a:schemeClr val="bg1"/>
                </a:solidFill>
                <a:effectLst/>
                <a:latin typeface="Arial Narrow" pitchFamily="34" charset="0"/>
                <a:cs typeface="Arial" pitchFamily="34" charset="0"/>
              </a:rPr>
              <a:t>© La Fondation Dassault Systèmes | </a:t>
            </a:r>
            <a:r>
              <a:rPr lang="en-US" sz="800" b="0" cap="none" spc="0" noProof="0" dirty="0">
                <a:ln>
                  <a:noFill/>
                </a:ln>
                <a:solidFill>
                  <a:schemeClr val="bg1"/>
                </a:solidFill>
                <a:effectLst/>
                <a:latin typeface="Arial Narrow" pitchFamily="34" charset="0"/>
                <a:cs typeface="Arial" pitchFamily="34" charset="0"/>
              </a:rPr>
              <a:t>Confidential</a:t>
            </a:r>
            <a:r>
              <a:rPr lang="en-US" sz="800" b="0" cap="none" spc="0" dirty="0">
                <a:ln>
                  <a:noFill/>
                </a:ln>
                <a:solidFill>
                  <a:schemeClr val="bg1"/>
                </a:solidFill>
                <a:effectLst/>
                <a:latin typeface="Arial Narrow" pitchFamily="34" charset="0"/>
                <a:cs typeface="Arial" pitchFamily="34" charset="0"/>
              </a:rPr>
              <a:t> Information </a:t>
            </a:r>
          </a:p>
        </p:txBody>
      </p:sp>
    </p:spTree>
    <p:extLst>
      <p:ext uri="{BB962C8B-B14F-4D97-AF65-F5344CB8AC3E}">
        <p14:creationId xmlns:p14="http://schemas.microsoft.com/office/powerpoint/2010/main" val="1708772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V1">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CFABFB0F-3B61-4CF2-9A67-DB91C118E594}"/>
              </a:ext>
            </a:extLst>
          </p:cNvPr>
          <p:cNvSpPr>
            <a:spLocks noGrp="1"/>
          </p:cNvSpPr>
          <p:nvPr>
            <p:ph type="title" hasCustomPrompt="1"/>
          </p:nvPr>
        </p:nvSpPr>
        <p:spPr>
          <a:xfrm>
            <a:off x="723323" y="2589000"/>
            <a:ext cx="5934573" cy="1198277"/>
          </a:xfrm>
          <a:prstGeom prst="rect">
            <a:avLst/>
          </a:prstGeom>
        </p:spPr>
        <p:txBody>
          <a:bodyPr lIns="0" tIns="0" rIns="0" bIns="0" anchor="b">
            <a:noAutofit/>
          </a:bodyPr>
          <a:lstStyle>
            <a:lvl1pPr algn="l">
              <a:defRPr lang="en-US" sz="4267" b="1" i="0" kern="1200" cap="all" spc="0" baseline="0" noProof="0" dirty="0" smtClean="0">
                <a:solidFill>
                  <a:schemeClr val="tx1"/>
                </a:solidFill>
                <a:effectLst/>
                <a:latin typeface="3ds" panose="02000503020000020004" pitchFamily="2" charset="0"/>
                <a:ea typeface="+mj-ea"/>
                <a:cs typeface="3ds" panose="02000503020000020004" pitchFamily="2" charset="0"/>
              </a:defRPr>
            </a:lvl1pPr>
          </a:lstStyle>
          <a:p>
            <a:r>
              <a:rPr lang="en-US" noProof="0" dirty="0"/>
              <a:t>THIS IS THE TITLE OF THE PRESENTATION</a:t>
            </a:r>
          </a:p>
        </p:txBody>
      </p:sp>
      <p:sp>
        <p:nvSpPr>
          <p:cNvPr id="15" name="Text Placeholder 14">
            <a:extLst>
              <a:ext uri="{FF2B5EF4-FFF2-40B4-BE49-F238E27FC236}">
                <a16:creationId xmlns:a16="http://schemas.microsoft.com/office/drawing/2014/main" id="{3313F780-5FBD-452C-9BD8-D1D33E0EC85B}"/>
              </a:ext>
            </a:extLst>
          </p:cNvPr>
          <p:cNvSpPr>
            <a:spLocks noGrp="1"/>
          </p:cNvSpPr>
          <p:nvPr>
            <p:ph type="body" sz="quarter" idx="11" hasCustomPrompt="1"/>
          </p:nvPr>
        </p:nvSpPr>
        <p:spPr>
          <a:xfrm>
            <a:off x="723323" y="3938246"/>
            <a:ext cx="5934573" cy="410369"/>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4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dirty="0"/>
              <a:t>This is the sub-title of the presentation</a:t>
            </a:r>
          </a:p>
        </p:txBody>
      </p:sp>
      <p:sp>
        <p:nvSpPr>
          <p:cNvPr id="12" name="Picture Placeholder 11">
            <a:extLst>
              <a:ext uri="{FF2B5EF4-FFF2-40B4-BE49-F238E27FC236}">
                <a16:creationId xmlns:a16="http://schemas.microsoft.com/office/drawing/2014/main" id="{943FABAB-1AFD-4844-BAE6-84AA1AFCD20C}"/>
              </a:ext>
            </a:extLst>
          </p:cNvPr>
          <p:cNvSpPr>
            <a:spLocks noGrp="1"/>
          </p:cNvSpPr>
          <p:nvPr>
            <p:ph type="pic" sz="quarter" idx="13" hasCustomPrompt="1"/>
          </p:nvPr>
        </p:nvSpPr>
        <p:spPr>
          <a:xfrm>
            <a:off x="6819901" y="2"/>
            <a:ext cx="5372099" cy="6857999"/>
          </a:xfrm>
          <a:custGeom>
            <a:avLst/>
            <a:gdLst>
              <a:gd name="connsiteX0" fmla="*/ 1238998 w 4029074"/>
              <a:gd name="connsiteY0" fmla="*/ 0 h 5143499"/>
              <a:gd name="connsiteX1" fmla="*/ 4029074 w 4029074"/>
              <a:gd name="connsiteY1" fmla="*/ 0 h 5143499"/>
              <a:gd name="connsiteX2" fmla="*/ 4029074 w 4029074"/>
              <a:gd name="connsiteY2" fmla="*/ 842036 h 5143499"/>
              <a:gd name="connsiteX3" fmla="*/ 4029074 w 4029074"/>
              <a:gd name="connsiteY3" fmla="*/ 1941749 h 5143499"/>
              <a:gd name="connsiteX4" fmla="*/ 4029074 w 4029074"/>
              <a:gd name="connsiteY4" fmla="*/ 3201749 h 5143499"/>
              <a:gd name="connsiteX5" fmla="*/ 4029074 w 4029074"/>
              <a:gd name="connsiteY5" fmla="*/ 3743118 h 5143499"/>
              <a:gd name="connsiteX6" fmla="*/ 4029074 w 4029074"/>
              <a:gd name="connsiteY6" fmla="*/ 5143499 h 5143499"/>
              <a:gd name="connsiteX7" fmla="*/ 1238998 w 4029074"/>
              <a:gd name="connsiteY7" fmla="*/ 5143499 h 5143499"/>
              <a:gd name="connsiteX8" fmla="*/ 1223084 w 4029074"/>
              <a:gd name="connsiteY8" fmla="*/ 5130964 h 5143499"/>
              <a:gd name="connsiteX9" fmla="*/ 0 w 4029074"/>
              <a:gd name="connsiteY9" fmla="*/ 2571750 h 5143499"/>
              <a:gd name="connsiteX10" fmla="*/ 1223083 w 4029074"/>
              <a:gd name="connsiteY10" fmla="*/ 12537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29074" h="5143499">
                <a:moveTo>
                  <a:pt x="1238998" y="0"/>
                </a:moveTo>
                <a:lnTo>
                  <a:pt x="4029074" y="0"/>
                </a:lnTo>
                <a:lnTo>
                  <a:pt x="4029074" y="842036"/>
                </a:lnTo>
                <a:lnTo>
                  <a:pt x="4029074" y="1941749"/>
                </a:lnTo>
                <a:lnTo>
                  <a:pt x="4029074" y="3201749"/>
                </a:lnTo>
                <a:lnTo>
                  <a:pt x="4029074" y="3743118"/>
                </a:lnTo>
                <a:lnTo>
                  <a:pt x="4029074" y="5143499"/>
                </a:lnTo>
                <a:lnTo>
                  <a:pt x="1238998" y="5143499"/>
                </a:lnTo>
                <a:lnTo>
                  <a:pt x="1223084" y="5130964"/>
                </a:lnTo>
                <a:cubicBezTo>
                  <a:pt x="467400" y="4476004"/>
                  <a:pt x="0" y="3571185"/>
                  <a:pt x="0" y="2571750"/>
                </a:cubicBezTo>
                <a:cubicBezTo>
                  <a:pt x="0" y="1572315"/>
                  <a:pt x="467400" y="667497"/>
                  <a:pt x="1223083" y="12537"/>
                </a:cubicBezTo>
                <a:close/>
              </a:path>
            </a:pathLst>
          </a:custGeom>
        </p:spPr>
        <p:txBody>
          <a:bodyPr wrap="square" anchor="ctr">
            <a:noAutofit/>
          </a:bodyPr>
          <a:lstStyle>
            <a:lvl1pPr marL="0" indent="0" algn="ctr" defTabSz="1219170" rtl="0" eaLnBrk="1" latinLnBrk="0" hangingPunct="1">
              <a:lnSpc>
                <a:spcPct val="90000"/>
              </a:lnSpc>
              <a:spcBef>
                <a:spcPts val="1333"/>
              </a:spcBef>
              <a:buFontTx/>
              <a:buNone/>
              <a:defRPr lang="vi-VN" sz="2133" kern="1200" dirty="0">
                <a:solidFill>
                  <a:schemeClr val="tx1"/>
                </a:solidFill>
                <a:latin typeface="+mn-lt"/>
                <a:ea typeface="+mn-ea"/>
                <a:cs typeface="+mn-cs"/>
              </a:defRPr>
            </a:lvl1pPr>
          </a:lstStyle>
          <a:p>
            <a:r>
              <a:rPr lang="en-US" noProof="0" dirty="0"/>
              <a:t>Insert image</a:t>
            </a:r>
          </a:p>
        </p:txBody>
      </p:sp>
      <p:cxnSp>
        <p:nvCxnSpPr>
          <p:cNvPr id="20" name="Connecteur droit 8">
            <a:extLst>
              <a:ext uri="{FF2B5EF4-FFF2-40B4-BE49-F238E27FC236}">
                <a16:creationId xmlns:a16="http://schemas.microsoft.com/office/drawing/2014/main" id="{82A6B2F8-AE5B-4F00-8021-7680F4786DF2}"/>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D5FAD2E-0501-44EA-9A9B-36DF9E92C04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23323" y="939047"/>
            <a:ext cx="1056000" cy="1242352"/>
          </a:xfrm>
          <a:prstGeom prst="rect">
            <a:avLst/>
          </a:prstGeom>
        </p:spPr>
      </p:pic>
      <p:cxnSp>
        <p:nvCxnSpPr>
          <p:cNvPr id="5" name="Straight Connector 4">
            <a:extLst>
              <a:ext uri="{FF2B5EF4-FFF2-40B4-BE49-F238E27FC236}">
                <a16:creationId xmlns:a16="http://schemas.microsoft.com/office/drawing/2014/main" id="{33528634-F79B-418B-A25F-E488AEF8CD06}"/>
              </a:ext>
            </a:extLst>
          </p:cNvPr>
          <p:cNvCxnSpPr/>
          <p:nvPr userDrawn="1"/>
        </p:nvCxnSpPr>
        <p:spPr>
          <a:xfrm>
            <a:off x="2232025" y="4932825"/>
            <a:ext cx="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F3FD26EF-CDF8-4490-AA7B-DE7F8FC41C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19" y="4742379"/>
            <a:ext cx="1433603" cy="438043"/>
          </a:xfrm>
          <a:prstGeom prst="rect">
            <a:avLst/>
          </a:prstGeom>
        </p:spPr>
      </p:pic>
      <p:pic>
        <p:nvPicPr>
          <p:cNvPr id="17" name="Picture 16">
            <a:extLst>
              <a:ext uri="{FF2B5EF4-FFF2-40B4-BE49-F238E27FC236}">
                <a16:creationId xmlns:a16="http://schemas.microsoft.com/office/drawing/2014/main" id="{A322730F-0829-4B84-B2F3-03A250E90A8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77143"/>
          <a:stretch/>
        </p:blipFill>
        <p:spPr>
          <a:xfrm>
            <a:off x="2237601" y="4869855"/>
            <a:ext cx="2954195" cy="317784"/>
          </a:xfrm>
          <a:prstGeom prst="rect">
            <a:avLst/>
          </a:prstGeom>
        </p:spPr>
      </p:pic>
      <p:sp>
        <p:nvSpPr>
          <p:cNvPr id="21" name="Footer Placeholder 12">
            <a:extLst>
              <a:ext uri="{FF2B5EF4-FFF2-40B4-BE49-F238E27FC236}">
                <a16:creationId xmlns:a16="http://schemas.microsoft.com/office/drawing/2014/main" id="{E5FFC82E-FF28-4C69-A7DE-543CC5E769C6}"/>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2" name="Date Placeholder 3">
            <a:extLst>
              <a:ext uri="{FF2B5EF4-FFF2-40B4-BE49-F238E27FC236}">
                <a16:creationId xmlns:a16="http://schemas.microsoft.com/office/drawing/2014/main" id="{E65DA672-3E8D-479B-8DC7-40922121F3D4}"/>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697D6F65-337B-4D4D-9F4C-959681A8A527}" type="datetime1">
              <a:rPr lang="en-US" noProof="0" smtClean="0"/>
              <a:t>1/15/2025</a:t>
            </a:fld>
            <a:endParaRPr lang="en-US" noProof="0" dirty="0"/>
          </a:p>
        </p:txBody>
      </p:sp>
    </p:spTree>
    <p:extLst>
      <p:ext uri="{BB962C8B-B14F-4D97-AF65-F5344CB8AC3E}">
        <p14:creationId xmlns:p14="http://schemas.microsoft.com/office/powerpoint/2010/main" val="3827348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V2">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CFABFB0F-3B61-4CF2-9A67-DB91C118E594}"/>
              </a:ext>
            </a:extLst>
          </p:cNvPr>
          <p:cNvSpPr>
            <a:spLocks noGrp="1"/>
          </p:cNvSpPr>
          <p:nvPr>
            <p:ph type="title" hasCustomPrompt="1"/>
          </p:nvPr>
        </p:nvSpPr>
        <p:spPr>
          <a:xfrm>
            <a:off x="723323" y="2589000"/>
            <a:ext cx="5934573" cy="1198277"/>
          </a:xfrm>
          <a:prstGeom prst="rect">
            <a:avLst/>
          </a:prstGeom>
        </p:spPr>
        <p:txBody>
          <a:bodyPr lIns="0" tIns="0" rIns="0" bIns="0" anchor="b">
            <a:noAutofit/>
          </a:bodyPr>
          <a:lstStyle>
            <a:lvl1pPr algn="l">
              <a:defRPr lang="en-US" sz="4267" b="1" i="0" kern="1200" cap="all" spc="0" baseline="0" noProof="0" dirty="0" smtClean="0">
                <a:solidFill>
                  <a:schemeClr val="tx1"/>
                </a:solidFill>
                <a:effectLst/>
                <a:latin typeface="3ds" panose="02000503020000020004" pitchFamily="2" charset="0"/>
                <a:ea typeface="+mj-ea"/>
                <a:cs typeface="3ds" panose="02000503020000020004" pitchFamily="2" charset="0"/>
              </a:defRPr>
            </a:lvl1pPr>
          </a:lstStyle>
          <a:p>
            <a:r>
              <a:rPr lang="en-US" noProof="0"/>
              <a:t>THIS IS THE TITLE OF THE PRESENTATION</a:t>
            </a:r>
          </a:p>
        </p:txBody>
      </p:sp>
      <p:sp>
        <p:nvSpPr>
          <p:cNvPr id="15" name="Text Placeholder 14">
            <a:extLst>
              <a:ext uri="{FF2B5EF4-FFF2-40B4-BE49-F238E27FC236}">
                <a16:creationId xmlns:a16="http://schemas.microsoft.com/office/drawing/2014/main" id="{3313F780-5FBD-452C-9BD8-D1D33E0EC85B}"/>
              </a:ext>
            </a:extLst>
          </p:cNvPr>
          <p:cNvSpPr>
            <a:spLocks noGrp="1"/>
          </p:cNvSpPr>
          <p:nvPr>
            <p:ph type="body" sz="quarter" idx="11" hasCustomPrompt="1"/>
          </p:nvPr>
        </p:nvSpPr>
        <p:spPr>
          <a:xfrm>
            <a:off x="723323" y="3938246"/>
            <a:ext cx="5934573" cy="410369"/>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4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sub-title of the presentation</a:t>
            </a:r>
          </a:p>
        </p:txBody>
      </p:sp>
      <p:sp>
        <p:nvSpPr>
          <p:cNvPr id="22" name="Freeform: Shape 21">
            <a:extLst>
              <a:ext uri="{FF2B5EF4-FFF2-40B4-BE49-F238E27FC236}">
                <a16:creationId xmlns:a16="http://schemas.microsoft.com/office/drawing/2014/main" id="{8F69A22C-69B3-4A24-81FF-D29C2DBDA658}"/>
              </a:ext>
            </a:extLst>
          </p:cNvPr>
          <p:cNvSpPr/>
          <p:nvPr userDrawn="1"/>
        </p:nvSpPr>
        <p:spPr>
          <a:xfrm>
            <a:off x="6819901" y="2"/>
            <a:ext cx="5372099" cy="6857999"/>
          </a:xfrm>
          <a:custGeom>
            <a:avLst/>
            <a:gdLst>
              <a:gd name="connsiteX0" fmla="*/ 1238998 w 4029074"/>
              <a:gd name="connsiteY0" fmla="*/ 0 h 5143499"/>
              <a:gd name="connsiteX1" fmla="*/ 4029074 w 4029074"/>
              <a:gd name="connsiteY1" fmla="*/ 0 h 5143499"/>
              <a:gd name="connsiteX2" fmla="*/ 4029074 w 4029074"/>
              <a:gd name="connsiteY2" fmla="*/ 842036 h 5143499"/>
              <a:gd name="connsiteX3" fmla="*/ 4029074 w 4029074"/>
              <a:gd name="connsiteY3" fmla="*/ 1941749 h 5143499"/>
              <a:gd name="connsiteX4" fmla="*/ 4029074 w 4029074"/>
              <a:gd name="connsiteY4" fmla="*/ 3201749 h 5143499"/>
              <a:gd name="connsiteX5" fmla="*/ 4029074 w 4029074"/>
              <a:gd name="connsiteY5" fmla="*/ 3743118 h 5143499"/>
              <a:gd name="connsiteX6" fmla="*/ 4029074 w 4029074"/>
              <a:gd name="connsiteY6" fmla="*/ 5143499 h 5143499"/>
              <a:gd name="connsiteX7" fmla="*/ 1238998 w 4029074"/>
              <a:gd name="connsiteY7" fmla="*/ 5143499 h 5143499"/>
              <a:gd name="connsiteX8" fmla="*/ 1223084 w 4029074"/>
              <a:gd name="connsiteY8" fmla="*/ 5130964 h 5143499"/>
              <a:gd name="connsiteX9" fmla="*/ 0 w 4029074"/>
              <a:gd name="connsiteY9" fmla="*/ 2571750 h 5143499"/>
              <a:gd name="connsiteX10" fmla="*/ 1223083 w 4029074"/>
              <a:gd name="connsiteY10" fmla="*/ 12537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29074" h="5143499">
                <a:moveTo>
                  <a:pt x="1238998" y="0"/>
                </a:moveTo>
                <a:lnTo>
                  <a:pt x="4029074" y="0"/>
                </a:lnTo>
                <a:lnTo>
                  <a:pt x="4029074" y="842036"/>
                </a:lnTo>
                <a:lnTo>
                  <a:pt x="4029074" y="1941749"/>
                </a:lnTo>
                <a:lnTo>
                  <a:pt x="4029074" y="3201749"/>
                </a:lnTo>
                <a:lnTo>
                  <a:pt x="4029074" y="3743118"/>
                </a:lnTo>
                <a:lnTo>
                  <a:pt x="4029074" y="5143499"/>
                </a:lnTo>
                <a:lnTo>
                  <a:pt x="1238998" y="5143499"/>
                </a:lnTo>
                <a:lnTo>
                  <a:pt x="1223084" y="5130964"/>
                </a:lnTo>
                <a:cubicBezTo>
                  <a:pt x="467400" y="4476004"/>
                  <a:pt x="0" y="3571185"/>
                  <a:pt x="0" y="2571750"/>
                </a:cubicBezTo>
                <a:cubicBezTo>
                  <a:pt x="0" y="1572315"/>
                  <a:pt x="467400" y="667497"/>
                  <a:pt x="1223083" y="1253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noProof="0" dirty="0"/>
          </a:p>
        </p:txBody>
      </p:sp>
      <p:cxnSp>
        <p:nvCxnSpPr>
          <p:cNvPr id="11" name="Connecteur droit 8">
            <a:extLst>
              <a:ext uri="{FF2B5EF4-FFF2-40B4-BE49-F238E27FC236}">
                <a16:creationId xmlns:a16="http://schemas.microsoft.com/office/drawing/2014/main" id="{1E134866-0D48-4B80-B4A7-7A3C96A9A681}"/>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C9AD724-14B1-43D8-8797-87E8D95FD12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23323" y="939047"/>
            <a:ext cx="1056000" cy="1242352"/>
          </a:xfrm>
          <a:prstGeom prst="rect">
            <a:avLst/>
          </a:prstGeom>
        </p:spPr>
      </p:pic>
      <p:cxnSp>
        <p:nvCxnSpPr>
          <p:cNvPr id="12" name="Straight Connector 11">
            <a:extLst>
              <a:ext uri="{FF2B5EF4-FFF2-40B4-BE49-F238E27FC236}">
                <a16:creationId xmlns:a16="http://schemas.microsoft.com/office/drawing/2014/main" id="{A02E39EB-DC7F-473C-920E-9B025C30C100}"/>
              </a:ext>
            </a:extLst>
          </p:cNvPr>
          <p:cNvCxnSpPr/>
          <p:nvPr userDrawn="1"/>
        </p:nvCxnSpPr>
        <p:spPr>
          <a:xfrm>
            <a:off x="2232025" y="4932825"/>
            <a:ext cx="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9E3E8D12-10C1-486F-A70F-00C0A200BD8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19" y="4742379"/>
            <a:ext cx="1433603" cy="438043"/>
          </a:xfrm>
          <a:prstGeom prst="rect">
            <a:avLst/>
          </a:prstGeom>
        </p:spPr>
      </p:pic>
      <p:pic>
        <p:nvPicPr>
          <p:cNvPr id="16" name="Picture 15">
            <a:extLst>
              <a:ext uri="{FF2B5EF4-FFF2-40B4-BE49-F238E27FC236}">
                <a16:creationId xmlns:a16="http://schemas.microsoft.com/office/drawing/2014/main" id="{69D51F82-B9C2-42E2-8BA1-F555FB9223D4}"/>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77143"/>
          <a:stretch/>
        </p:blipFill>
        <p:spPr>
          <a:xfrm>
            <a:off x="2237601" y="4869855"/>
            <a:ext cx="2954195" cy="317784"/>
          </a:xfrm>
          <a:prstGeom prst="rect">
            <a:avLst/>
          </a:prstGeom>
        </p:spPr>
      </p:pic>
      <p:sp>
        <p:nvSpPr>
          <p:cNvPr id="17" name="Footer Placeholder 12">
            <a:extLst>
              <a:ext uri="{FF2B5EF4-FFF2-40B4-BE49-F238E27FC236}">
                <a16:creationId xmlns:a16="http://schemas.microsoft.com/office/drawing/2014/main" id="{66DB9BE2-4DFC-4FE2-B671-D98576756E30}"/>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8" name="Date Placeholder 3">
            <a:extLst>
              <a:ext uri="{FF2B5EF4-FFF2-40B4-BE49-F238E27FC236}">
                <a16:creationId xmlns:a16="http://schemas.microsoft.com/office/drawing/2014/main" id="{8C710C12-5DF1-4C86-8819-5FB825068D81}"/>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BE9083C9-84F8-4FB1-AA62-36BAFFCD4576}" type="datetime1">
              <a:rPr lang="en-US" noProof="0" smtClean="0"/>
              <a:t>1/15/2025</a:t>
            </a:fld>
            <a:endParaRPr lang="en-US" noProof="0" dirty="0"/>
          </a:p>
        </p:txBody>
      </p:sp>
    </p:spTree>
    <p:extLst>
      <p:ext uri="{BB962C8B-B14F-4D97-AF65-F5344CB8AC3E}">
        <p14:creationId xmlns:p14="http://schemas.microsoft.com/office/powerpoint/2010/main" val="4122898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23B521CC-7B05-4C2E-BA5E-B65F5CA9C11F}"/>
              </a:ext>
            </a:extLst>
          </p:cNvPr>
          <p:cNvSpPr>
            <a:spLocks noGrp="1"/>
          </p:cNvSpPr>
          <p:nvPr>
            <p:ph type="title" hasCustomPrompt="1"/>
          </p:nvPr>
        </p:nvSpPr>
        <p:spPr>
          <a:xfrm>
            <a:off x="2782593" y="473019"/>
            <a:ext cx="6626817" cy="656591"/>
          </a:xfrm>
          <a:prstGeom prst="rect">
            <a:avLst/>
          </a:prstGeom>
        </p:spPr>
        <p:txBody>
          <a:bodyPr lIns="0" tIns="0" rIns="0" bIns="0" anchor="t">
            <a:noAutofit/>
          </a:bodyPr>
          <a:lstStyle>
            <a:lvl1pPr algn="ctr">
              <a:lnSpc>
                <a:spcPct val="100000"/>
              </a:lnSpc>
              <a:tabLst>
                <a:tab pos="2275360" algn="l"/>
              </a:tabLst>
              <a:defRPr lang="en-US" sz="4267" b="1" i="0" kern="1200" cap="all" spc="0" baseline="0" noProof="0" dirty="0" smtClean="0">
                <a:solidFill>
                  <a:schemeClr val="tx1"/>
                </a:solidFill>
                <a:effectLst/>
                <a:latin typeface="+mj-lt"/>
                <a:ea typeface="+mj-ea"/>
                <a:cs typeface="3ds Light"/>
              </a:defRPr>
            </a:lvl1pPr>
          </a:lstStyle>
          <a:p>
            <a:r>
              <a:rPr lang="en-US" noProof="0"/>
              <a:t>TABLE OF CONTENTS</a:t>
            </a:r>
          </a:p>
        </p:txBody>
      </p:sp>
      <p:sp>
        <p:nvSpPr>
          <p:cNvPr id="11" name="Espace réservé du texte 5">
            <a:extLst>
              <a:ext uri="{FF2B5EF4-FFF2-40B4-BE49-F238E27FC236}">
                <a16:creationId xmlns:a16="http://schemas.microsoft.com/office/drawing/2014/main" id="{B34C3BE3-5C95-4A64-B73B-5A274E540163}"/>
              </a:ext>
            </a:extLst>
          </p:cNvPr>
          <p:cNvSpPr>
            <a:spLocks noGrp="1"/>
          </p:cNvSpPr>
          <p:nvPr>
            <p:ph type="body" sz="quarter" idx="11" hasCustomPrompt="1"/>
          </p:nvPr>
        </p:nvSpPr>
        <p:spPr>
          <a:xfrm>
            <a:off x="2608490" y="1616219"/>
            <a:ext cx="6975021" cy="519351"/>
          </a:xfrm>
          <a:prstGeom prst="roundRect">
            <a:avLst>
              <a:gd name="adj" fmla="val 50000"/>
            </a:avLst>
          </a:prstGeom>
          <a:noFill/>
        </p:spPr>
        <p:txBody>
          <a:bodyPr lIns="288000" tIns="0" rIns="0" bIns="0" anchor="ctr">
            <a:noAutofit/>
          </a:bodyPr>
          <a:lstStyle>
            <a:lvl1pPr marL="0" indent="0">
              <a:lnSpc>
                <a:spcPct val="100000"/>
              </a:lnSpc>
              <a:spcBef>
                <a:spcPts val="0"/>
              </a:spcBef>
              <a:buNone/>
              <a:defRPr sz="2400" baseline="0">
                <a:solidFill>
                  <a:schemeClr val="tx1"/>
                </a:solidFill>
              </a:defRPr>
            </a:lvl1pPr>
          </a:lstStyle>
          <a:p>
            <a:pPr lvl="0"/>
            <a:r>
              <a:rPr lang="en-US" noProof="0" dirty="0"/>
              <a:t>This is the name of the section</a:t>
            </a:r>
          </a:p>
        </p:txBody>
      </p:sp>
      <p:sp>
        <p:nvSpPr>
          <p:cNvPr id="12" name="Espace réservé du texte 5">
            <a:extLst>
              <a:ext uri="{FF2B5EF4-FFF2-40B4-BE49-F238E27FC236}">
                <a16:creationId xmlns:a16="http://schemas.microsoft.com/office/drawing/2014/main" id="{CF81852F-49BD-45B9-BBDF-3F35D57118EA}"/>
              </a:ext>
            </a:extLst>
          </p:cNvPr>
          <p:cNvSpPr>
            <a:spLocks noGrp="1"/>
          </p:cNvSpPr>
          <p:nvPr>
            <p:ph type="body" sz="quarter" idx="13" hasCustomPrompt="1"/>
          </p:nvPr>
        </p:nvSpPr>
        <p:spPr>
          <a:xfrm>
            <a:off x="2608490" y="2367593"/>
            <a:ext cx="6975021" cy="519351"/>
          </a:xfrm>
          <a:prstGeom prst="roundRect">
            <a:avLst>
              <a:gd name="adj" fmla="val 50000"/>
            </a:avLst>
          </a:prstGeom>
          <a:noFill/>
        </p:spPr>
        <p:txBody>
          <a:bodyPr lIns="288000" tIns="0" rIns="0" bIns="0" anchor="ctr">
            <a:noAutofit/>
          </a:bodyPr>
          <a:lstStyle>
            <a:lvl1pPr marL="0" indent="0">
              <a:lnSpc>
                <a:spcPct val="100000"/>
              </a:lnSpc>
              <a:spcBef>
                <a:spcPts val="0"/>
              </a:spcBef>
              <a:buNone/>
              <a:defRPr sz="2400" baseline="0">
                <a:solidFill>
                  <a:schemeClr val="tx1"/>
                </a:solidFill>
              </a:defRPr>
            </a:lvl1pPr>
          </a:lstStyle>
          <a:p>
            <a:pPr lvl="0"/>
            <a:r>
              <a:rPr lang="en-US" noProof="0" dirty="0"/>
              <a:t>This is the name of the section</a:t>
            </a:r>
          </a:p>
        </p:txBody>
      </p:sp>
      <p:sp>
        <p:nvSpPr>
          <p:cNvPr id="13" name="Espace réservé du texte 5">
            <a:extLst>
              <a:ext uri="{FF2B5EF4-FFF2-40B4-BE49-F238E27FC236}">
                <a16:creationId xmlns:a16="http://schemas.microsoft.com/office/drawing/2014/main" id="{CEDF0D5A-7AC5-494F-AF50-41A9970E9B47}"/>
              </a:ext>
            </a:extLst>
          </p:cNvPr>
          <p:cNvSpPr>
            <a:spLocks noGrp="1"/>
          </p:cNvSpPr>
          <p:nvPr>
            <p:ph type="body" sz="quarter" idx="15" hasCustomPrompt="1"/>
          </p:nvPr>
        </p:nvSpPr>
        <p:spPr>
          <a:xfrm>
            <a:off x="2608490" y="3118966"/>
            <a:ext cx="6975021" cy="519351"/>
          </a:xfrm>
          <a:prstGeom prst="roundRect">
            <a:avLst>
              <a:gd name="adj" fmla="val 50000"/>
            </a:avLst>
          </a:prstGeom>
          <a:noFill/>
        </p:spPr>
        <p:txBody>
          <a:bodyPr lIns="288000" tIns="0" rIns="0" bIns="0" anchor="ctr">
            <a:noAutofit/>
          </a:bodyPr>
          <a:lstStyle>
            <a:lvl1pPr marL="0" indent="0">
              <a:lnSpc>
                <a:spcPct val="100000"/>
              </a:lnSpc>
              <a:spcBef>
                <a:spcPts val="0"/>
              </a:spcBef>
              <a:buNone/>
              <a:defRPr sz="2400" baseline="0">
                <a:solidFill>
                  <a:schemeClr val="tx1"/>
                </a:solidFill>
              </a:defRPr>
            </a:lvl1pPr>
          </a:lstStyle>
          <a:p>
            <a:pPr lvl="0"/>
            <a:r>
              <a:rPr lang="en-US" noProof="0" dirty="0"/>
              <a:t>This is the name of the section</a:t>
            </a:r>
          </a:p>
        </p:txBody>
      </p:sp>
      <p:sp>
        <p:nvSpPr>
          <p:cNvPr id="14" name="Espace réservé du texte 5">
            <a:extLst>
              <a:ext uri="{FF2B5EF4-FFF2-40B4-BE49-F238E27FC236}">
                <a16:creationId xmlns:a16="http://schemas.microsoft.com/office/drawing/2014/main" id="{B56EEC8B-0F3C-48CF-8C1E-BD1D112FA209}"/>
              </a:ext>
            </a:extLst>
          </p:cNvPr>
          <p:cNvSpPr>
            <a:spLocks noGrp="1"/>
          </p:cNvSpPr>
          <p:nvPr>
            <p:ph type="body" sz="quarter" idx="17" hasCustomPrompt="1"/>
          </p:nvPr>
        </p:nvSpPr>
        <p:spPr>
          <a:xfrm>
            <a:off x="2608490" y="3870339"/>
            <a:ext cx="6975021" cy="519351"/>
          </a:xfrm>
          <a:prstGeom prst="roundRect">
            <a:avLst>
              <a:gd name="adj" fmla="val 50000"/>
            </a:avLst>
          </a:prstGeom>
          <a:noFill/>
        </p:spPr>
        <p:txBody>
          <a:bodyPr lIns="288000" tIns="0" rIns="0" bIns="0" anchor="ctr">
            <a:noAutofit/>
          </a:bodyPr>
          <a:lstStyle>
            <a:lvl1pPr marL="0" indent="0">
              <a:lnSpc>
                <a:spcPct val="100000"/>
              </a:lnSpc>
              <a:spcBef>
                <a:spcPts val="0"/>
              </a:spcBef>
              <a:buNone/>
              <a:defRPr sz="2400" baseline="0">
                <a:solidFill>
                  <a:schemeClr val="tx1"/>
                </a:solidFill>
              </a:defRPr>
            </a:lvl1pPr>
          </a:lstStyle>
          <a:p>
            <a:pPr lvl="0"/>
            <a:r>
              <a:rPr lang="en-US" noProof="0" dirty="0"/>
              <a:t>This is the name of the section</a:t>
            </a:r>
          </a:p>
        </p:txBody>
      </p:sp>
      <p:sp>
        <p:nvSpPr>
          <p:cNvPr id="15" name="Espace réservé du texte 5">
            <a:extLst>
              <a:ext uri="{FF2B5EF4-FFF2-40B4-BE49-F238E27FC236}">
                <a16:creationId xmlns:a16="http://schemas.microsoft.com/office/drawing/2014/main" id="{DAE94A33-EECD-4586-8D7D-A28834028073}"/>
              </a:ext>
            </a:extLst>
          </p:cNvPr>
          <p:cNvSpPr>
            <a:spLocks noGrp="1"/>
          </p:cNvSpPr>
          <p:nvPr>
            <p:ph type="body" sz="quarter" idx="19" hasCustomPrompt="1"/>
          </p:nvPr>
        </p:nvSpPr>
        <p:spPr>
          <a:xfrm>
            <a:off x="2608490" y="4621713"/>
            <a:ext cx="6975021" cy="519351"/>
          </a:xfrm>
          <a:prstGeom prst="roundRect">
            <a:avLst>
              <a:gd name="adj" fmla="val 50000"/>
            </a:avLst>
          </a:prstGeom>
          <a:noFill/>
        </p:spPr>
        <p:txBody>
          <a:bodyPr lIns="288000" tIns="0" rIns="0" bIns="0" anchor="ctr">
            <a:noAutofit/>
          </a:bodyPr>
          <a:lstStyle>
            <a:lvl1pPr marL="0" indent="0">
              <a:lnSpc>
                <a:spcPct val="100000"/>
              </a:lnSpc>
              <a:spcBef>
                <a:spcPts val="0"/>
              </a:spcBef>
              <a:buNone/>
              <a:defRPr sz="2400" baseline="0">
                <a:solidFill>
                  <a:schemeClr val="tx1"/>
                </a:solidFill>
              </a:defRPr>
            </a:lvl1pPr>
          </a:lstStyle>
          <a:p>
            <a:pPr lvl="0"/>
            <a:r>
              <a:rPr lang="en-US" noProof="0" dirty="0"/>
              <a:t>This is the name of the section</a:t>
            </a:r>
          </a:p>
        </p:txBody>
      </p:sp>
      <p:sp>
        <p:nvSpPr>
          <p:cNvPr id="16" name="Espace réservé du texte 5">
            <a:extLst>
              <a:ext uri="{FF2B5EF4-FFF2-40B4-BE49-F238E27FC236}">
                <a16:creationId xmlns:a16="http://schemas.microsoft.com/office/drawing/2014/main" id="{DD024ED7-5BEB-4173-9E13-F737ABB96364}"/>
              </a:ext>
            </a:extLst>
          </p:cNvPr>
          <p:cNvSpPr>
            <a:spLocks noGrp="1"/>
          </p:cNvSpPr>
          <p:nvPr>
            <p:ph type="body" sz="quarter" idx="21" hasCustomPrompt="1"/>
          </p:nvPr>
        </p:nvSpPr>
        <p:spPr>
          <a:xfrm>
            <a:off x="2608490" y="5373086"/>
            <a:ext cx="6975021" cy="519351"/>
          </a:xfrm>
          <a:prstGeom prst="roundRect">
            <a:avLst>
              <a:gd name="adj" fmla="val 50000"/>
            </a:avLst>
          </a:prstGeom>
          <a:noFill/>
        </p:spPr>
        <p:txBody>
          <a:bodyPr lIns="288000" tIns="0" rIns="0" bIns="0" anchor="ctr">
            <a:noAutofit/>
          </a:bodyPr>
          <a:lstStyle>
            <a:lvl1pPr marL="0" indent="0">
              <a:lnSpc>
                <a:spcPct val="100000"/>
              </a:lnSpc>
              <a:spcBef>
                <a:spcPts val="0"/>
              </a:spcBef>
              <a:buNone/>
              <a:defRPr sz="2400" baseline="0">
                <a:solidFill>
                  <a:schemeClr val="tx1"/>
                </a:solidFill>
              </a:defRPr>
            </a:lvl1pPr>
          </a:lstStyle>
          <a:p>
            <a:pPr lvl="0"/>
            <a:r>
              <a:rPr lang="en-US" noProof="0" dirty="0"/>
              <a:t>This is the name of the section</a:t>
            </a:r>
          </a:p>
        </p:txBody>
      </p:sp>
      <p:sp>
        <p:nvSpPr>
          <p:cNvPr id="19" name="ZoneTexte 7">
            <a:extLst>
              <a:ext uri="{FF2B5EF4-FFF2-40B4-BE49-F238E27FC236}">
                <a16:creationId xmlns:a16="http://schemas.microsoft.com/office/drawing/2014/main" id="{A2067B04-117E-4F9B-8F7C-63907A4B6548}"/>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21" name="Connecteur droit 8">
            <a:extLst>
              <a:ext uri="{FF2B5EF4-FFF2-40B4-BE49-F238E27FC236}">
                <a16:creationId xmlns:a16="http://schemas.microsoft.com/office/drawing/2014/main" id="{2C3516F2-70A7-469B-B546-24739C197C50}"/>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Footer Placeholder 12">
            <a:extLst>
              <a:ext uri="{FF2B5EF4-FFF2-40B4-BE49-F238E27FC236}">
                <a16:creationId xmlns:a16="http://schemas.microsoft.com/office/drawing/2014/main" id="{08A08A0A-E6DD-4A44-9BDA-FB7465200EC0}"/>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0" name="Date Placeholder 3">
            <a:extLst>
              <a:ext uri="{FF2B5EF4-FFF2-40B4-BE49-F238E27FC236}">
                <a16:creationId xmlns:a16="http://schemas.microsoft.com/office/drawing/2014/main" id="{BA4554DB-5BC1-4CB3-8E21-E9330CA062E6}"/>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0B06C53A-D9FC-4139-A60B-C52347A0FB63}" type="datetime1">
              <a:rPr lang="en-US" noProof="0" smtClean="0"/>
              <a:t>1/15/2025</a:t>
            </a:fld>
            <a:endParaRPr lang="en-US" noProof="0" dirty="0"/>
          </a:p>
        </p:txBody>
      </p:sp>
      <p:pic>
        <p:nvPicPr>
          <p:cNvPr id="17" name="Image 16">
            <a:extLst>
              <a:ext uri="{FF2B5EF4-FFF2-40B4-BE49-F238E27FC236}">
                <a16:creationId xmlns:a16="http://schemas.microsoft.com/office/drawing/2014/main" id="{D1043090-1D44-BC47-A004-2A9EA60C3C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422132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623D1550-682D-42A1-A7EF-27F8C12FAF99}"/>
              </a:ext>
            </a:extLst>
          </p:cNvPr>
          <p:cNvSpPr>
            <a:spLocks noGrp="1"/>
          </p:cNvSpPr>
          <p:nvPr>
            <p:ph type="title" hasCustomPrompt="1"/>
          </p:nvPr>
        </p:nvSpPr>
        <p:spPr>
          <a:xfrm>
            <a:off x="561657" y="2772411"/>
            <a:ext cx="6324863" cy="1313180"/>
          </a:xfrm>
          <a:prstGeom prst="rect">
            <a:avLst/>
          </a:prstGeom>
        </p:spPr>
        <p:txBody>
          <a:bodyPr lIns="0" tIns="0" rIns="0" bIns="0" anchor="ctr">
            <a:noAutofit/>
          </a:bodyPr>
          <a:lstStyle>
            <a:lvl1pPr algn="r">
              <a:lnSpc>
                <a:spcPct val="100000"/>
              </a:lnSpc>
              <a:defRPr lang="en-US" sz="4267" b="1" i="0" kern="1200" cap="all" spc="0" baseline="0" noProof="0" dirty="0" smtClean="0">
                <a:solidFill>
                  <a:schemeClr val="tx1"/>
                </a:solidFill>
                <a:effectLst/>
                <a:latin typeface="+mj-lt"/>
                <a:ea typeface="+mj-ea"/>
                <a:cs typeface="3ds Light"/>
              </a:defRPr>
            </a:lvl1pPr>
          </a:lstStyle>
          <a:p>
            <a:r>
              <a:rPr lang="en-US" noProof="0"/>
              <a:t>THIS IS THE </a:t>
            </a:r>
            <a:br>
              <a:rPr lang="en-US" noProof="0"/>
            </a:br>
            <a:r>
              <a:rPr lang="en-US" noProof="0"/>
              <a:t>SECTION NAME</a:t>
            </a:r>
          </a:p>
        </p:txBody>
      </p:sp>
      <p:sp>
        <p:nvSpPr>
          <p:cNvPr id="14" name="ZoneTexte 7">
            <a:extLst>
              <a:ext uri="{FF2B5EF4-FFF2-40B4-BE49-F238E27FC236}">
                <a16:creationId xmlns:a16="http://schemas.microsoft.com/office/drawing/2014/main" id="{263DB818-8085-450E-9B5E-297B7E97DBF6}"/>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2" name="Connecteur droit 8">
            <a:extLst>
              <a:ext uri="{FF2B5EF4-FFF2-40B4-BE49-F238E27FC236}">
                <a16:creationId xmlns:a16="http://schemas.microsoft.com/office/drawing/2014/main" id="{B9759164-0E59-46FC-9689-8C6079BE7B4F}"/>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Footer Placeholder 12">
            <a:extLst>
              <a:ext uri="{FF2B5EF4-FFF2-40B4-BE49-F238E27FC236}">
                <a16:creationId xmlns:a16="http://schemas.microsoft.com/office/drawing/2014/main" id="{CE30DEF6-4946-4224-9195-C52887C9AEFD}"/>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0" name="Date Placeholder 3">
            <a:extLst>
              <a:ext uri="{FF2B5EF4-FFF2-40B4-BE49-F238E27FC236}">
                <a16:creationId xmlns:a16="http://schemas.microsoft.com/office/drawing/2014/main" id="{692A8E88-718C-4572-BF56-D0A2D70C8E4C}"/>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CB059890-1C30-4D5F-A1DA-1EE2D3F0CF7A}" type="datetime1">
              <a:rPr lang="en-US" noProof="0" smtClean="0"/>
              <a:t>1/15/2025</a:t>
            </a:fld>
            <a:endParaRPr lang="en-US" noProof="0" dirty="0"/>
          </a:p>
        </p:txBody>
      </p:sp>
      <p:sp>
        <p:nvSpPr>
          <p:cNvPr id="11" name="Forme libre 10">
            <a:extLst>
              <a:ext uri="{FF2B5EF4-FFF2-40B4-BE49-F238E27FC236}">
                <a16:creationId xmlns:a16="http://schemas.microsoft.com/office/drawing/2014/main" id="{146686BD-DAAC-CD45-B46A-68B96D6B5B1F}"/>
              </a:ext>
            </a:extLst>
          </p:cNvPr>
          <p:cNvSpPr/>
          <p:nvPr userDrawn="1"/>
        </p:nvSpPr>
        <p:spPr>
          <a:xfrm>
            <a:off x="7235087" y="2"/>
            <a:ext cx="4956909" cy="6857999"/>
          </a:xfrm>
          <a:custGeom>
            <a:avLst/>
            <a:gdLst>
              <a:gd name="connsiteX0" fmla="*/ 893329 w 3717682"/>
              <a:gd name="connsiteY0" fmla="*/ 0 h 5143499"/>
              <a:gd name="connsiteX1" fmla="*/ 3717682 w 3717682"/>
              <a:gd name="connsiteY1" fmla="*/ 0 h 5143499"/>
              <a:gd name="connsiteX2" fmla="*/ 3717682 w 3717682"/>
              <a:gd name="connsiteY2" fmla="*/ 5143499 h 5143499"/>
              <a:gd name="connsiteX3" fmla="*/ 3662785 w 3717682"/>
              <a:gd name="connsiteY3" fmla="*/ 5143499 h 5143499"/>
              <a:gd name="connsiteX4" fmla="*/ 1977372 w 3717682"/>
              <a:gd name="connsiteY4" fmla="*/ 5143499 h 5143499"/>
              <a:gd name="connsiteX5" fmla="*/ 1175798 w 3717682"/>
              <a:gd name="connsiteY5" fmla="*/ 5143499 h 5143499"/>
              <a:gd name="connsiteX6" fmla="*/ 1096714 w 3717682"/>
              <a:gd name="connsiteY6" fmla="*/ 5071623 h 5143499"/>
              <a:gd name="connsiteX7" fmla="*/ 0 w 3717682"/>
              <a:gd name="connsiteY7" fmla="*/ 2423921 h 5143499"/>
              <a:gd name="connsiteX8" fmla="*/ 855043 w 3717682"/>
              <a:gd name="connsiteY8" fmla="*/ 42126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7682" h="5143499">
                <a:moveTo>
                  <a:pt x="893329" y="0"/>
                </a:moveTo>
                <a:lnTo>
                  <a:pt x="3717682" y="0"/>
                </a:lnTo>
                <a:lnTo>
                  <a:pt x="3717682" y="5143499"/>
                </a:lnTo>
                <a:lnTo>
                  <a:pt x="3662785" y="5143499"/>
                </a:lnTo>
                <a:lnTo>
                  <a:pt x="1977372" y="5143499"/>
                </a:lnTo>
                <a:lnTo>
                  <a:pt x="1175798" y="5143499"/>
                </a:lnTo>
                <a:lnTo>
                  <a:pt x="1096714" y="5071623"/>
                </a:lnTo>
                <a:cubicBezTo>
                  <a:pt x="419108" y="4394017"/>
                  <a:pt x="0" y="3457913"/>
                  <a:pt x="0" y="2423921"/>
                </a:cubicBezTo>
                <a:cubicBezTo>
                  <a:pt x="0" y="1519180"/>
                  <a:pt x="320880" y="689382"/>
                  <a:pt x="855043" y="4212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2400" dirty="0"/>
          </a:p>
        </p:txBody>
      </p:sp>
      <p:pic>
        <p:nvPicPr>
          <p:cNvPr id="15" name="Image 14">
            <a:extLst>
              <a:ext uri="{FF2B5EF4-FFF2-40B4-BE49-F238E27FC236}">
                <a16:creationId xmlns:a16="http://schemas.microsoft.com/office/drawing/2014/main" id="{8FCC70B6-8E97-424B-9124-9708D82D824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404512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bkgd image - 1 line title - no subtitle">
    <p:bg>
      <p:bgPr>
        <a:solidFill>
          <a:schemeClr val="bg1"/>
        </a:solidFill>
        <a:effectLst/>
      </p:bgPr>
    </p:bg>
    <p:spTree>
      <p:nvGrpSpPr>
        <p:cNvPr id="1" name=""/>
        <p:cNvGrpSpPr/>
        <p:nvPr/>
      </p:nvGrpSpPr>
      <p:grpSpPr>
        <a:xfrm>
          <a:off x="0" y="0"/>
          <a:ext cx="0" cy="0"/>
          <a:chOff x="0" y="0"/>
          <a:chExt cx="0" cy="0"/>
        </a:xfrm>
      </p:grpSpPr>
      <p:sp>
        <p:nvSpPr>
          <p:cNvPr id="21" name="ZoneTexte 7">
            <a:extLst>
              <a:ext uri="{FF2B5EF4-FFF2-40B4-BE49-F238E27FC236}">
                <a16:creationId xmlns:a16="http://schemas.microsoft.com/office/drawing/2014/main" id="{64F11E7F-0F44-6549-9AE8-64F85711DDF7}"/>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39" name="Connecteur droit 8">
            <a:extLst>
              <a:ext uri="{FF2B5EF4-FFF2-40B4-BE49-F238E27FC236}">
                <a16:creationId xmlns:a16="http://schemas.microsoft.com/office/drawing/2014/main" id="{9EA78508-74E4-44FE-9897-5877052FD886}"/>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B8A68B02-B6B8-0A4E-927D-C7C5E11DCAB7}"/>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dirty="0"/>
              <a:t>THIS IS THE SLIDE TITLE</a:t>
            </a:r>
          </a:p>
        </p:txBody>
      </p:sp>
      <p:sp>
        <p:nvSpPr>
          <p:cNvPr id="8" name="Footer Placeholder 12">
            <a:extLst>
              <a:ext uri="{FF2B5EF4-FFF2-40B4-BE49-F238E27FC236}">
                <a16:creationId xmlns:a16="http://schemas.microsoft.com/office/drawing/2014/main" id="{9F28A98E-F435-4D47-A8FC-35A7D47A25C3}"/>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9" name="Date Placeholder 3">
            <a:extLst>
              <a:ext uri="{FF2B5EF4-FFF2-40B4-BE49-F238E27FC236}">
                <a16:creationId xmlns:a16="http://schemas.microsoft.com/office/drawing/2014/main" id="{740DFD82-0032-46F1-A230-074DC471A00B}"/>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DA919677-0C92-4AC6-8A0F-91EB6C275750}" type="datetime1">
              <a:rPr lang="en-US" noProof="0" smtClean="0"/>
              <a:t>1/15/2025</a:t>
            </a:fld>
            <a:endParaRPr lang="en-US" noProof="0" dirty="0"/>
          </a:p>
        </p:txBody>
      </p:sp>
      <p:sp>
        <p:nvSpPr>
          <p:cNvPr id="10" name="Content Placeholder 15">
            <a:extLst>
              <a:ext uri="{FF2B5EF4-FFF2-40B4-BE49-F238E27FC236}">
                <a16:creationId xmlns:a16="http://schemas.microsoft.com/office/drawing/2014/main" id="{06883A8A-F009-4948-A684-D17FAEFCAA68}"/>
              </a:ext>
            </a:extLst>
          </p:cNvPr>
          <p:cNvSpPr>
            <a:spLocks noGrp="1"/>
          </p:cNvSpPr>
          <p:nvPr>
            <p:ph sz="quarter" idx="16" hasCustomPrompt="1"/>
          </p:nvPr>
        </p:nvSpPr>
        <p:spPr>
          <a:xfrm>
            <a:off x="510539" y="1139902"/>
            <a:ext cx="10934400" cy="4939171"/>
          </a:xfrm>
          <a:custGeom>
            <a:avLst/>
            <a:gdLst>
              <a:gd name="connsiteX0" fmla="*/ 0 w 8200800"/>
              <a:gd name="connsiteY0" fmla="*/ 0 h 3258000"/>
              <a:gd name="connsiteX1" fmla="*/ 8200800 w 8200800"/>
              <a:gd name="connsiteY1" fmla="*/ 0 h 3258000"/>
              <a:gd name="connsiteX2" fmla="*/ 8200800 w 8200800"/>
              <a:gd name="connsiteY2" fmla="*/ 3258000 h 3258000"/>
              <a:gd name="connsiteX3" fmla="*/ 0 w 8200800"/>
              <a:gd name="connsiteY3" fmla="*/ 3258000 h 3258000"/>
            </a:gdLst>
            <a:ahLst/>
            <a:cxnLst>
              <a:cxn ang="0">
                <a:pos x="connsiteX0" y="connsiteY0"/>
              </a:cxn>
              <a:cxn ang="0">
                <a:pos x="connsiteX1" y="connsiteY1"/>
              </a:cxn>
              <a:cxn ang="0">
                <a:pos x="connsiteX2" y="connsiteY2"/>
              </a:cxn>
              <a:cxn ang="0">
                <a:pos x="connsiteX3" y="connsiteY3"/>
              </a:cxn>
            </a:cxnLst>
            <a:rect l="l" t="t" r="r" b="b"/>
            <a:pathLst>
              <a:path w="8200800" h="3258000">
                <a:moveTo>
                  <a:pt x="0" y="0"/>
                </a:moveTo>
                <a:lnTo>
                  <a:pt x="8200800" y="0"/>
                </a:lnTo>
                <a:lnTo>
                  <a:pt x="8200800" y="3258000"/>
                </a:lnTo>
                <a:lnTo>
                  <a:pt x="0" y="3258000"/>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pic>
        <p:nvPicPr>
          <p:cNvPr id="11" name="Image 10">
            <a:extLst>
              <a:ext uri="{FF2B5EF4-FFF2-40B4-BE49-F238E27FC236}">
                <a16:creationId xmlns:a16="http://schemas.microsoft.com/office/drawing/2014/main" id="{6D764DEA-2EE2-D748-874A-A79D4731B3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2492787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only - 1 line title">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2F92CC6-BE72-4384-8A84-F164B8B2DEF1}"/>
              </a:ext>
            </a:extLst>
          </p:cNvPr>
          <p:cNvSpPr>
            <a:spLocks noGrp="1"/>
          </p:cNvSpPr>
          <p:nvPr>
            <p:ph sz="quarter" idx="16" hasCustomPrompt="1"/>
          </p:nvPr>
        </p:nvSpPr>
        <p:spPr>
          <a:xfrm>
            <a:off x="510539" y="1735073"/>
            <a:ext cx="10934400" cy="4344000"/>
          </a:xfrm>
          <a:custGeom>
            <a:avLst/>
            <a:gdLst>
              <a:gd name="connsiteX0" fmla="*/ 0 w 8200800"/>
              <a:gd name="connsiteY0" fmla="*/ 0 h 3258000"/>
              <a:gd name="connsiteX1" fmla="*/ 8200800 w 8200800"/>
              <a:gd name="connsiteY1" fmla="*/ 0 h 3258000"/>
              <a:gd name="connsiteX2" fmla="*/ 8200800 w 8200800"/>
              <a:gd name="connsiteY2" fmla="*/ 3258000 h 3258000"/>
              <a:gd name="connsiteX3" fmla="*/ 0 w 8200800"/>
              <a:gd name="connsiteY3" fmla="*/ 3258000 h 3258000"/>
            </a:gdLst>
            <a:ahLst/>
            <a:cxnLst>
              <a:cxn ang="0">
                <a:pos x="connsiteX0" y="connsiteY0"/>
              </a:cxn>
              <a:cxn ang="0">
                <a:pos x="connsiteX1" y="connsiteY1"/>
              </a:cxn>
              <a:cxn ang="0">
                <a:pos x="connsiteX2" y="connsiteY2"/>
              </a:cxn>
              <a:cxn ang="0">
                <a:pos x="connsiteX3" y="connsiteY3"/>
              </a:cxn>
            </a:cxnLst>
            <a:rect l="l" t="t" r="r" b="b"/>
            <a:pathLst>
              <a:path w="8200800" h="3258000">
                <a:moveTo>
                  <a:pt x="0" y="0"/>
                </a:moveTo>
                <a:lnTo>
                  <a:pt x="8200800" y="0"/>
                </a:lnTo>
                <a:lnTo>
                  <a:pt x="8200800" y="3258000"/>
                </a:lnTo>
                <a:lnTo>
                  <a:pt x="0" y="3258000"/>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7" name="Titre 1">
            <a:extLst>
              <a:ext uri="{FF2B5EF4-FFF2-40B4-BE49-F238E27FC236}">
                <a16:creationId xmlns:a16="http://schemas.microsoft.com/office/drawing/2014/main" id="{BF8DFB14-F605-442D-8A29-80BCBC3F4333}"/>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8" name="Text Placeholder 14">
            <a:extLst>
              <a:ext uri="{FF2B5EF4-FFF2-40B4-BE49-F238E27FC236}">
                <a16:creationId xmlns:a16="http://schemas.microsoft.com/office/drawing/2014/main" id="{7909D851-A66D-48F5-9919-38BC246B83C4}"/>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11" name="ZoneTexte 7">
            <a:extLst>
              <a:ext uri="{FF2B5EF4-FFF2-40B4-BE49-F238E27FC236}">
                <a16:creationId xmlns:a16="http://schemas.microsoft.com/office/drawing/2014/main" id="{8AA81F04-A4CD-438D-89D0-CDBF79F7E0A6}"/>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4" name="Connecteur droit 8">
            <a:extLst>
              <a:ext uri="{FF2B5EF4-FFF2-40B4-BE49-F238E27FC236}">
                <a16:creationId xmlns:a16="http://schemas.microsoft.com/office/drawing/2014/main" id="{21691B72-DFDE-477D-B4DC-13F5A4C2EC3F}"/>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Footer Placeholder 12">
            <a:extLst>
              <a:ext uri="{FF2B5EF4-FFF2-40B4-BE49-F238E27FC236}">
                <a16:creationId xmlns:a16="http://schemas.microsoft.com/office/drawing/2014/main" id="{911BDE1B-31FF-4B86-B96A-4794B2A52D2C}"/>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8" name="Date Placeholder 3">
            <a:extLst>
              <a:ext uri="{FF2B5EF4-FFF2-40B4-BE49-F238E27FC236}">
                <a16:creationId xmlns:a16="http://schemas.microsoft.com/office/drawing/2014/main" id="{430B0B92-D6C3-40AC-8EAE-19A1355F0A2A}"/>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6BE0BEDF-10E8-46E6-91EC-9AAFECF8E05B}" type="datetime1">
              <a:rPr lang="en-US" noProof="0" smtClean="0"/>
              <a:t>1/15/2025</a:t>
            </a:fld>
            <a:endParaRPr lang="en-US" noProof="0" dirty="0"/>
          </a:p>
        </p:txBody>
      </p:sp>
      <p:pic>
        <p:nvPicPr>
          <p:cNvPr id="10" name="Image 9">
            <a:extLst>
              <a:ext uri="{FF2B5EF4-FFF2-40B4-BE49-F238E27FC236}">
                <a16:creationId xmlns:a16="http://schemas.microsoft.com/office/drawing/2014/main" id="{58E49FCF-D70B-7A41-82A8-6A6783DE8A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66625390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_Corp Template_2015">
    <p:bg>
      <p:bgPr>
        <a:solidFill>
          <a:srgbClr val="004B7E"/>
        </a:solidFill>
        <a:effectLst/>
      </p:bgPr>
    </p:bg>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972459" y="1508893"/>
            <a:ext cx="10565492" cy="48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972459" y="2224944"/>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972459" y="294900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972459" y="366908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972459" y="438916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972459" y="5109240"/>
            <a:ext cx="10565492" cy="48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fr-FR"/>
              <a:t>Modifiez le style du titre</a:t>
            </a:r>
            <a:endParaRPr lang="en-US" dirty="0"/>
          </a:p>
        </p:txBody>
      </p:sp>
      <p:sp>
        <p:nvSpPr>
          <p:cNvPr id="9" name="TextBox 8"/>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4260801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only - 2 lines title">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49B2912C-F696-4E45-AC04-94404691482A}"/>
              </a:ext>
            </a:extLst>
          </p:cNvPr>
          <p:cNvSpPr>
            <a:spLocks noGrp="1"/>
          </p:cNvSpPr>
          <p:nvPr>
            <p:ph sz="quarter" idx="16" hasCustomPrompt="1"/>
          </p:nvPr>
        </p:nvSpPr>
        <p:spPr>
          <a:xfrm>
            <a:off x="510539" y="2044142"/>
            <a:ext cx="10934400" cy="4051857"/>
          </a:xfrm>
          <a:custGeom>
            <a:avLst/>
            <a:gdLst>
              <a:gd name="connsiteX0" fmla="*/ 0 w 8200800"/>
              <a:gd name="connsiteY0" fmla="*/ 0 h 3038893"/>
              <a:gd name="connsiteX1" fmla="*/ 8200800 w 8200800"/>
              <a:gd name="connsiteY1" fmla="*/ 0 h 3038893"/>
              <a:gd name="connsiteX2" fmla="*/ 8200800 w 8200800"/>
              <a:gd name="connsiteY2" fmla="*/ 3038893 h 3038893"/>
              <a:gd name="connsiteX3" fmla="*/ 0 w 8200800"/>
              <a:gd name="connsiteY3" fmla="*/ 3038893 h 3038893"/>
            </a:gdLst>
            <a:ahLst/>
            <a:cxnLst>
              <a:cxn ang="0">
                <a:pos x="connsiteX0" y="connsiteY0"/>
              </a:cxn>
              <a:cxn ang="0">
                <a:pos x="connsiteX1" y="connsiteY1"/>
              </a:cxn>
              <a:cxn ang="0">
                <a:pos x="connsiteX2" y="connsiteY2"/>
              </a:cxn>
              <a:cxn ang="0">
                <a:pos x="connsiteX3" y="connsiteY3"/>
              </a:cxn>
            </a:cxnLst>
            <a:rect l="l" t="t" r="r" b="b"/>
            <a:pathLst>
              <a:path w="8200800" h="3038893">
                <a:moveTo>
                  <a:pt x="0" y="0"/>
                </a:moveTo>
                <a:lnTo>
                  <a:pt x="8200800" y="0"/>
                </a:lnTo>
                <a:lnTo>
                  <a:pt x="8200800" y="3038893"/>
                </a:lnTo>
                <a:lnTo>
                  <a:pt x="0" y="303889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8" name="Text Placeholder 14">
            <a:extLst>
              <a:ext uri="{FF2B5EF4-FFF2-40B4-BE49-F238E27FC236}">
                <a16:creationId xmlns:a16="http://schemas.microsoft.com/office/drawing/2014/main" id="{7909D851-A66D-48F5-9919-38BC246B83C4}"/>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10" name="ZoneTexte 7">
            <a:extLst>
              <a:ext uri="{FF2B5EF4-FFF2-40B4-BE49-F238E27FC236}">
                <a16:creationId xmlns:a16="http://schemas.microsoft.com/office/drawing/2014/main" id="{4BAD4DE2-1D10-4376-9B8C-69A7343C9951}"/>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4" name="Titre 1">
            <a:extLst>
              <a:ext uri="{FF2B5EF4-FFF2-40B4-BE49-F238E27FC236}">
                <a16:creationId xmlns:a16="http://schemas.microsoft.com/office/drawing/2014/main" id="{06E888DC-EE36-4126-B419-6416AC439661}"/>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cxnSp>
        <p:nvCxnSpPr>
          <p:cNvPr id="15" name="Connecteur droit 8">
            <a:extLst>
              <a:ext uri="{FF2B5EF4-FFF2-40B4-BE49-F238E27FC236}">
                <a16:creationId xmlns:a16="http://schemas.microsoft.com/office/drawing/2014/main" id="{A7E9C05A-4D57-4496-9472-379C50F46D3A}"/>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Footer Placeholder 12">
            <a:extLst>
              <a:ext uri="{FF2B5EF4-FFF2-40B4-BE49-F238E27FC236}">
                <a16:creationId xmlns:a16="http://schemas.microsoft.com/office/drawing/2014/main" id="{1EAFC5DA-1965-4B8B-80D6-56B9AB21CE86}"/>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1" name="Date Placeholder 3">
            <a:extLst>
              <a:ext uri="{FF2B5EF4-FFF2-40B4-BE49-F238E27FC236}">
                <a16:creationId xmlns:a16="http://schemas.microsoft.com/office/drawing/2014/main" id="{A0DBA252-DC1A-4A91-91C6-23FC3C2036CB}"/>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1F9389CD-88DA-47AB-B0E8-0DFE16321015}" type="datetime1">
              <a:rPr lang="en-US" noProof="0" smtClean="0"/>
              <a:t>1/15/2025</a:t>
            </a:fld>
            <a:endParaRPr lang="en-US" noProof="0" dirty="0"/>
          </a:p>
        </p:txBody>
      </p:sp>
      <p:pic>
        <p:nvPicPr>
          <p:cNvPr id="11" name="Image 10">
            <a:extLst>
              <a:ext uri="{FF2B5EF4-FFF2-40B4-BE49-F238E27FC236}">
                <a16:creationId xmlns:a16="http://schemas.microsoft.com/office/drawing/2014/main" id="{0ABBCB51-61A2-C142-8256-25264FD2B86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400427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 image - 1 line title">
    <p:bg>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7DDF75E6-2FA4-45BC-9D0C-27E2370C919F}"/>
              </a:ext>
            </a:extLst>
          </p:cNvPr>
          <p:cNvSpPr>
            <a:spLocks noGrp="1"/>
          </p:cNvSpPr>
          <p:nvPr>
            <p:ph sz="quarter" idx="16" hasCustomPrompt="1"/>
          </p:nvPr>
        </p:nvSpPr>
        <p:spPr>
          <a:xfrm>
            <a:off x="510542" y="1506072"/>
            <a:ext cx="7330181" cy="4589929"/>
          </a:xfrm>
          <a:custGeom>
            <a:avLst/>
            <a:gdLst>
              <a:gd name="connsiteX0" fmla="*/ 0 w 5497636"/>
              <a:gd name="connsiteY0" fmla="*/ 0 h 3442447"/>
              <a:gd name="connsiteX1" fmla="*/ 5497636 w 5497636"/>
              <a:gd name="connsiteY1" fmla="*/ 0 h 3442447"/>
              <a:gd name="connsiteX2" fmla="*/ 5497636 w 5497636"/>
              <a:gd name="connsiteY2" fmla="*/ 3442447 h 3442447"/>
              <a:gd name="connsiteX3" fmla="*/ 0 w 5497636"/>
              <a:gd name="connsiteY3" fmla="*/ 3442447 h 3442447"/>
            </a:gdLst>
            <a:ahLst/>
            <a:cxnLst>
              <a:cxn ang="0">
                <a:pos x="connsiteX0" y="connsiteY0"/>
              </a:cxn>
              <a:cxn ang="0">
                <a:pos x="connsiteX1" y="connsiteY1"/>
              </a:cxn>
              <a:cxn ang="0">
                <a:pos x="connsiteX2" y="connsiteY2"/>
              </a:cxn>
              <a:cxn ang="0">
                <a:pos x="connsiteX3" y="connsiteY3"/>
              </a:cxn>
            </a:cxnLst>
            <a:rect l="l" t="t" r="r" b="b"/>
            <a:pathLst>
              <a:path w="5497636" h="3442447">
                <a:moveTo>
                  <a:pt x="0" y="0"/>
                </a:moveTo>
                <a:lnTo>
                  <a:pt x="5497636" y="0"/>
                </a:lnTo>
                <a:lnTo>
                  <a:pt x="5497636" y="3442447"/>
                </a:lnTo>
                <a:lnTo>
                  <a:pt x="0" y="3442447"/>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11" name="ZoneTexte 7">
            <a:extLst>
              <a:ext uri="{FF2B5EF4-FFF2-40B4-BE49-F238E27FC236}">
                <a16:creationId xmlns:a16="http://schemas.microsoft.com/office/drawing/2014/main" id="{D5E28100-23B4-0C41-9F0D-D979777516FC}"/>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5" name="Titre 1">
            <a:extLst>
              <a:ext uri="{FF2B5EF4-FFF2-40B4-BE49-F238E27FC236}">
                <a16:creationId xmlns:a16="http://schemas.microsoft.com/office/drawing/2014/main" id="{4B2E8A73-FE19-4F09-B5E9-7F09BC1CAEE6}"/>
              </a:ext>
            </a:extLst>
          </p:cNvPr>
          <p:cNvSpPr>
            <a:spLocks noGrp="1"/>
          </p:cNvSpPr>
          <p:nvPr>
            <p:ph type="title" hasCustomPrompt="1"/>
          </p:nvPr>
        </p:nvSpPr>
        <p:spPr>
          <a:xfrm>
            <a:off x="510582" y="354741"/>
            <a:ext cx="733054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16" name="Text Placeholder 14">
            <a:extLst>
              <a:ext uri="{FF2B5EF4-FFF2-40B4-BE49-F238E27FC236}">
                <a16:creationId xmlns:a16="http://schemas.microsoft.com/office/drawing/2014/main" id="{7DFB9808-374D-4A9D-8F58-FD27E9969A32}"/>
              </a:ext>
            </a:extLst>
          </p:cNvPr>
          <p:cNvSpPr>
            <a:spLocks noGrp="1"/>
          </p:cNvSpPr>
          <p:nvPr>
            <p:ph type="body" sz="quarter" idx="11" hasCustomPrompt="1"/>
          </p:nvPr>
        </p:nvSpPr>
        <p:spPr>
          <a:xfrm>
            <a:off x="510540" y="840242"/>
            <a:ext cx="7330187"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2" name="Connecteur droit 8">
            <a:extLst>
              <a:ext uri="{FF2B5EF4-FFF2-40B4-BE49-F238E27FC236}">
                <a16:creationId xmlns:a16="http://schemas.microsoft.com/office/drawing/2014/main" id="{DF97314C-3489-4C47-BC83-C45A78C87D18}"/>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5B3B106-37D0-49FD-98BD-B6E794868CF2}"/>
              </a:ext>
            </a:extLst>
          </p:cNvPr>
          <p:cNvSpPr>
            <a:spLocks noGrp="1"/>
          </p:cNvSpPr>
          <p:nvPr>
            <p:ph type="pic" sz="quarter" idx="13" hasCustomPrompt="1"/>
          </p:nvPr>
        </p:nvSpPr>
        <p:spPr>
          <a:xfrm>
            <a:off x="8077199" y="3"/>
            <a:ext cx="4114800" cy="6857999"/>
          </a:xfrm>
          <a:custGeom>
            <a:avLst/>
            <a:gdLst>
              <a:gd name="connsiteX0" fmla="*/ 2611605 w 3086100"/>
              <a:gd name="connsiteY0" fmla="*/ 4869227 h 5143499"/>
              <a:gd name="connsiteX1" fmla="*/ 2606783 w 3086100"/>
              <a:gd name="connsiteY1" fmla="*/ 4873181 h 5143499"/>
              <a:gd name="connsiteX2" fmla="*/ 2606792 w 3086100"/>
              <a:gd name="connsiteY2" fmla="*/ 4873181 h 5143499"/>
              <a:gd name="connsiteX3" fmla="*/ 2595484 w 3086100"/>
              <a:gd name="connsiteY3" fmla="*/ 4930786 h 5143499"/>
              <a:gd name="connsiteX4" fmla="*/ 2652923 w 3086100"/>
              <a:gd name="connsiteY4" fmla="*/ 4930786 h 5143499"/>
              <a:gd name="connsiteX5" fmla="*/ 2654112 w 3086100"/>
              <a:gd name="connsiteY5" fmla="*/ 4924629 h 5143499"/>
              <a:gd name="connsiteX6" fmla="*/ 2651124 w 3086100"/>
              <a:gd name="connsiteY6" fmla="*/ 4921281 h 5143499"/>
              <a:gd name="connsiteX7" fmla="*/ 2612964 w 3086100"/>
              <a:gd name="connsiteY7" fmla="*/ 4921281 h 5143499"/>
              <a:gd name="connsiteX8" fmla="*/ 2616207 w 3086100"/>
              <a:gd name="connsiteY8" fmla="*/ 4904759 h 5143499"/>
              <a:gd name="connsiteX9" fmla="*/ 2649927 w 3086100"/>
              <a:gd name="connsiteY9" fmla="*/ 4904759 h 5143499"/>
              <a:gd name="connsiteX10" fmla="*/ 2651752 w 3086100"/>
              <a:gd name="connsiteY10" fmla="*/ 4903296 h 5143499"/>
              <a:gd name="connsiteX11" fmla="*/ 2653042 w 3086100"/>
              <a:gd name="connsiteY11" fmla="*/ 4896743 h 5143499"/>
              <a:gd name="connsiteX12" fmla="*/ 2651794 w 3086100"/>
              <a:gd name="connsiteY12" fmla="*/ 4895279 h 5143499"/>
              <a:gd name="connsiteX13" fmla="*/ 2618057 w 3086100"/>
              <a:gd name="connsiteY13" fmla="*/ 4895279 h 5143499"/>
              <a:gd name="connsiteX14" fmla="*/ 2621283 w 3086100"/>
              <a:gd name="connsiteY14" fmla="*/ 4878791 h 5143499"/>
              <a:gd name="connsiteX15" fmla="*/ 2658102 w 3086100"/>
              <a:gd name="connsiteY15" fmla="*/ 4878791 h 5143499"/>
              <a:gd name="connsiteX16" fmla="*/ 2662007 w 3086100"/>
              <a:gd name="connsiteY16" fmla="*/ 4876487 h 5143499"/>
              <a:gd name="connsiteX17" fmla="*/ 2663433 w 3086100"/>
              <a:gd name="connsiteY17" fmla="*/ 4869227 h 5143499"/>
              <a:gd name="connsiteX18" fmla="*/ 2511957 w 3086100"/>
              <a:gd name="connsiteY18" fmla="*/ 4869227 h 5143499"/>
              <a:gd name="connsiteX19" fmla="*/ 2507899 w 3086100"/>
              <a:gd name="connsiteY19" fmla="*/ 4873181 h 5143499"/>
              <a:gd name="connsiteX20" fmla="*/ 2496591 w 3086100"/>
              <a:gd name="connsiteY20" fmla="*/ 4930786 h 5143499"/>
              <a:gd name="connsiteX21" fmla="*/ 2508544 w 3086100"/>
              <a:gd name="connsiteY21" fmla="*/ 4930786 h 5143499"/>
              <a:gd name="connsiteX22" fmla="*/ 2512899 w 3086100"/>
              <a:gd name="connsiteY22" fmla="*/ 4927245 h 5143499"/>
              <a:gd name="connsiteX23" fmla="*/ 2521363 w 3086100"/>
              <a:gd name="connsiteY23" fmla="*/ 4884133 h 5143499"/>
              <a:gd name="connsiteX24" fmla="*/ 2535099 w 3086100"/>
              <a:gd name="connsiteY24" fmla="*/ 4903548 h 5143499"/>
              <a:gd name="connsiteX25" fmla="*/ 2538376 w 3086100"/>
              <a:gd name="connsiteY25" fmla="*/ 4905424 h 5143499"/>
              <a:gd name="connsiteX26" fmla="*/ 2544556 w 3086100"/>
              <a:gd name="connsiteY26" fmla="*/ 4905424 h 5143499"/>
              <a:gd name="connsiteX27" fmla="*/ 2548580 w 3086100"/>
              <a:gd name="connsiteY27" fmla="*/ 4903548 h 5143499"/>
              <a:gd name="connsiteX28" fmla="*/ 2569922 w 3086100"/>
              <a:gd name="connsiteY28" fmla="*/ 4884133 h 5143499"/>
              <a:gd name="connsiteX29" fmla="*/ 2561458 w 3086100"/>
              <a:gd name="connsiteY29" fmla="*/ 4927245 h 5143499"/>
              <a:gd name="connsiteX30" fmla="*/ 2564430 w 3086100"/>
              <a:gd name="connsiteY30" fmla="*/ 4930786 h 5143499"/>
              <a:gd name="connsiteX31" fmla="*/ 2576374 w 3086100"/>
              <a:gd name="connsiteY31" fmla="*/ 4930786 h 5143499"/>
              <a:gd name="connsiteX32" fmla="*/ 2587691 w 3086100"/>
              <a:gd name="connsiteY32" fmla="*/ 4873189 h 5143499"/>
              <a:gd name="connsiteX33" fmla="*/ 2585186 w 3086100"/>
              <a:gd name="connsiteY33" fmla="*/ 4869227 h 5143499"/>
              <a:gd name="connsiteX34" fmla="*/ 2571111 w 3086100"/>
              <a:gd name="connsiteY34" fmla="*/ 4869227 h 5143499"/>
              <a:gd name="connsiteX35" fmla="*/ 2543860 w 3086100"/>
              <a:gd name="connsiteY35" fmla="*/ 4893226 h 5143499"/>
              <a:gd name="connsiteX36" fmla="*/ 2526032 w 3086100"/>
              <a:gd name="connsiteY36" fmla="*/ 4869227 h 5143499"/>
              <a:gd name="connsiteX37" fmla="*/ 2441121 w 3086100"/>
              <a:gd name="connsiteY37" fmla="*/ 4869227 h 5143499"/>
              <a:gd name="connsiteX38" fmla="*/ 2436290 w 3086100"/>
              <a:gd name="connsiteY38" fmla="*/ 4873181 h 5143499"/>
              <a:gd name="connsiteX39" fmla="*/ 2424999 w 3086100"/>
              <a:gd name="connsiteY39" fmla="*/ 4930786 h 5143499"/>
              <a:gd name="connsiteX40" fmla="*/ 2482413 w 3086100"/>
              <a:gd name="connsiteY40" fmla="*/ 4930786 h 5143499"/>
              <a:gd name="connsiteX41" fmla="*/ 2483627 w 3086100"/>
              <a:gd name="connsiteY41" fmla="*/ 4924629 h 5143499"/>
              <a:gd name="connsiteX42" fmla="*/ 2480614 w 3086100"/>
              <a:gd name="connsiteY42" fmla="*/ 4921281 h 5143499"/>
              <a:gd name="connsiteX43" fmla="*/ 2442471 w 3086100"/>
              <a:gd name="connsiteY43" fmla="*/ 4921281 h 5143499"/>
              <a:gd name="connsiteX44" fmla="*/ 2445705 w 3086100"/>
              <a:gd name="connsiteY44" fmla="*/ 4904759 h 5143499"/>
              <a:gd name="connsiteX45" fmla="*/ 2479425 w 3086100"/>
              <a:gd name="connsiteY45" fmla="*/ 4904759 h 5143499"/>
              <a:gd name="connsiteX46" fmla="*/ 2481259 w 3086100"/>
              <a:gd name="connsiteY46" fmla="*/ 4903296 h 5143499"/>
              <a:gd name="connsiteX47" fmla="*/ 2482549 w 3086100"/>
              <a:gd name="connsiteY47" fmla="*/ 4896743 h 5143499"/>
              <a:gd name="connsiteX48" fmla="*/ 2481293 w 3086100"/>
              <a:gd name="connsiteY48" fmla="*/ 4895279 h 5143499"/>
              <a:gd name="connsiteX49" fmla="*/ 2447564 w 3086100"/>
              <a:gd name="connsiteY49" fmla="*/ 4895279 h 5143499"/>
              <a:gd name="connsiteX50" fmla="*/ 2450807 w 3086100"/>
              <a:gd name="connsiteY50" fmla="*/ 4878791 h 5143499"/>
              <a:gd name="connsiteX51" fmla="*/ 2487617 w 3086100"/>
              <a:gd name="connsiteY51" fmla="*/ 4878791 h 5143499"/>
              <a:gd name="connsiteX52" fmla="*/ 2491540 w 3086100"/>
              <a:gd name="connsiteY52" fmla="*/ 4876487 h 5143499"/>
              <a:gd name="connsiteX53" fmla="*/ 2492949 w 3086100"/>
              <a:gd name="connsiteY53" fmla="*/ 4869227 h 5143499"/>
              <a:gd name="connsiteX54" fmla="*/ 2368044 w 3086100"/>
              <a:gd name="connsiteY54" fmla="*/ 4869227 h 5143499"/>
              <a:gd name="connsiteX55" fmla="*/ 2362764 w 3086100"/>
              <a:gd name="connsiteY55" fmla="*/ 4872558 h 5143499"/>
              <a:gd name="connsiteX56" fmla="*/ 2361533 w 3086100"/>
              <a:gd name="connsiteY56" fmla="*/ 4878766 h 5143499"/>
              <a:gd name="connsiteX57" fmla="*/ 2385999 w 3086100"/>
              <a:gd name="connsiteY57" fmla="*/ 4878766 h 5143499"/>
              <a:gd name="connsiteX58" fmla="*/ 2375812 w 3086100"/>
              <a:gd name="connsiteY58" fmla="*/ 4930786 h 5143499"/>
              <a:gd name="connsiteX59" fmla="*/ 2386780 w 3086100"/>
              <a:gd name="connsiteY59" fmla="*/ 4930786 h 5143499"/>
              <a:gd name="connsiteX60" fmla="*/ 2392281 w 3086100"/>
              <a:gd name="connsiteY60" fmla="*/ 4926412 h 5143499"/>
              <a:gd name="connsiteX61" fmla="*/ 2401620 w 3086100"/>
              <a:gd name="connsiteY61" fmla="*/ 4878766 h 5143499"/>
              <a:gd name="connsiteX62" fmla="*/ 2422045 w 3086100"/>
              <a:gd name="connsiteY62" fmla="*/ 4878766 h 5143499"/>
              <a:gd name="connsiteX63" fmla="*/ 2426443 w 3086100"/>
              <a:gd name="connsiteY63" fmla="*/ 4874998 h 5143499"/>
              <a:gd name="connsiteX64" fmla="*/ 2426443 w 3086100"/>
              <a:gd name="connsiteY64" fmla="*/ 4875006 h 5143499"/>
              <a:gd name="connsiteX65" fmla="*/ 2427580 w 3086100"/>
              <a:gd name="connsiteY65" fmla="*/ 4869227 h 5143499"/>
              <a:gd name="connsiteX66" fmla="*/ 2216737 w 3086100"/>
              <a:gd name="connsiteY66" fmla="*/ 4869227 h 5143499"/>
              <a:gd name="connsiteX67" fmla="*/ 2213825 w 3086100"/>
              <a:gd name="connsiteY67" fmla="*/ 4871305 h 5143499"/>
              <a:gd name="connsiteX68" fmla="*/ 2210514 w 3086100"/>
              <a:gd name="connsiteY68" fmla="*/ 4888213 h 5143499"/>
              <a:gd name="connsiteX69" fmla="*/ 2254821 w 3086100"/>
              <a:gd name="connsiteY69" fmla="*/ 4909924 h 5143499"/>
              <a:gd name="connsiteX70" fmla="*/ 2250720 w 3086100"/>
              <a:gd name="connsiteY70" fmla="*/ 4930786 h 5143499"/>
              <a:gd name="connsiteX71" fmla="*/ 2261697 w 3086100"/>
              <a:gd name="connsiteY71" fmla="*/ 4930786 h 5143499"/>
              <a:gd name="connsiteX72" fmla="*/ 2267198 w 3086100"/>
              <a:gd name="connsiteY72" fmla="*/ 4926412 h 5143499"/>
              <a:gd name="connsiteX73" fmla="*/ 2278404 w 3086100"/>
              <a:gd name="connsiteY73" fmla="*/ 4869227 h 5143499"/>
              <a:gd name="connsiteX74" fmla="*/ 2265110 w 3086100"/>
              <a:gd name="connsiteY74" fmla="*/ 4869227 h 5143499"/>
              <a:gd name="connsiteX75" fmla="*/ 2262402 w 3086100"/>
              <a:gd name="connsiteY75" fmla="*/ 4871305 h 5143499"/>
              <a:gd name="connsiteX76" fmla="*/ 2256883 w 3086100"/>
              <a:gd name="connsiteY76" fmla="*/ 4899334 h 5143499"/>
              <a:gd name="connsiteX77" fmla="*/ 2226203 w 3086100"/>
              <a:gd name="connsiteY77" fmla="*/ 4887801 h 5143499"/>
              <a:gd name="connsiteX78" fmla="*/ 2229853 w 3086100"/>
              <a:gd name="connsiteY78" fmla="*/ 4869227 h 5143499"/>
              <a:gd name="connsiteX79" fmla="*/ 2702459 w 3086100"/>
              <a:gd name="connsiteY79" fmla="*/ 4869050 h 5143499"/>
              <a:gd name="connsiteX80" fmla="*/ 2673697 w 3086100"/>
              <a:gd name="connsiteY80" fmla="*/ 4880810 h 5143499"/>
              <a:gd name="connsiteX81" fmla="*/ 2692561 w 3086100"/>
              <a:gd name="connsiteY81" fmla="*/ 4902211 h 5143499"/>
              <a:gd name="connsiteX82" fmla="*/ 2709828 w 3086100"/>
              <a:gd name="connsiteY82" fmla="*/ 4917184 h 5143499"/>
              <a:gd name="connsiteX83" fmla="*/ 2697900 w 3086100"/>
              <a:gd name="connsiteY83" fmla="*/ 4921314 h 5143499"/>
              <a:gd name="connsiteX84" fmla="*/ 2670828 w 3086100"/>
              <a:gd name="connsiteY84" fmla="*/ 4921314 h 5143499"/>
              <a:gd name="connsiteX85" fmla="*/ 2665428 w 3086100"/>
              <a:gd name="connsiteY85" fmla="*/ 4925293 h 5143499"/>
              <a:gd name="connsiteX86" fmla="*/ 2664359 w 3086100"/>
              <a:gd name="connsiteY86" fmla="*/ 4930786 h 5143499"/>
              <a:gd name="connsiteX87" fmla="*/ 2698486 w 3086100"/>
              <a:gd name="connsiteY87" fmla="*/ 4930786 h 5143499"/>
              <a:gd name="connsiteX88" fmla="*/ 2727435 w 3086100"/>
              <a:gd name="connsiteY88" fmla="*/ 4920372 h 5143499"/>
              <a:gd name="connsiteX89" fmla="*/ 2724931 w 3086100"/>
              <a:gd name="connsiteY89" fmla="*/ 4906282 h 5143499"/>
              <a:gd name="connsiteX90" fmla="*/ 2715236 w 3086100"/>
              <a:gd name="connsiteY90" fmla="*/ 4899334 h 5143499"/>
              <a:gd name="connsiteX91" fmla="*/ 2691890 w 3086100"/>
              <a:gd name="connsiteY91" fmla="*/ 4881853 h 5143499"/>
              <a:gd name="connsiteX92" fmla="*/ 2701992 w 3086100"/>
              <a:gd name="connsiteY92" fmla="*/ 4878766 h 5143499"/>
              <a:gd name="connsiteX93" fmla="*/ 2724880 w 3086100"/>
              <a:gd name="connsiteY93" fmla="*/ 4878766 h 5143499"/>
              <a:gd name="connsiteX94" fmla="*/ 2730271 w 3086100"/>
              <a:gd name="connsiteY94" fmla="*/ 4874796 h 5143499"/>
              <a:gd name="connsiteX95" fmla="*/ 2731408 w 3086100"/>
              <a:gd name="connsiteY95" fmla="*/ 4869050 h 5143499"/>
              <a:gd name="connsiteX96" fmla="*/ 2321030 w 3086100"/>
              <a:gd name="connsiteY96" fmla="*/ 4869050 h 5143499"/>
              <a:gd name="connsiteX97" fmla="*/ 2292284 w 3086100"/>
              <a:gd name="connsiteY97" fmla="*/ 4880810 h 5143499"/>
              <a:gd name="connsiteX98" fmla="*/ 2311156 w 3086100"/>
              <a:gd name="connsiteY98" fmla="*/ 4902211 h 5143499"/>
              <a:gd name="connsiteX99" fmla="*/ 2328424 w 3086100"/>
              <a:gd name="connsiteY99" fmla="*/ 4917184 h 5143499"/>
              <a:gd name="connsiteX100" fmla="*/ 2316479 w 3086100"/>
              <a:gd name="connsiteY100" fmla="*/ 4921314 h 5143499"/>
              <a:gd name="connsiteX101" fmla="*/ 2289415 w 3086100"/>
              <a:gd name="connsiteY101" fmla="*/ 4921314 h 5143499"/>
              <a:gd name="connsiteX102" fmla="*/ 2284016 w 3086100"/>
              <a:gd name="connsiteY102" fmla="*/ 4925293 h 5143499"/>
              <a:gd name="connsiteX103" fmla="*/ 2282938 w 3086100"/>
              <a:gd name="connsiteY103" fmla="*/ 4930786 h 5143499"/>
              <a:gd name="connsiteX104" fmla="*/ 2317065 w 3086100"/>
              <a:gd name="connsiteY104" fmla="*/ 4930786 h 5143499"/>
              <a:gd name="connsiteX105" fmla="*/ 2346014 w 3086100"/>
              <a:gd name="connsiteY105" fmla="*/ 4920372 h 5143499"/>
              <a:gd name="connsiteX106" fmla="*/ 2343526 w 3086100"/>
              <a:gd name="connsiteY106" fmla="*/ 4906282 h 5143499"/>
              <a:gd name="connsiteX107" fmla="*/ 2333823 w 3086100"/>
              <a:gd name="connsiteY107" fmla="*/ 4899334 h 5143499"/>
              <a:gd name="connsiteX108" fmla="*/ 2310469 w 3086100"/>
              <a:gd name="connsiteY108" fmla="*/ 4881853 h 5143499"/>
              <a:gd name="connsiteX109" fmla="*/ 2320571 w 3086100"/>
              <a:gd name="connsiteY109" fmla="*/ 4878766 h 5143499"/>
              <a:gd name="connsiteX110" fmla="*/ 2343467 w 3086100"/>
              <a:gd name="connsiteY110" fmla="*/ 4878766 h 5143499"/>
              <a:gd name="connsiteX111" fmla="*/ 2348858 w 3086100"/>
              <a:gd name="connsiteY111" fmla="*/ 4874796 h 5143499"/>
              <a:gd name="connsiteX112" fmla="*/ 2349995 w 3086100"/>
              <a:gd name="connsiteY112" fmla="*/ 4869050 h 5143499"/>
              <a:gd name="connsiteX113" fmla="*/ 2170529 w 3086100"/>
              <a:gd name="connsiteY113" fmla="*/ 4869050 h 5143499"/>
              <a:gd name="connsiteX114" fmla="*/ 2141784 w 3086100"/>
              <a:gd name="connsiteY114" fmla="*/ 4880810 h 5143499"/>
              <a:gd name="connsiteX115" fmla="*/ 2160664 w 3086100"/>
              <a:gd name="connsiteY115" fmla="*/ 4902211 h 5143499"/>
              <a:gd name="connsiteX116" fmla="*/ 2177923 w 3086100"/>
              <a:gd name="connsiteY116" fmla="*/ 4917184 h 5143499"/>
              <a:gd name="connsiteX117" fmla="*/ 2165979 w 3086100"/>
              <a:gd name="connsiteY117" fmla="*/ 4921314 h 5143499"/>
              <a:gd name="connsiteX118" fmla="*/ 2138906 w 3086100"/>
              <a:gd name="connsiteY118" fmla="*/ 4921314 h 5143499"/>
              <a:gd name="connsiteX119" fmla="*/ 2133515 w 3086100"/>
              <a:gd name="connsiteY119" fmla="*/ 4925293 h 5143499"/>
              <a:gd name="connsiteX120" fmla="*/ 2132429 w 3086100"/>
              <a:gd name="connsiteY120" fmla="*/ 4930786 h 5143499"/>
              <a:gd name="connsiteX121" fmla="*/ 2166556 w 3086100"/>
              <a:gd name="connsiteY121" fmla="*/ 4930786 h 5143499"/>
              <a:gd name="connsiteX122" fmla="*/ 2195522 w 3086100"/>
              <a:gd name="connsiteY122" fmla="*/ 4920372 h 5143499"/>
              <a:gd name="connsiteX123" fmla="*/ 2193018 w 3086100"/>
              <a:gd name="connsiteY123" fmla="*/ 4906282 h 5143499"/>
              <a:gd name="connsiteX124" fmla="*/ 2183331 w 3086100"/>
              <a:gd name="connsiteY124" fmla="*/ 4899334 h 5143499"/>
              <a:gd name="connsiteX125" fmla="*/ 2159960 w 3086100"/>
              <a:gd name="connsiteY125" fmla="*/ 4881853 h 5143499"/>
              <a:gd name="connsiteX126" fmla="*/ 2170062 w 3086100"/>
              <a:gd name="connsiteY126" fmla="*/ 4878766 h 5143499"/>
              <a:gd name="connsiteX127" fmla="*/ 2192950 w 3086100"/>
              <a:gd name="connsiteY127" fmla="*/ 4878766 h 5143499"/>
              <a:gd name="connsiteX128" fmla="*/ 2198357 w 3086100"/>
              <a:gd name="connsiteY128" fmla="*/ 4874796 h 5143499"/>
              <a:gd name="connsiteX129" fmla="*/ 2199478 w 3086100"/>
              <a:gd name="connsiteY129" fmla="*/ 4869050 h 5143499"/>
              <a:gd name="connsiteX130" fmla="*/ 1923012 w 3086100"/>
              <a:gd name="connsiteY130" fmla="*/ 4818696 h 5143499"/>
              <a:gd name="connsiteX131" fmla="*/ 1875097 w 3086100"/>
              <a:gd name="connsiteY131" fmla="*/ 4832400 h 5143499"/>
              <a:gd name="connsiteX132" fmla="*/ 1904844 w 3086100"/>
              <a:gd name="connsiteY132" fmla="*/ 4837127 h 5143499"/>
              <a:gd name="connsiteX133" fmla="*/ 1961010 w 3086100"/>
              <a:gd name="connsiteY133" fmla="*/ 4852572 h 5143499"/>
              <a:gd name="connsiteX134" fmla="*/ 1883875 w 3086100"/>
              <a:gd name="connsiteY134" fmla="*/ 4932276 h 5143499"/>
              <a:gd name="connsiteX135" fmla="*/ 1905736 w 3086100"/>
              <a:gd name="connsiteY135" fmla="*/ 4875982 h 5143499"/>
              <a:gd name="connsiteX136" fmla="*/ 1911313 w 3086100"/>
              <a:gd name="connsiteY136" fmla="*/ 4853186 h 5143499"/>
              <a:gd name="connsiteX137" fmla="*/ 1892636 w 3086100"/>
              <a:gd name="connsiteY137" fmla="*/ 4872029 h 5143499"/>
              <a:gd name="connsiteX138" fmla="*/ 1855996 w 3086100"/>
              <a:gd name="connsiteY138" fmla="*/ 4935413 h 5143499"/>
              <a:gd name="connsiteX139" fmla="*/ 1845605 w 3086100"/>
              <a:gd name="connsiteY139" fmla="*/ 4965486 h 5143499"/>
              <a:gd name="connsiteX140" fmla="*/ 1886677 w 3086100"/>
              <a:gd name="connsiteY140" fmla="*/ 4955215 h 5143499"/>
              <a:gd name="connsiteX141" fmla="*/ 1990647 w 3086100"/>
              <a:gd name="connsiteY141" fmla="*/ 4857299 h 5143499"/>
              <a:gd name="connsiteX142" fmla="*/ 1981733 w 3086100"/>
              <a:gd name="connsiteY142" fmla="*/ 4831516 h 5143499"/>
              <a:gd name="connsiteX143" fmla="*/ 1923012 w 3086100"/>
              <a:gd name="connsiteY143" fmla="*/ 4818696 h 5143499"/>
              <a:gd name="connsiteX144" fmla="*/ 2505547 w 3086100"/>
              <a:gd name="connsiteY144" fmla="*/ 4793384 h 5143499"/>
              <a:gd name="connsiteX145" fmla="*/ 2520191 w 3086100"/>
              <a:gd name="connsiteY145" fmla="*/ 4809729 h 5143499"/>
              <a:gd name="connsiteX146" fmla="*/ 2519453 w 3086100"/>
              <a:gd name="connsiteY146" fmla="*/ 4813430 h 5143499"/>
              <a:gd name="connsiteX147" fmla="*/ 2515157 w 3086100"/>
              <a:gd name="connsiteY147" fmla="*/ 4818015 h 5143499"/>
              <a:gd name="connsiteX148" fmla="*/ 2481930 w 3086100"/>
              <a:gd name="connsiteY148" fmla="*/ 4818015 h 5143499"/>
              <a:gd name="connsiteX149" fmla="*/ 2483560 w 3086100"/>
              <a:gd name="connsiteY149" fmla="*/ 4809729 h 5143499"/>
              <a:gd name="connsiteX150" fmla="*/ 2505547 w 3086100"/>
              <a:gd name="connsiteY150" fmla="*/ 4793384 h 5143499"/>
              <a:gd name="connsiteX151" fmla="*/ 2277190 w 3086100"/>
              <a:gd name="connsiteY151" fmla="*/ 4793384 h 5143499"/>
              <a:gd name="connsiteX152" fmla="*/ 2291826 w 3086100"/>
              <a:gd name="connsiteY152" fmla="*/ 4809729 h 5143499"/>
              <a:gd name="connsiteX153" fmla="*/ 2291096 w 3086100"/>
              <a:gd name="connsiteY153" fmla="*/ 4813430 h 5143499"/>
              <a:gd name="connsiteX154" fmla="*/ 2286792 w 3086100"/>
              <a:gd name="connsiteY154" fmla="*/ 4818015 h 5143499"/>
              <a:gd name="connsiteX155" fmla="*/ 2253581 w 3086100"/>
              <a:gd name="connsiteY155" fmla="*/ 4818015 h 5143499"/>
              <a:gd name="connsiteX156" fmla="*/ 2255203 w 3086100"/>
              <a:gd name="connsiteY156" fmla="*/ 4809729 h 5143499"/>
              <a:gd name="connsiteX157" fmla="*/ 2277190 w 3086100"/>
              <a:gd name="connsiteY157" fmla="*/ 4793384 h 5143499"/>
              <a:gd name="connsiteX158" fmla="*/ 2040133 w 3086100"/>
              <a:gd name="connsiteY158" fmla="*/ 4783925 h 5143499"/>
              <a:gd name="connsiteX159" fmla="*/ 2006938 w 3086100"/>
              <a:gd name="connsiteY159" fmla="*/ 4801897 h 5143499"/>
              <a:gd name="connsiteX160" fmla="*/ 2033272 w 3086100"/>
              <a:gd name="connsiteY160" fmla="*/ 4864567 h 5143499"/>
              <a:gd name="connsiteX161" fmla="*/ 2056151 w 3086100"/>
              <a:gd name="connsiteY161" fmla="*/ 4909865 h 5143499"/>
              <a:gd name="connsiteX162" fmla="*/ 2007592 w 3086100"/>
              <a:gd name="connsiteY162" fmla="*/ 4918715 h 5143499"/>
              <a:gd name="connsiteX163" fmla="*/ 1971155 w 3086100"/>
              <a:gd name="connsiteY163" fmla="*/ 4921575 h 5143499"/>
              <a:gd name="connsiteX164" fmla="*/ 1977862 w 3086100"/>
              <a:gd name="connsiteY164" fmla="*/ 4931232 h 5143499"/>
              <a:gd name="connsiteX165" fmla="*/ 2032084 w 3086100"/>
              <a:gd name="connsiteY165" fmla="*/ 4936700 h 5143499"/>
              <a:gd name="connsiteX166" fmla="*/ 2087061 w 3086100"/>
              <a:gd name="connsiteY166" fmla="*/ 4911876 h 5143499"/>
              <a:gd name="connsiteX167" fmla="*/ 2062696 w 3086100"/>
              <a:gd name="connsiteY167" fmla="*/ 4859915 h 5143499"/>
              <a:gd name="connsiteX168" fmla="*/ 2034274 w 3086100"/>
              <a:gd name="connsiteY168" fmla="*/ 4812505 h 5143499"/>
              <a:gd name="connsiteX169" fmla="*/ 2086543 w 3086100"/>
              <a:gd name="connsiteY169" fmla="*/ 4800492 h 5143499"/>
              <a:gd name="connsiteX170" fmla="*/ 2103913 w 3086100"/>
              <a:gd name="connsiteY170" fmla="*/ 4794234 h 5143499"/>
              <a:gd name="connsiteX171" fmla="*/ 2079548 w 3086100"/>
              <a:gd name="connsiteY171" fmla="*/ 4785283 h 5143499"/>
              <a:gd name="connsiteX172" fmla="*/ 2040133 w 3086100"/>
              <a:gd name="connsiteY172" fmla="*/ 4783925 h 5143499"/>
              <a:gd name="connsiteX173" fmla="*/ 2693180 w 3086100"/>
              <a:gd name="connsiteY173" fmla="*/ 4783845 h 5143499"/>
              <a:gd name="connsiteX174" fmla="*/ 2687908 w 3086100"/>
              <a:gd name="connsiteY174" fmla="*/ 4787193 h 5143499"/>
              <a:gd name="connsiteX175" fmla="*/ 2686686 w 3086100"/>
              <a:gd name="connsiteY175" fmla="*/ 4793401 h 5143499"/>
              <a:gd name="connsiteX176" fmla="*/ 2711152 w 3086100"/>
              <a:gd name="connsiteY176" fmla="*/ 4793401 h 5143499"/>
              <a:gd name="connsiteX177" fmla="*/ 2700957 w 3086100"/>
              <a:gd name="connsiteY177" fmla="*/ 4845421 h 5143499"/>
              <a:gd name="connsiteX178" fmla="*/ 2711925 w 3086100"/>
              <a:gd name="connsiteY178" fmla="*/ 4845421 h 5143499"/>
              <a:gd name="connsiteX179" fmla="*/ 2717418 w 3086100"/>
              <a:gd name="connsiteY179" fmla="*/ 4841047 h 5143499"/>
              <a:gd name="connsiteX180" fmla="*/ 2726773 w 3086100"/>
              <a:gd name="connsiteY180" fmla="*/ 4793401 h 5143499"/>
              <a:gd name="connsiteX181" fmla="*/ 2747198 w 3086100"/>
              <a:gd name="connsiteY181" fmla="*/ 4793401 h 5143499"/>
              <a:gd name="connsiteX182" fmla="*/ 2751613 w 3086100"/>
              <a:gd name="connsiteY182" fmla="*/ 4789632 h 5143499"/>
              <a:gd name="connsiteX183" fmla="*/ 2752734 w 3086100"/>
              <a:gd name="connsiteY183" fmla="*/ 4783845 h 5143499"/>
              <a:gd name="connsiteX184" fmla="*/ 2642813 w 3086100"/>
              <a:gd name="connsiteY184" fmla="*/ 4783845 h 5143499"/>
              <a:gd name="connsiteX185" fmla="*/ 2630732 w 3086100"/>
              <a:gd name="connsiteY185" fmla="*/ 4845421 h 5143499"/>
              <a:gd name="connsiteX186" fmla="*/ 2683324 w 3086100"/>
              <a:gd name="connsiteY186" fmla="*/ 4845421 h 5143499"/>
              <a:gd name="connsiteX187" fmla="*/ 2684462 w 3086100"/>
              <a:gd name="connsiteY187" fmla="*/ 4839659 h 5143499"/>
              <a:gd name="connsiteX188" fmla="*/ 2681541 w 3086100"/>
              <a:gd name="connsiteY188" fmla="*/ 4835915 h 5143499"/>
              <a:gd name="connsiteX189" fmla="*/ 2648203 w 3086100"/>
              <a:gd name="connsiteY189" fmla="*/ 4835915 h 5143499"/>
              <a:gd name="connsiteX190" fmla="*/ 2658017 w 3086100"/>
              <a:gd name="connsiteY190" fmla="*/ 4785931 h 5143499"/>
              <a:gd name="connsiteX191" fmla="*/ 2656107 w 3086100"/>
              <a:gd name="connsiteY191" fmla="*/ 4783845 h 5143499"/>
              <a:gd name="connsiteX192" fmla="*/ 2559124 w 3086100"/>
              <a:gd name="connsiteY192" fmla="*/ 4783845 h 5143499"/>
              <a:gd name="connsiteX193" fmla="*/ 2555592 w 3086100"/>
              <a:gd name="connsiteY193" fmla="*/ 4786579 h 5143499"/>
              <a:gd name="connsiteX194" fmla="*/ 2549480 w 3086100"/>
              <a:gd name="connsiteY194" fmla="*/ 4817947 h 5143499"/>
              <a:gd name="connsiteX195" fmla="*/ 2578361 w 3086100"/>
              <a:gd name="connsiteY195" fmla="*/ 4846800 h 5143499"/>
              <a:gd name="connsiteX196" fmla="*/ 2578361 w 3086100"/>
              <a:gd name="connsiteY196" fmla="*/ 4846792 h 5143499"/>
              <a:gd name="connsiteX197" fmla="*/ 2618040 w 3086100"/>
              <a:gd name="connsiteY197" fmla="*/ 4817939 h 5143499"/>
              <a:gd name="connsiteX198" fmla="*/ 2624127 w 3086100"/>
              <a:gd name="connsiteY198" fmla="*/ 4786579 h 5143499"/>
              <a:gd name="connsiteX199" fmla="*/ 2621665 w 3086100"/>
              <a:gd name="connsiteY199" fmla="*/ 4783845 h 5143499"/>
              <a:gd name="connsiteX200" fmla="*/ 2609228 w 3086100"/>
              <a:gd name="connsiteY200" fmla="*/ 4783845 h 5143499"/>
              <a:gd name="connsiteX201" fmla="*/ 2605816 w 3086100"/>
              <a:gd name="connsiteY201" fmla="*/ 4801889 h 5143499"/>
              <a:gd name="connsiteX202" fmla="*/ 2603863 w 3086100"/>
              <a:gd name="connsiteY202" fmla="*/ 4811495 h 5143499"/>
              <a:gd name="connsiteX203" fmla="*/ 2602233 w 3086100"/>
              <a:gd name="connsiteY203" fmla="*/ 4819840 h 5143499"/>
              <a:gd name="connsiteX204" fmla="*/ 2579940 w 3086100"/>
              <a:gd name="connsiteY204" fmla="*/ 4836328 h 5143499"/>
              <a:gd name="connsiteX205" fmla="*/ 2564557 w 3086100"/>
              <a:gd name="connsiteY205" fmla="*/ 4819840 h 5143499"/>
              <a:gd name="connsiteX206" fmla="*/ 2565270 w 3086100"/>
              <a:gd name="connsiteY206" fmla="*/ 4816113 h 5143499"/>
              <a:gd name="connsiteX207" fmla="*/ 2568140 w 3086100"/>
              <a:gd name="connsiteY207" fmla="*/ 4801897 h 5143499"/>
              <a:gd name="connsiteX208" fmla="*/ 2571561 w 3086100"/>
              <a:gd name="connsiteY208" fmla="*/ 4783845 h 5143499"/>
              <a:gd name="connsiteX209" fmla="*/ 2155095 w 3086100"/>
              <a:gd name="connsiteY209" fmla="*/ 4783845 h 5143499"/>
              <a:gd name="connsiteX210" fmla="*/ 2154909 w 3086100"/>
              <a:gd name="connsiteY210" fmla="*/ 4784644 h 5143499"/>
              <a:gd name="connsiteX211" fmla="*/ 2161471 w 3086100"/>
              <a:gd name="connsiteY211" fmla="*/ 4793359 h 5143499"/>
              <a:gd name="connsiteX212" fmla="*/ 2193833 w 3086100"/>
              <a:gd name="connsiteY212" fmla="*/ 4793359 h 5143499"/>
              <a:gd name="connsiteX213" fmla="*/ 2208519 w 3086100"/>
              <a:gd name="connsiteY213" fmla="*/ 4814658 h 5143499"/>
              <a:gd name="connsiteX214" fmla="*/ 2188450 w 3086100"/>
              <a:gd name="connsiteY214" fmla="*/ 4835915 h 5143499"/>
              <a:gd name="connsiteX215" fmla="*/ 2166284 w 3086100"/>
              <a:gd name="connsiteY215" fmla="*/ 4835915 h 5143499"/>
              <a:gd name="connsiteX216" fmla="*/ 2173127 w 3086100"/>
              <a:gd name="connsiteY216" fmla="*/ 4800963 h 5143499"/>
              <a:gd name="connsiteX217" fmla="*/ 2160028 w 3086100"/>
              <a:gd name="connsiteY217" fmla="*/ 4800963 h 5143499"/>
              <a:gd name="connsiteX218" fmla="*/ 2157116 w 3086100"/>
              <a:gd name="connsiteY218" fmla="*/ 4803050 h 5143499"/>
              <a:gd name="connsiteX219" fmla="*/ 2148796 w 3086100"/>
              <a:gd name="connsiteY219" fmla="*/ 4845421 h 5143499"/>
              <a:gd name="connsiteX220" fmla="*/ 2185606 w 3086100"/>
              <a:gd name="connsiteY220" fmla="*/ 4845421 h 5143499"/>
              <a:gd name="connsiteX221" fmla="*/ 2224980 w 3086100"/>
              <a:gd name="connsiteY221" fmla="*/ 4814238 h 5143499"/>
              <a:gd name="connsiteX222" fmla="*/ 2199614 w 3086100"/>
              <a:gd name="connsiteY222" fmla="*/ 4783845 h 5143499"/>
              <a:gd name="connsiteX223" fmla="*/ 2423480 w 3086100"/>
              <a:gd name="connsiteY223" fmla="*/ 4783660 h 5143499"/>
              <a:gd name="connsiteX224" fmla="*/ 2394718 w 3086100"/>
              <a:gd name="connsiteY224" fmla="*/ 4795437 h 5143499"/>
              <a:gd name="connsiteX225" fmla="*/ 2413598 w 3086100"/>
              <a:gd name="connsiteY225" fmla="*/ 4816837 h 5143499"/>
              <a:gd name="connsiteX226" fmla="*/ 2430874 w 3086100"/>
              <a:gd name="connsiteY226" fmla="*/ 4831819 h 5143499"/>
              <a:gd name="connsiteX227" fmla="*/ 2418930 w 3086100"/>
              <a:gd name="connsiteY227" fmla="*/ 4835941 h 5143499"/>
              <a:gd name="connsiteX228" fmla="*/ 2391865 w 3086100"/>
              <a:gd name="connsiteY228" fmla="*/ 4835941 h 5143499"/>
              <a:gd name="connsiteX229" fmla="*/ 2386458 w 3086100"/>
              <a:gd name="connsiteY229" fmla="*/ 4839919 h 5143499"/>
              <a:gd name="connsiteX230" fmla="*/ 2385388 w 3086100"/>
              <a:gd name="connsiteY230" fmla="*/ 4845421 h 5143499"/>
              <a:gd name="connsiteX231" fmla="*/ 2419515 w 3086100"/>
              <a:gd name="connsiteY231" fmla="*/ 4845421 h 5143499"/>
              <a:gd name="connsiteX232" fmla="*/ 2448473 w 3086100"/>
              <a:gd name="connsiteY232" fmla="*/ 4834998 h 5143499"/>
              <a:gd name="connsiteX233" fmla="*/ 2448481 w 3086100"/>
              <a:gd name="connsiteY233" fmla="*/ 4834998 h 5143499"/>
              <a:gd name="connsiteX234" fmla="*/ 2445977 w 3086100"/>
              <a:gd name="connsiteY234" fmla="*/ 4820908 h 5143499"/>
              <a:gd name="connsiteX235" fmla="*/ 2436282 w 3086100"/>
              <a:gd name="connsiteY235" fmla="*/ 4813943 h 5143499"/>
              <a:gd name="connsiteX236" fmla="*/ 2412911 w 3086100"/>
              <a:gd name="connsiteY236" fmla="*/ 4796480 h 5143499"/>
              <a:gd name="connsiteX237" fmla="*/ 2423038 w 3086100"/>
              <a:gd name="connsiteY237" fmla="*/ 4793384 h 5143499"/>
              <a:gd name="connsiteX238" fmla="*/ 2445909 w 3086100"/>
              <a:gd name="connsiteY238" fmla="*/ 4793384 h 5143499"/>
              <a:gd name="connsiteX239" fmla="*/ 2451317 w 3086100"/>
              <a:gd name="connsiteY239" fmla="*/ 4789430 h 5143499"/>
              <a:gd name="connsiteX240" fmla="*/ 2452446 w 3086100"/>
              <a:gd name="connsiteY240" fmla="*/ 4783660 h 5143499"/>
              <a:gd name="connsiteX241" fmla="*/ 2350776 w 3086100"/>
              <a:gd name="connsiteY241" fmla="*/ 4783660 h 5143499"/>
              <a:gd name="connsiteX242" fmla="*/ 2322031 w 3086100"/>
              <a:gd name="connsiteY242" fmla="*/ 4795437 h 5143499"/>
              <a:gd name="connsiteX243" fmla="*/ 2340903 w 3086100"/>
              <a:gd name="connsiteY243" fmla="*/ 4816837 h 5143499"/>
              <a:gd name="connsiteX244" fmla="*/ 2358179 w 3086100"/>
              <a:gd name="connsiteY244" fmla="*/ 4831819 h 5143499"/>
              <a:gd name="connsiteX245" fmla="*/ 2346218 w 3086100"/>
              <a:gd name="connsiteY245" fmla="*/ 4835941 h 5143499"/>
              <a:gd name="connsiteX246" fmla="*/ 2319179 w 3086100"/>
              <a:gd name="connsiteY246" fmla="*/ 4835941 h 5143499"/>
              <a:gd name="connsiteX247" fmla="*/ 2313763 w 3086100"/>
              <a:gd name="connsiteY247" fmla="*/ 4839919 h 5143499"/>
              <a:gd name="connsiteX248" fmla="*/ 2312684 w 3086100"/>
              <a:gd name="connsiteY248" fmla="*/ 4845421 h 5143499"/>
              <a:gd name="connsiteX249" fmla="*/ 2346812 w 3086100"/>
              <a:gd name="connsiteY249" fmla="*/ 4845421 h 5143499"/>
              <a:gd name="connsiteX250" fmla="*/ 2375778 w 3086100"/>
              <a:gd name="connsiteY250" fmla="*/ 4834998 h 5143499"/>
              <a:gd name="connsiteX251" fmla="*/ 2373273 w 3086100"/>
              <a:gd name="connsiteY251" fmla="*/ 4820908 h 5143499"/>
              <a:gd name="connsiteX252" fmla="*/ 2363579 w 3086100"/>
              <a:gd name="connsiteY252" fmla="*/ 4813943 h 5143499"/>
              <a:gd name="connsiteX253" fmla="*/ 2340216 w 3086100"/>
              <a:gd name="connsiteY253" fmla="*/ 4796480 h 5143499"/>
              <a:gd name="connsiteX254" fmla="*/ 2350335 w 3086100"/>
              <a:gd name="connsiteY254" fmla="*/ 4793384 h 5143499"/>
              <a:gd name="connsiteX255" fmla="*/ 2373197 w 3086100"/>
              <a:gd name="connsiteY255" fmla="*/ 4793384 h 5143499"/>
              <a:gd name="connsiteX256" fmla="*/ 2378596 w 3086100"/>
              <a:gd name="connsiteY256" fmla="*/ 4789430 h 5143499"/>
              <a:gd name="connsiteX257" fmla="*/ 2379742 w 3086100"/>
              <a:gd name="connsiteY257" fmla="*/ 4783660 h 5143499"/>
              <a:gd name="connsiteX258" fmla="*/ 2507381 w 3086100"/>
              <a:gd name="connsiteY258" fmla="*/ 4783012 h 5143499"/>
              <a:gd name="connsiteX259" fmla="*/ 2468542 w 3086100"/>
              <a:gd name="connsiteY259" fmla="*/ 4811613 h 5143499"/>
              <a:gd name="connsiteX260" fmla="*/ 2462446 w 3086100"/>
              <a:gd name="connsiteY260" fmla="*/ 4842704 h 5143499"/>
              <a:gd name="connsiteX261" fmla="*/ 2464806 w 3086100"/>
              <a:gd name="connsiteY261" fmla="*/ 4845421 h 5143499"/>
              <a:gd name="connsiteX262" fmla="*/ 2476556 w 3086100"/>
              <a:gd name="connsiteY262" fmla="*/ 4845421 h 5143499"/>
              <a:gd name="connsiteX263" fmla="*/ 2479985 w 3086100"/>
              <a:gd name="connsiteY263" fmla="*/ 4827520 h 5143499"/>
              <a:gd name="connsiteX264" fmla="*/ 2516592 w 3086100"/>
              <a:gd name="connsiteY264" fmla="*/ 4827520 h 5143499"/>
              <a:gd name="connsiteX265" fmla="*/ 2513171 w 3086100"/>
              <a:gd name="connsiteY265" fmla="*/ 4845421 h 5143499"/>
              <a:gd name="connsiteX266" fmla="*/ 2524928 w 3086100"/>
              <a:gd name="connsiteY266" fmla="*/ 4845421 h 5143499"/>
              <a:gd name="connsiteX267" fmla="*/ 2528350 w 3086100"/>
              <a:gd name="connsiteY267" fmla="*/ 4842704 h 5143499"/>
              <a:gd name="connsiteX268" fmla="*/ 2534454 w 3086100"/>
              <a:gd name="connsiteY268" fmla="*/ 4811613 h 5143499"/>
              <a:gd name="connsiteX269" fmla="*/ 2507381 w 3086100"/>
              <a:gd name="connsiteY269" fmla="*/ 4783012 h 5143499"/>
              <a:gd name="connsiteX270" fmla="*/ 2279015 w 3086100"/>
              <a:gd name="connsiteY270" fmla="*/ 4783012 h 5143499"/>
              <a:gd name="connsiteX271" fmla="*/ 2240193 w 3086100"/>
              <a:gd name="connsiteY271" fmla="*/ 4811613 h 5143499"/>
              <a:gd name="connsiteX272" fmla="*/ 2234081 w 3086100"/>
              <a:gd name="connsiteY272" fmla="*/ 4842704 h 5143499"/>
              <a:gd name="connsiteX273" fmla="*/ 2236449 w 3086100"/>
              <a:gd name="connsiteY273" fmla="*/ 4845421 h 5143499"/>
              <a:gd name="connsiteX274" fmla="*/ 2248199 w 3086100"/>
              <a:gd name="connsiteY274" fmla="*/ 4845421 h 5143499"/>
              <a:gd name="connsiteX275" fmla="*/ 2251620 w 3086100"/>
              <a:gd name="connsiteY275" fmla="*/ 4827520 h 5143499"/>
              <a:gd name="connsiteX276" fmla="*/ 2288235 w 3086100"/>
              <a:gd name="connsiteY276" fmla="*/ 4827520 h 5143499"/>
              <a:gd name="connsiteX277" fmla="*/ 2284814 w 3086100"/>
              <a:gd name="connsiteY277" fmla="*/ 4845421 h 5143499"/>
              <a:gd name="connsiteX278" fmla="*/ 2296572 w 3086100"/>
              <a:gd name="connsiteY278" fmla="*/ 4845421 h 5143499"/>
              <a:gd name="connsiteX279" fmla="*/ 2299984 w 3086100"/>
              <a:gd name="connsiteY279" fmla="*/ 4842704 h 5143499"/>
              <a:gd name="connsiteX280" fmla="*/ 2306097 w 3086100"/>
              <a:gd name="connsiteY280" fmla="*/ 4811613 h 5143499"/>
              <a:gd name="connsiteX281" fmla="*/ 2279015 w 3086100"/>
              <a:gd name="connsiteY281" fmla="*/ 4783012 h 5143499"/>
              <a:gd name="connsiteX282" fmla="*/ 1973014 w 3086100"/>
              <a:gd name="connsiteY282" fmla="*/ 4694493 h 5143499"/>
              <a:gd name="connsiteX283" fmla="*/ 1973014 w 3086100"/>
              <a:gd name="connsiteY283" fmla="*/ 4694501 h 5143499"/>
              <a:gd name="connsiteX284" fmla="*/ 1929481 w 3086100"/>
              <a:gd name="connsiteY284" fmla="*/ 4706110 h 5143499"/>
              <a:gd name="connsiteX285" fmla="*/ 1953132 w 3086100"/>
              <a:gd name="connsiteY285" fmla="*/ 4710282 h 5143499"/>
              <a:gd name="connsiteX286" fmla="*/ 2002150 w 3086100"/>
              <a:gd name="connsiteY286" fmla="*/ 4720881 h 5143499"/>
              <a:gd name="connsiteX287" fmla="*/ 1953896 w 3086100"/>
              <a:gd name="connsiteY287" fmla="*/ 4787631 h 5143499"/>
              <a:gd name="connsiteX288" fmla="*/ 1938327 w 3086100"/>
              <a:gd name="connsiteY288" fmla="*/ 4802587 h 5143499"/>
              <a:gd name="connsiteX289" fmla="*/ 1940177 w 3086100"/>
              <a:gd name="connsiteY289" fmla="*/ 4806608 h 5143499"/>
              <a:gd name="connsiteX290" fmla="*/ 1957360 w 3086100"/>
              <a:gd name="connsiteY290" fmla="*/ 4800880 h 5143499"/>
              <a:gd name="connsiteX291" fmla="*/ 2029834 w 3086100"/>
              <a:gd name="connsiteY291" fmla="*/ 4714909 h 5143499"/>
              <a:gd name="connsiteX292" fmla="*/ 1973014 w 3086100"/>
              <a:gd name="connsiteY292" fmla="*/ 4694493 h 5143499"/>
              <a:gd name="connsiteX293" fmla="*/ 460601 w 3086100"/>
              <a:gd name="connsiteY293" fmla="*/ 0 h 5143499"/>
              <a:gd name="connsiteX294" fmla="*/ 3086100 w 3086100"/>
              <a:gd name="connsiteY294" fmla="*/ 0 h 5143499"/>
              <a:gd name="connsiteX295" fmla="*/ 3086100 w 3086100"/>
              <a:gd name="connsiteY295" fmla="*/ 842036 h 5143499"/>
              <a:gd name="connsiteX296" fmla="*/ 3086100 w 3086100"/>
              <a:gd name="connsiteY296" fmla="*/ 1941749 h 5143499"/>
              <a:gd name="connsiteX297" fmla="*/ 3086100 w 3086100"/>
              <a:gd name="connsiteY297" fmla="*/ 3201749 h 5143499"/>
              <a:gd name="connsiteX298" fmla="*/ 3086100 w 3086100"/>
              <a:gd name="connsiteY298" fmla="*/ 3743118 h 5143499"/>
              <a:gd name="connsiteX299" fmla="*/ 3086100 w 3086100"/>
              <a:gd name="connsiteY299" fmla="*/ 5143499 h 5143499"/>
              <a:gd name="connsiteX300" fmla="*/ 547192 w 3086100"/>
              <a:gd name="connsiteY300" fmla="*/ 5143499 h 5143499"/>
              <a:gd name="connsiteX301" fmla="*/ 451948 w 3086100"/>
              <a:gd name="connsiteY301" fmla="*/ 4947929 h 5143499"/>
              <a:gd name="connsiteX302" fmla="*/ 0 w 3086100"/>
              <a:gd name="connsiteY302" fmla="*/ 2482849 h 5143499"/>
              <a:gd name="connsiteX303" fmla="*/ 451948 w 3086100"/>
              <a:gd name="connsiteY303" fmla="*/ 177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3086100" h="5143499">
                <a:moveTo>
                  <a:pt x="2611605" y="4869227"/>
                </a:moveTo>
                <a:cubicBezTo>
                  <a:pt x="2608906" y="4869227"/>
                  <a:pt x="2607327" y="4870464"/>
                  <a:pt x="2606783" y="4873181"/>
                </a:cubicBezTo>
                <a:lnTo>
                  <a:pt x="2606792" y="4873181"/>
                </a:lnTo>
                <a:lnTo>
                  <a:pt x="2595484" y="4930786"/>
                </a:lnTo>
                <a:lnTo>
                  <a:pt x="2652923" y="4930786"/>
                </a:lnTo>
                <a:lnTo>
                  <a:pt x="2654112" y="4924629"/>
                </a:lnTo>
                <a:cubicBezTo>
                  <a:pt x="2654621" y="4922122"/>
                  <a:pt x="2654002" y="4921281"/>
                  <a:pt x="2651124" y="4921281"/>
                </a:cubicBezTo>
                <a:lnTo>
                  <a:pt x="2612964" y="4921281"/>
                </a:lnTo>
                <a:lnTo>
                  <a:pt x="2616207" y="4904759"/>
                </a:lnTo>
                <a:lnTo>
                  <a:pt x="2649927" y="4904759"/>
                </a:lnTo>
                <a:cubicBezTo>
                  <a:pt x="2650819" y="4904793"/>
                  <a:pt x="2651599" y="4904168"/>
                  <a:pt x="2651752" y="4903296"/>
                </a:cubicBezTo>
                <a:lnTo>
                  <a:pt x="2653042" y="4896743"/>
                </a:lnTo>
                <a:cubicBezTo>
                  <a:pt x="2653212" y="4895918"/>
                  <a:pt x="2652737" y="4895279"/>
                  <a:pt x="2651794" y="4895279"/>
                </a:cubicBezTo>
                <a:lnTo>
                  <a:pt x="2618057" y="4895279"/>
                </a:lnTo>
                <a:lnTo>
                  <a:pt x="2621283" y="4878791"/>
                </a:lnTo>
                <a:lnTo>
                  <a:pt x="2658102" y="4878791"/>
                </a:lnTo>
                <a:cubicBezTo>
                  <a:pt x="2659842" y="4878791"/>
                  <a:pt x="2661566" y="4878791"/>
                  <a:pt x="2662007" y="4876487"/>
                </a:cubicBezTo>
                <a:lnTo>
                  <a:pt x="2663433" y="4869227"/>
                </a:lnTo>
                <a:close/>
                <a:moveTo>
                  <a:pt x="2511957" y="4869227"/>
                </a:moveTo>
                <a:cubicBezTo>
                  <a:pt x="2509647" y="4869227"/>
                  <a:pt x="2508383" y="4870674"/>
                  <a:pt x="2507899" y="4873181"/>
                </a:cubicBezTo>
                <a:lnTo>
                  <a:pt x="2496591" y="4930786"/>
                </a:lnTo>
                <a:lnTo>
                  <a:pt x="2508544" y="4930786"/>
                </a:lnTo>
                <a:cubicBezTo>
                  <a:pt x="2511048" y="4930786"/>
                  <a:pt x="2512449" y="4929541"/>
                  <a:pt x="2512899" y="4927245"/>
                </a:cubicBezTo>
                <a:lnTo>
                  <a:pt x="2521363" y="4884133"/>
                </a:lnTo>
                <a:lnTo>
                  <a:pt x="2535099" y="4903548"/>
                </a:lnTo>
                <a:cubicBezTo>
                  <a:pt x="2535753" y="4904729"/>
                  <a:pt x="2537016" y="4905453"/>
                  <a:pt x="2538376" y="4905424"/>
                </a:cubicBezTo>
                <a:lnTo>
                  <a:pt x="2544556" y="4905424"/>
                </a:lnTo>
                <a:cubicBezTo>
                  <a:pt x="2546096" y="4905356"/>
                  <a:pt x="2547545" y="4904680"/>
                  <a:pt x="2548580" y="4903548"/>
                </a:cubicBezTo>
                <a:lnTo>
                  <a:pt x="2569922" y="4884133"/>
                </a:lnTo>
                <a:lnTo>
                  <a:pt x="2561458" y="4927245"/>
                </a:lnTo>
                <a:cubicBezTo>
                  <a:pt x="2561009" y="4929541"/>
                  <a:pt x="2561917" y="4930786"/>
                  <a:pt x="2564430" y="4930786"/>
                </a:cubicBezTo>
                <a:lnTo>
                  <a:pt x="2576374" y="4930786"/>
                </a:lnTo>
                <a:lnTo>
                  <a:pt x="2587691" y="4873189"/>
                </a:lnTo>
                <a:cubicBezTo>
                  <a:pt x="2588166" y="4870674"/>
                  <a:pt x="2587504" y="4869227"/>
                  <a:pt x="2585186" y="4869227"/>
                </a:cubicBezTo>
                <a:lnTo>
                  <a:pt x="2571111" y="4869227"/>
                </a:lnTo>
                <a:lnTo>
                  <a:pt x="2543860" y="4893226"/>
                </a:lnTo>
                <a:lnTo>
                  <a:pt x="2526032" y="4869227"/>
                </a:lnTo>
                <a:close/>
                <a:moveTo>
                  <a:pt x="2441121" y="4869227"/>
                </a:moveTo>
                <a:cubicBezTo>
                  <a:pt x="2438421" y="4869227"/>
                  <a:pt x="2436825" y="4870464"/>
                  <a:pt x="2436290" y="4873181"/>
                </a:cubicBezTo>
                <a:lnTo>
                  <a:pt x="2424999" y="4930786"/>
                </a:lnTo>
                <a:lnTo>
                  <a:pt x="2482413" y="4930786"/>
                </a:lnTo>
                <a:lnTo>
                  <a:pt x="2483627" y="4924629"/>
                </a:lnTo>
                <a:cubicBezTo>
                  <a:pt x="2484128" y="4922122"/>
                  <a:pt x="2483509" y="4921281"/>
                  <a:pt x="2480614" y="4921281"/>
                </a:cubicBezTo>
                <a:lnTo>
                  <a:pt x="2442471" y="4921281"/>
                </a:lnTo>
                <a:lnTo>
                  <a:pt x="2445705" y="4904759"/>
                </a:lnTo>
                <a:lnTo>
                  <a:pt x="2479425" y="4904759"/>
                </a:lnTo>
                <a:cubicBezTo>
                  <a:pt x="2480317" y="4904786"/>
                  <a:pt x="2481096" y="4904165"/>
                  <a:pt x="2481259" y="4903296"/>
                </a:cubicBezTo>
                <a:lnTo>
                  <a:pt x="2482549" y="4896743"/>
                </a:lnTo>
                <a:cubicBezTo>
                  <a:pt x="2482702" y="4895918"/>
                  <a:pt x="2482252" y="4895279"/>
                  <a:pt x="2481293" y="4895279"/>
                </a:cubicBezTo>
                <a:lnTo>
                  <a:pt x="2447564" y="4895279"/>
                </a:lnTo>
                <a:lnTo>
                  <a:pt x="2450807" y="4878791"/>
                </a:lnTo>
                <a:lnTo>
                  <a:pt x="2487617" y="4878791"/>
                </a:lnTo>
                <a:cubicBezTo>
                  <a:pt x="2489349" y="4878791"/>
                  <a:pt x="2491073" y="4878791"/>
                  <a:pt x="2491540" y="4876487"/>
                </a:cubicBezTo>
                <a:lnTo>
                  <a:pt x="2492949" y="4869227"/>
                </a:lnTo>
                <a:close/>
                <a:moveTo>
                  <a:pt x="2368044" y="4869227"/>
                </a:moveTo>
                <a:cubicBezTo>
                  <a:pt x="2364962" y="4869227"/>
                  <a:pt x="2363205" y="4870262"/>
                  <a:pt x="2362764" y="4872558"/>
                </a:cubicBezTo>
                <a:lnTo>
                  <a:pt x="2361533" y="4878766"/>
                </a:lnTo>
                <a:lnTo>
                  <a:pt x="2385999" y="4878766"/>
                </a:lnTo>
                <a:lnTo>
                  <a:pt x="2375812" y="4930786"/>
                </a:lnTo>
                <a:lnTo>
                  <a:pt x="2386780" y="4930786"/>
                </a:lnTo>
                <a:cubicBezTo>
                  <a:pt x="2389862" y="4930786"/>
                  <a:pt x="2391645" y="4929541"/>
                  <a:pt x="2392281" y="4926412"/>
                </a:cubicBezTo>
                <a:lnTo>
                  <a:pt x="2401620" y="4878766"/>
                </a:lnTo>
                <a:lnTo>
                  <a:pt x="2422045" y="4878766"/>
                </a:lnTo>
                <a:cubicBezTo>
                  <a:pt x="2424932" y="4878766"/>
                  <a:pt x="2425950" y="4877513"/>
                  <a:pt x="2426443" y="4874998"/>
                </a:cubicBezTo>
                <a:lnTo>
                  <a:pt x="2426443" y="4875006"/>
                </a:lnTo>
                <a:lnTo>
                  <a:pt x="2427580" y="4869227"/>
                </a:lnTo>
                <a:close/>
                <a:moveTo>
                  <a:pt x="2216737" y="4869227"/>
                </a:moveTo>
                <a:cubicBezTo>
                  <a:pt x="2215192" y="4869227"/>
                  <a:pt x="2214029" y="4870253"/>
                  <a:pt x="2213825" y="4871305"/>
                </a:cubicBezTo>
                <a:lnTo>
                  <a:pt x="2210514" y="4888213"/>
                </a:lnTo>
                <a:cubicBezTo>
                  <a:pt x="2204207" y="4920364"/>
                  <a:pt x="2234930" y="4915973"/>
                  <a:pt x="2254821" y="4909924"/>
                </a:cubicBezTo>
                <a:lnTo>
                  <a:pt x="2250720" y="4930786"/>
                </a:lnTo>
                <a:lnTo>
                  <a:pt x="2261697" y="4930786"/>
                </a:lnTo>
                <a:cubicBezTo>
                  <a:pt x="2264787" y="4930786"/>
                  <a:pt x="2266570" y="4929541"/>
                  <a:pt x="2267198" y="4926412"/>
                </a:cubicBezTo>
                <a:lnTo>
                  <a:pt x="2278404" y="4869227"/>
                </a:lnTo>
                <a:lnTo>
                  <a:pt x="2265110" y="4869227"/>
                </a:lnTo>
                <a:cubicBezTo>
                  <a:pt x="2263768" y="4869227"/>
                  <a:pt x="2262597" y="4870253"/>
                  <a:pt x="2262402" y="4871305"/>
                </a:cubicBezTo>
                <a:lnTo>
                  <a:pt x="2256883" y="4899334"/>
                </a:lnTo>
                <a:cubicBezTo>
                  <a:pt x="2247265" y="4902261"/>
                  <a:pt x="2222315" y="4907628"/>
                  <a:pt x="2226203" y="4887801"/>
                </a:cubicBezTo>
                <a:lnTo>
                  <a:pt x="2229853" y="4869227"/>
                </a:lnTo>
                <a:close/>
                <a:moveTo>
                  <a:pt x="2702459" y="4869050"/>
                </a:moveTo>
                <a:cubicBezTo>
                  <a:pt x="2686049" y="4869050"/>
                  <a:pt x="2676201" y="4869151"/>
                  <a:pt x="2673697" y="4880810"/>
                </a:cubicBezTo>
                <a:cubicBezTo>
                  <a:pt x="2671846" y="4889475"/>
                  <a:pt x="2678689" y="4893664"/>
                  <a:pt x="2692561" y="4902211"/>
                </a:cubicBezTo>
                <a:cubicBezTo>
                  <a:pt x="2707774" y="4911548"/>
                  <a:pt x="2711246" y="4912263"/>
                  <a:pt x="2709828" y="4917184"/>
                </a:cubicBezTo>
                <a:cubicBezTo>
                  <a:pt x="2708724" y="4921154"/>
                  <a:pt x="2704734" y="4921314"/>
                  <a:pt x="2697900" y="4921314"/>
                </a:cubicBezTo>
                <a:lnTo>
                  <a:pt x="2670828" y="4921314"/>
                </a:lnTo>
                <a:cubicBezTo>
                  <a:pt x="2667754" y="4921314"/>
                  <a:pt x="2665963" y="4922576"/>
                  <a:pt x="2665428" y="4925293"/>
                </a:cubicBezTo>
                <a:lnTo>
                  <a:pt x="2664359" y="4930786"/>
                </a:lnTo>
                <a:lnTo>
                  <a:pt x="2698486" y="4930786"/>
                </a:lnTo>
                <a:cubicBezTo>
                  <a:pt x="2714098" y="4930786"/>
                  <a:pt x="2723878" y="4929827"/>
                  <a:pt x="2727435" y="4920372"/>
                </a:cubicBezTo>
                <a:cubicBezTo>
                  <a:pt x="2729175" y="4915762"/>
                  <a:pt x="2729150" y="4910993"/>
                  <a:pt x="2724931" y="4906282"/>
                </a:cubicBezTo>
                <a:cubicBezTo>
                  <a:pt x="2722791" y="4903885"/>
                  <a:pt x="2719616" y="4901773"/>
                  <a:pt x="2715236" y="4899334"/>
                </a:cubicBezTo>
                <a:cubicBezTo>
                  <a:pt x="2695744" y="4888406"/>
                  <a:pt x="2690642" y="4887145"/>
                  <a:pt x="2691890" y="4881853"/>
                </a:cubicBezTo>
                <a:cubicBezTo>
                  <a:pt x="2692569" y="4878876"/>
                  <a:pt x="2694657" y="4878766"/>
                  <a:pt x="2701992" y="4878766"/>
                </a:cubicBezTo>
                <a:lnTo>
                  <a:pt x="2724880" y="4878766"/>
                </a:lnTo>
                <a:cubicBezTo>
                  <a:pt x="2727953" y="4878766"/>
                  <a:pt x="2729736" y="4877513"/>
                  <a:pt x="2730271" y="4874796"/>
                </a:cubicBezTo>
                <a:lnTo>
                  <a:pt x="2731408" y="4869050"/>
                </a:lnTo>
                <a:close/>
                <a:moveTo>
                  <a:pt x="2321030" y="4869050"/>
                </a:moveTo>
                <a:cubicBezTo>
                  <a:pt x="2304628" y="4869050"/>
                  <a:pt x="2294789" y="4869151"/>
                  <a:pt x="2292284" y="4880810"/>
                </a:cubicBezTo>
                <a:cubicBezTo>
                  <a:pt x="2290434" y="4889475"/>
                  <a:pt x="2297268" y="4893664"/>
                  <a:pt x="2311156" y="4902211"/>
                </a:cubicBezTo>
                <a:cubicBezTo>
                  <a:pt x="2326361" y="4911548"/>
                  <a:pt x="2329833" y="4912263"/>
                  <a:pt x="2328424" y="4917184"/>
                </a:cubicBezTo>
                <a:cubicBezTo>
                  <a:pt x="2327295" y="4921154"/>
                  <a:pt x="2323313" y="4921314"/>
                  <a:pt x="2316479" y="4921314"/>
                </a:cubicBezTo>
                <a:lnTo>
                  <a:pt x="2289415" y="4921314"/>
                </a:lnTo>
                <a:cubicBezTo>
                  <a:pt x="2286342" y="4921314"/>
                  <a:pt x="2284551" y="4922576"/>
                  <a:pt x="2284016" y="4925293"/>
                </a:cubicBezTo>
                <a:lnTo>
                  <a:pt x="2282938" y="4930786"/>
                </a:lnTo>
                <a:lnTo>
                  <a:pt x="2317065" y="4930786"/>
                </a:lnTo>
                <a:cubicBezTo>
                  <a:pt x="2332686" y="4930786"/>
                  <a:pt x="2342465" y="4929827"/>
                  <a:pt x="2346014" y="4920372"/>
                </a:cubicBezTo>
                <a:cubicBezTo>
                  <a:pt x="2347763" y="4915762"/>
                  <a:pt x="2347746" y="4910993"/>
                  <a:pt x="2343526" y="4906282"/>
                </a:cubicBezTo>
                <a:cubicBezTo>
                  <a:pt x="2341370" y="4903885"/>
                  <a:pt x="2338212" y="4901773"/>
                  <a:pt x="2333823" y="4899334"/>
                </a:cubicBezTo>
                <a:cubicBezTo>
                  <a:pt x="2314323" y="4888406"/>
                  <a:pt x="2309238" y="4887145"/>
                  <a:pt x="2310469" y="4881853"/>
                </a:cubicBezTo>
                <a:cubicBezTo>
                  <a:pt x="2311148" y="4878876"/>
                  <a:pt x="2313228" y="4878766"/>
                  <a:pt x="2320571" y="4878766"/>
                </a:cubicBezTo>
                <a:lnTo>
                  <a:pt x="2343467" y="4878766"/>
                </a:lnTo>
                <a:cubicBezTo>
                  <a:pt x="2346532" y="4878766"/>
                  <a:pt x="2348332" y="4877513"/>
                  <a:pt x="2348858" y="4874796"/>
                </a:cubicBezTo>
                <a:lnTo>
                  <a:pt x="2349995" y="4869050"/>
                </a:lnTo>
                <a:close/>
                <a:moveTo>
                  <a:pt x="2170529" y="4869050"/>
                </a:moveTo>
                <a:cubicBezTo>
                  <a:pt x="2154128" y="4869050"/>
                  <a:pt x="2144280" y="4869151"/>
                  <a:pt x="2141784" y="4880810"/>
                </a:cubicBezTo>
                <a:cubicBezTo>
                  <a:pt x="2139916" y="4889475"/>
                  <a:pt x="2146767" y="4893664"/>
                  <a:pt x="2160664" y="4902211"/>
                </a:cubicBezTo>
                <a:cubicBezTo>
                  <a:pt x="2175852" y="4911548"/>
                  <a:pt x="2179324" y="4912263"/>
                  <a:pt x="2177923" y="4917184"/>
                </a:cubicBezTo>
                <a:cubicBezTo>
                  <a:pt x="2176803" y="4921154"/>
                  <a:pt x="2172821" y="4921314"/>
                  <a:pt x="2165979" y="4921314"/>
                </a:cubicBezTo>
                <a:lnTo>
                  <a:pt x="2138906" y="4921314"/>
                </a:lnTo>
                <a:cubicBezTo>
                  <a:pt x="2135833" y="4921314"/>
                  <a:pt x="2134050" y="4922576"/>
                  <a:pt x="2133515" y="4925293"/>
                </a:cubicBezTo>
                <a:lnTo>
                  <a:pt x="2132429" y="4930786"/>
                </a:lnTo>
                <a:lnTo>
                  <a:pt x="2166556" y="4930786"/>
                </a:lnTo>
                <a:cubicBezTo>
                  <a:pt x="2182177" y="4930786"/>
                  <a:pt x="2191965" y="4929827"/>
                  <a:pt x="2195522" y="4920372"/>
                </a:cubicBezTo>
                <a:cubicBezTo>
                  <a:pt x="2197245" y="4915762"/>
                  <a:pt x="2197228" y="4910993"/>
                  <a:pt x="2193018" y="4906282"/>
                </a:cubicBezTo>
                <a:cubicBezTo>
                  <a:pt x="2190870" y="4903885"/>
                  <a:pt x="2187695" y="4901773"/>
                  <a:pt x="2183331" y="4899334"/>
                </a:cubicBezTo>
                <a:cubicBezTo>
                  <a:pt x="2163822" y="4888406"/>
                  <a:pt x="2158729" y="4887145"/>
                  <a:pt x="2159960" y="4881853"/>
                </a:cubicBezTo>
                <a:cubicBezTo>
                  <a:pt x="2160656" y="4878876"/>
                  <a:pt x="2162736" y="4878766"/>
                  <a:pt x="2170062" y="4878766"/>
                </a:cubicBezTo>
                <a:lnTo>
                  <a:pt x="2192950" y="4878766"/>
                </a:lnTo>
                <a:cubicBezTo>
                  <a:pt x="2196031" y="4878766"/>
                  <a:pt x="2197823" y="4877513"/>
                  <a:pt x="2198357" y="4874796"/>
                </a:cubicBezTo>
                <a:lnTo>
                  <a:pt x="2199478" y="4869050"/>
                </a:lnTo>
                <a:close/>
                <a:moveTo>
                  <a:pt x="1923012" y="4818696"/>
                </a:moveTo>
                <a:cubicBezTo>
                  <a:pt x="1904963" y="4819756"/>
                  <a:pt x="1873917" y="4826091"/>
                  <a:pt x="1875097" y="4832400"/>
                </a:cubicBezTo>
                <a:cubicBezTo>
                  <a:pt x="1876184" y="4839230"/>
                  <a:pt x="1895845" y="4837127"/>
                  <a:pt x="1904844" y="4837127"/>
                </a:cubicBezTo>
                <a:cubicBezTo>
                  <a:pt x="1924633" y="4837127"/>
                  <a:pt x="1956061" y="4838465"/>
                  <a:pt x="1961010" y="4852572"/>
                </a:cubicBezTo>
                <a:cubicBezTo>
                  <a:pt x="1971681" y="4882956"/>
                  <a:pt x="1899301" y="4937516"/>
                  <a:pt x="1883875" y="4932276"/>
                </a:cubicBezTo>
                <a:cubicBezTo>
                  <a:pt x="1876897" y="4929903"/>
                  <a:pt x="1898053" y="4890249"/>
                  <a:pt x="1905736" y="4875982"/>
                </a:cubicBezTo>
                <a:cubicBezTo>
                  <a:pt x="1910303" y="4867469"/>
                  <a:pt x="1917256" y="4854094"/>
                  <a:pt x="1911313" y="4853186"/>
                </a:cubicBezTo>
                <a:cubicBezTo>
                  <a:pt x="1904691" y="4852185"/>
                  <a:pt x="1897374" y="4864769"/>
                  <a:pt x="1892636" y="4872029"/>
                </a:cubicBezTo>
                <a:cubicBezTo>
                  <a:pt x="1879767" y="4891755"/>
                  <a:pt x="1866565" y="4913290"/>
                  <a:pt x="1855996" y="4935413"/>
                </a:cubicBezTo>
                <a:cubicBezTo>
                  <a:pt x="1852728" y="4942244"/>
                  <a:pt x="1841870" y="4962828"/>
                  <a:pt x="1845605" y="4965486"/>
                </a:cubicBezTo>
                <a:cubicBezTo>
                  <a:pt x="1849086" y="4967959"/>
                  <a:pt x="1865623" y="4964435"/>
                  <a:pt x="1886677" y="4955215"/>
                </a:cubicBezTo>
                <a:cubicBezTo>
                  <a:pt x="1952869" y="4926219"/>
                  <a:pt x="1982667" y="4888483"/>
                  <a:pt x="1990647" y="4857299"/>
                </a:cubicBezTo>
                <a:cubicBezTo>
                  <a:pt x="1993191" y="4847710"/>
                  <a:pt x="1989677" y="4837545"/>
                  <a:pt x="1981733" y="4831516"/>
                </a:cubicBezTo>
                <a:cubicBezTo>
                  <a:pt x="1967904" y="4821026"/>
                  <a:pt x="1943284" y="4817519"/>
                  <a:pt x="1923012" y="4818696"/>
                </a:cubicBezTo>
                <a:close/>
                <a:moveTo>
                  <a:pt x="2505547" y="4793384"/>
                </a:moveTo>
                <a:cubicBezTo>
                  <a:pt x="2518867" y="4793384"/>
                  <a:pt x="2522348" y="4798339"/>
                  <a:pt x="2520191" y="4809729"/>
                </a:cubicBezTo>
                <a:cubicBezTo>
                  <a:pt x="2520191" y="4809729"/>
                  <a:pt x="2519648" y="4812572"/>
                  <a:pt x="2519453" y="4813430"/>
                </a:cubicBezTo>
                <a:cubicBezTo>
                  <a:pt x="2519190" y="4814709"/>
                  <a:pt x="2518604" y="4818015"/>
                  <a:pt x="2515157" y="4818015"/>
                </a:cubicBezTo>
                <a:lnTo>
                  <a:pt x="2481930" y="4818015"/>
                </a:lnTo>
                <a:lnTo>
                  <a:pt x="2483560" y="4809729"/>
                </a:lnTo>
                <a:cubicBezTo>
                  <a:pt x="2485903" y="4797733"/>
                  <a:pt x="2492949" y="4793384"/>
                  <a:pt x="2505547" y="4793384"/>
                </a:cubicBezTo>
                <a:close/>
                <a:moveTo>
                  <a:pt x="2277190" y="4793384"/>
                </a:moveTo>
                <a:cubicBezTo>
                  <a:pt x="2290502" y="4793384"/>
                  <a:pt x="2293999" y="4798339"/>
                  <a:pt x="2291826" y="4809729"/>
                </a:cubicBezTo>
                <a:cubicBezTo>
                  <a:pt x="2291826" y="4809729"/>
                  <a:pt x="2291283" y="4812572"/>
                  <a:pt x="2291096" y="4813430"/>
                </a:cubicBezTo>
                <a:cubicBezTo>
                  <a:pt x="2290841" y="4814709"/>
                  <a:pt x="2290247" y="4818015"/>
                  <a:pt x="2286792" y="4818015"/>
                </a:cubicBezTo>
                <a:lnTo>
                  <a:pt x="2253581" y="4818015"/>
                </a:lnTo>
                <a:lnTo>
                  <a:pt x="2255203" y="4809729"/>
                </a:lnTo>
                <a:cubicBezTo>
                  <a:pt x="2257529" y="4797733"/>
                  <a:pt x="2264592" y="4793384"/>
                  <a:pt x="2277190" y="4793384"/>
                </a:cubicBezTo>
                <a:close/>
                <a:moveTo>
                  <a:pt x="2040133" y="4783925"/>
                </a:moveTo>
                <a:cubicBezTo>
                  <a:pt x="2026282" y="4785814"/>
                  <a:pt x="2013467" y="4790924"/>
                  <a:pt x="2006938" y="4801897"/>
                </a:cubicBezTo>
                <a:cubicBezTo>
                  <a:pt x="1996853" y="4818856"/>
                  <a:pt x="2015920" y="4842073"/>
                  <a:pt x="2033272" y="4864567"/>
                </a:cubicBezTo>
                <a:cubicBezTo>
                  <a:pt x="2047186" y="4882594"/>
                  <a:pt x="2062340" y="4899813"/>
                  <a:pt x="2056151" y="4909865"/>
                </a:cubicBezTo>
                <a:cubicBezTo>
                  <a:pt x="2051108" y="4918084"/>
                  <a:pt x="2018738" y="4918067"/>
                  <a:pt x="2007592" y="4918715"/>
                </a:cubicBezTo>
                <a:cubicBezTo>
                  <a:pt x="1994051" y="4919514"/>
                  <a:pt x="1974568" y="4919556"/>
                  <a:pt x="1971155" y="4921575"/>
                </a:cubicBezTo>
                <a:cubicBezTo>
                  <a:pt x="1968099" y="4923384"/>
                  <a:pt x="1966401" y="4928994"/>
                  <a:pt x="1977862" y="4931232"/>
                </a:cubicBezTo>
                <a:cubicBezTo>
                  <a:pt x="1987056" y="4933049"/>
                  <a:pt x="2008958" y="4936717"/>
                  <a:pt x="2032084" y="4936700"/>
                </a:cubicBezTo>
                <a:cubicBezTo>
                  <a:pt x="2056219" y="4936691"/>
                  <a:pt x="2081568" y="4932359"/>
                  <a:pt x="2087061" y="4911876"/>
                </a:cubicBezTo>
                <a:cubicBezTo>
                  <a:pt x="2091476" y="4895422"/>
                  <a:pt x="2076169" y="4877790"/>
                  <a:pt x="2062696" y="4859915"/>
                </a:cubicBezTo>
                <a:cubicBezTo>
                  <a:pt x="2047942" y="4840332"/>
                  <a:pt x="2033017" y="4826376"/>
                  <a:pt x="2034274" y="4812505"/>
                </a:cubicBezTo>
                <a:cubicBezTo>
                  <a:pt x="2035242" y="4801729"/>
                  <a:pt x="2054538" y="4801106"/>
                  <a:pt x="2086543" y="4800492"/>
                </a:cubicBezTo>
                <a:cubicBezTo>
                  <a:pt x="2093216" y="4800349"/>
                  <a:pt x="2106459" y="4800004"/>
                  <a:pt x="2103913" y="4794234"/>
                </a:cubicBezTo>
                <a:cubicBezTo>
                  <a:pt x="2101629" y="4789153"/>
                  <a:pt x="2091713" y="4787462"/>
                  <a:pt x="2079548" y="4785283"/>
                </a:cubicBezTo>
                <a:cubicBezTo>
                  <a:pt x="2068873" y="4783370"/>
                  <a:pt x="2053985" y="4782037"/>
                  <a:pt x="2040133" y="4783925"/>
                </a:cubicBezTo>
                <a:close/>
                <a:moveTo>
                  <a:pt x="2693180" y="4783845"/>
                </a:moveTo>
                <a:cubicBezTo>
                  <a:pt x="2690099" y="4783845"/>
                  <a:pt x="2688367" y="4784888"/>
                  <a:pt x="2687908" y="4787193"/>
                </a:cubicBezTo>
                <a:lnTo>
                  <a:pt x="2686686" y="4793401"/>
                </a:lnTo>
                <a:lnTo>
                  <a:pt x="2711152" y="4793401"/>
                </a:lnTo>
                <a:lnTo>
                  <a:pt x="2700957" y="4845421"/>
                </a:lnTo>
                <a:lnTo>
                  <a:pt x="2711925" y="4845421"/>
                </a:lnTo>
                <a:cubicBezTo>
                  <a:pt x="2715015" y="4845421"/>
                  <a:pt x="2716806" y="4844168"/>
                  <a:pt x="2717418" y="4841047"/>
                </a:cubicBezTo>
                <a:lnTo>
                  <a:pt x="2726773" y="4793401"/>
                </a:lnTo>
                <a:lnTo>
                  <a:pt x="2747198" y="4793401"/>
                </a:lnTo>
                <a:cubicBezTo>
                  <a:pt x="2750085" y="4793401"/>
                  <a:pt x="2751104" y="4792139"/>
                  <a:pt x="2751613" y="4789632"/>
                </a:cubicBezTo>
                <a:lnTo>
                  <a:pt x="2752734" y="4783845"/>
                </a:lnTo>
                <a:close/>
                <a:moveTo>
                  <a:pt x="2642813" y="4783845"/>
                </a:moveTo>
                <a:lnTo>
                  <a:pt x="2630732" y="4845421"/>
                </a:lnTo>
                <a:lnTo>
                  <a:pt x="2683324" y="4845421"/>
                </a:lnTo>
                <a:lnTo>
                  <a:pt x="2684462" y="4839659"/>
                </a:lnTo>
                <a:cubicBezTo>
                  <a:pt x="2684996" y="4836967"/>
                  <a:pt x="2684037" y="4835915"/>
                  <a:pt x="2681541" y="4835915"/>
                </a:cubicBezTo>
                <a:lnTo>
                  <a:pt x="2648203" y="4835915"/>
                </a:lnTo>
                <a:lnTo>
                  <a:pt x="2658017" y="4785931"/>
                </a:lnTo>
                <a:cubicBezTo>
                  <a:pt x="2658212" y="4784888"/>
                  <a:pt x="2657448" y="4783845"/>
                  <a:pt x="2656107" y="4783845"/>
                </a:cubicBezTo>
                <a:close/>
                <a:moveTo>
                  <a:pt x="2559124" y="4783845"/>
                </a:moveTo>
                <a:cubicBezTo>
                  <a:pt x="2557511" y="4783845"/>
                  <a:pt x="2556000" y="4784476"/>
                  <a:pt x="2555592" y="4786579"/>
                </a:cubicBezTo>
                <a:lnTo>
                  <a:pt x="2549480" y="4817947"/>
                </a:lnTo>
                <a:cubicBezTo>
                  <a:pt x="2545312" y="4840062"/>
                  <a:pt x="2556416" y="4846800"/>
                  <a:pt x="2578361" y="4846800"/>
                </a:cubicBezTo>
                <a:lnTo>
                  <a:pt x="2578361" y="4846792"/>
                </a:lnTo>
                <a:cubicBezTo>
                  <a:pt x="2604067" y="4846792"/>
                  <a:pt x="2613974" y="4838077"/>
                  <a:pt x="2618040" y="4817939"/>
                </a:cubicBezTo>
                <a:lnTo>
                  <a:pt x="2624127" y="4786579"/>
                </a:lnTo>
                <a:cubicBezTo>
                  <a:pt x="2624535" y="4784476"/>
                  <a:pt x="2623270" y="4783845"/>
                  <a:pt x="2621665" y="4783845"/>
                </a:cubicBezTo>
                <a:lnTo>
                  <a:pt x="2609228" y="4783845"/>
                </a:lnTo>
                <a:lnTo>
                  <a:pt x="2605816" y="4801889"/>
                </a:lnTo>
                <a:lnTo>
                  <a:pt x="2603863" y="4811495"/>
                </a:lnTo>
                <a:lnTo>
                  <a:pt x="2602233" y="4819840"/>
                </a:lnTo>
                <a:cubicBezTo>
                  <a:pt x="2599958" y="4831205"/>
                  <a:pt x="2592530" y="4836328"/>
                  <a:pt x="2579940" y="4836328"/>
                </a:cubicBezTo>
                <a:cubicBezTo>
                  <a:pt x="2566094" y="4836328"/>
                  <a:pt x="2562384" y="4831331"/>
                  <a:pt x="2564557" y="4819840"/>
                </a:cubicBezTo>
                <a:cubicBezTo>
                  <a:pt x="2564557" y="4819840"/>
                  <a:pt x="2565092" y="4816971"/>
                  <a:pt x="2565270" y="4816113"/>
                </a:cubicBezTo>
                <a:lnTo>
                  <a:pt x="2568140" y="4801897"/>
                </a:lnTo>
                <a:lnTo>
                  <a:pt x="2571561" y="4783845"/>
                </a:lnTo>
                <a:close/>
                <a:moveTo>
                  <a:pt x="2155095" y="4783845"/>
                </a:moveTo>
                <a:lnTo>
                  <a:pt x="2154909" y="4784644"/>
                </a:lnTo>
                <a:cubicBezTo>
                  <a:pt x="2153907" y="4788783"/>
                  <a:pt x="2154433" y="4793359"/>
                  <a:pt x="2161471" y="4793359"/>
                </a:cubicBezTo>
                <a:lnTo>
                  <a:pt x="2193833" y="4793359"/>
                </a:lnTo>
                <a:cubicBezTo>
                  <a:pt x="2209402" y="4793359"/>
                  <a:pt x="2211626" y="4801073"/>
                  <a:pt x="2208519" y="4814658"/>
                </a:cubicBezTo>
                <a:cubicBezTo>
                  <a:pt x="2205463" y="4828000"/>
                  <a:pt x="2200140" y="4834864"/>
                  <a:pt x="2188450" y="4835915"/>
                </a:cubicBezTo>
                <a:lnTo>
                  <a:pt x="2166284" y="4835915"/>
                </a:lnTo>
                <a:lnTo>
                  <a:pt x="2173127" y="4800963"/>
                </a:lnTo>
                <a:lnTo>
                  <a:pt x="2160028" y="4800963"/>
                </a:lnTo>
                <a:cubicBezTo>
                  <a:pt x="2158483" y="4800963"/>
                  <a:pt x="2157320" y="4802006"/>
                  <a:pt x="2157116" y="4803050"/>
                </a:cubicBezTo>
                <a:lnTo>
                  <a:pt x="2148796" y="4845421"/>
                </a:lnTo>
                <a:lnTo>
                  <a:pt x="2185606" y="4845421"/>
                </a:lnTo>
                <a:cubicBezTo>
                  <a:pt x="2206227" y="4845421"/>
                  <a:pt x="2220515" y="4837833"/>
                  <a:pt x="2224980" y="4814238"/>
                </a:cubicBezTo>
                <a:cubicBezTo>
                  <a:pt x="2228300" y="4796673"/>
                  <a:pt x="2220625" y="4783845"/>
                  <a:pt x="2199614" y="4783845"/>
                </a:cubicBezTo>
                <a:close/>
                <a:moveTo>
                  <a:pt x="2423480" y="4783660"/>
                </a:moveTo>
                <a:cubicBezTo>
                  <a:pt x="2407078" y="4783660"/>
                  <a:pt x="2397231" y="4783761"/>
                  <a:pt x="2394718" y="4795437"/>
                </a:cubicBezTo>
                <a:cubicBezTo>
                  <a:pt x="2392876" y="4804093"/>
                  <a:pt x="2399718" y="4808290"/>
                  <a:pt x="2413598" y="4816837"/>
                </a:cubicBezTo>
                <a:cubicBezTo>
                  <a:pt x="2428794" y="4826174"/>
                  <a:pt x="2432266" y="4826881"/>
                  <a:pt x="2430874" y="4831819"/>
                </a:cubicBezTo>
                <a:cubicBezTo>
                  <a:pt x="2429745" y="4835789"/>
                  <a:pt x="2425764" y="4835941"/>
                  <a:pt x="2418930" y="4835941"/>
                </a:cubicBezTo>
                <a:lnTo>
                  <a:pt x="2391865" y="4835941"/>
                </a:lnTo>
                <a:cubicBezTo>
                  <a:pt x="2388784" y="4835941"/>
                  <a:pt x="2386992" y="4837202"/>
                  <a:pt x="2386458" y="4839919"/>
                </a:cubicBezTo>
                <a:lnTo>
                  <a:pt x="2385388" y="4845421"/>
                </a:lnTo>
                <a:lnTo>
                  <a:pt x="2419515" y="4845421"/>
                </a:lnTo>
                <a:cubicBezTo>
                  <a:pt x="2435119" y="4845421"/>
                  <a:pt x="2444924" y="4844470"/>
                  <a:pt x="2448473" y="4834998"/>
                </a:cubicBezTo>
                <a:lnTo>
                  <a:pt x="2448481" y="4834998"/>
                </a:lnTo>
                <a:cubicBezTo>
                  <a:pt x="2450213" y="4830380"/>
                  <a:pt x="2450196" y="4825611"/>
                  <a:pt x="2445977" y="4820908"/>
                </a:cubicBezTo>
                <a:cubicBezTo>
                  <a:pt x="2443829" y="4818502"/>
                  <a:pt x="2440662" y="4816408"/>
                  <a:pt x="2436282" y="4813943"/>
                </a:cubicBezTo>
                <a:cubicBezTo>
                  <a:pt x="2416782" y="4803016"/>
                  <a:pt x="2411688" y="4801771"/>
                  <a:pt x="2412911" y="4796480"/>
                </a:cubicBezTo>
                <a:cubicBezTo>
                  <a:pt x="2413607" y="4793510"/>
                  <a:pt x="2415695" y="4793384"/>
                  <a:pt x="2423038" y="4793384"/>
                </a:cubicBezTo>
                <a:lnTo>
                  <a:pt x="2445909" y="4793384"/>
                </a:lnTo>
                <a:cubicBezTo>
                  <a:pt x="2448991" y="4793384"/>
                  <a:pt x="2450782" y="4792139"/>
                  <a:pt x="2451317" y="4789430"/>
                </a:cubicBezTo>
                <a:lnTo>
                  <a:pt x="2452446" y="4783660"/>
                </a:lnTo>
                <a:close/>
                <a:moveTo>
                  <a:pt x="2350776" y="4783660"/>
                </a:moveTo>
                <a:cubicBezTo>
                  <a:pt x="2334375" y="4783660"/>
                  <a:pt x="2324536" y="4783761"/>
                  <a:pt x="2322031" y="4795437"/>
                </a:cubicBezTo>
                <a:cubicBezTo>
                  <a:pt x="2320172" y="4804093"/>
                  <a:pt x="2327023" y="4808290"/>
                  <a:pt x="2340903" y="4816837"/>
                </a:cubicBezTo>
                <a:cubicBezTo>
                  <a:pt x="2356099" y="4826174"/>
                  <a:pt x="2359580" y="4826881"/>
                  <a:pt x="2358179" y="4831819"/>
                </a:cubicBezTo>
                <a:cubicBezTo>
                  <a:pt x="2357059" y="4835789"/>
                  <a:pt x="2353069" y="4835941"/>
                  <a:pt x="2346218" y="4835941"/>
                </a:cubicBezTo>
                <a:lnTo>
                  <a:pt x="2319179" y="4835941"/>
                </a:lnTo>
                <a:cubicBezTo>
                  <a:pt x="2316089" y="4835941"/>
                  <a:pt x="2314306" y="4837202"/>
                  <a:pt x="2313763" y="4839919"/>
                </a:cubicBezTo>
                <a:lnTo>
                  <a:pt x="2312684" y="4845421"/>
                </a:lnTo>
                <a:lnTo>
                  <a:pt x="2346812" y="4845421"/>
                </a:lnTo>
                <a:cubicBezTo>
                  <a:pt x="2362432" y="4845421"/>
                  <a:pt x="2372221" y="4844470"/>
                  <a:pt x="2375778" y="4834998"/>
                </a:cubicBezTo>
                <a:cubicBezTo>
                  <a:pt x="2377501" y="4830380"/>
                  <a:pt x="2377484" y="4825611"/>
                  <a:pt x="2373273" y="4820908"/>
                </a:cubicBezTo>
                <a:cubicBezTo>
                  <a:pt x="2371117" y="4818502"/>
                  <a:pt x="2367951" y="4816408"/>
                  <a:pt x="2363579" y="4813943"/>
                </a:cubicBezTo>
                <a:cubicBezTo>
                  <a:pt x="2344061" y="4803016"/>
                  <a:pt x="2338985" y="4801771"/>
                  <a:pt x="2340216" y="4796480"/>
                </a:cubicBezTo>
                <a:cubicBezTo>
                  <a:pt x="2340895" y="4793510"/>
                  <a:pt x="2342975" y="4793384"/>
                  <a:pt x="2350335" y="4793384"/>
                </a:cubicBezTo>
                <a:lnTo>
                  <a:pt x="2373197" y="4793384"/>
                </a:lnTo>
                <a:cubicBezTo>
                  <a:pt x="2376287" y="4793384"/>
                  <a:pt x="2378078" y="4792139"/>
                  <a:pt x="2378596" y="4789430"/>
                </a:cubicBezTo>
                <a:lnTo>
                  <a:pt x="2379742" y="4783660"/>
                </a:lnTo>
                <a:close/>
                <a:moveTo>
                  <a:pt x="2507381" y="4783012"/>
                </a:moveTo>
                <a:cubicBezTo>
                  <a:pt x="2485665" y="4783012"/>
                  <a:pt x="2473279" y="4788413"/>
                  <a:pt x="2468542" y="4811613"/>
                </a:cubicBezTo>
                <a:lnTo>
                  <a:pt x="2462446" y="4842704"/>
                </a:lnTo>
                <a:cubicBezTo>
                  <a:pt x="2462039" y="4844790"/>
                  <a:pt x="2463253" y="4845421"/>
                  <a:pt x="2464806" y="4845421"/>
                </a:cubicBezTo>
                <a:lnTo>
                  <a:pt x="2476556" y="4845421"/>
                </a:lnTo>
                <a:lnTo>
                  <a:pt x="2479985" y="4827520"/>
                </a:lnTo>
                <a:lnTo>
                  <a:pt x="2516592" y="4827520"/>
                </a:lnTo>
                <a:lnTo>
                  <a:pt x="2513171" y="4845421"/>
                </a:lnTo>
                <a:lnTo>
                  <a:pt x="2524928" y="4845421"/>
                </a:lnTo>
                <a:cubicBezTo>
                  <a:pt x="2526474" y="4845421"/>
                  <a:pt x="2527942" y="4844790"/>
                  <a:pt x="2528350" y="4842704"/>
                </a:cubicBezTo>
                <a:lnTo>
                  <a:pt x="2534454" y="4811613"/>
                </a:lnTo>
                <a:cubicBezTo>
                  <a:pt x="2538953" y="4788026"/>
                  <a:pt x="2525506" y="4783012"/>
                  <a:pt x="2507381" y="4783012"/>
                </a:cubicBezTo>
                <a:close/>
                <a:moveTo>
                  <a:pt x="2279015" y="4783012"/>
                </a:moveTo>
                <a:cubicBezTo>
                  <a:pt x="2257308" y="4783012"/>
                  <a:pt x="2244922" y="4788413"/>
                  <a:pt x="2240193" y="4811613"/>
                </a:cubicBezTo>
                <a:lnTo>
                  <a:pt x="2234081" y="4842704"/>
                </a:lnTo>
                <a:cubicBezTo>
                  <a:pt x="2233682" y="4844790"/>
                  <a:pt x="2234896" y="4845421"/>
                  <a:pt x="2236449" y="4845421"/>
                </a:cubicBezTo>
                <a:lnTo>
                  <a:pt x="2248199" y="4845421"/>
                </a:lnTo>
                <a:lnTo>
                  <a:pt x="2251620" y="4827520"/>
                </a:lnTo>
                <a:lnTo>
                  <a:pt x="2288235" y="4827520"/>
                </a:lnTo>
                <a:lnTo>
                  <a:pt x="2284814" y="4845421"/>
                </a:lnTo>
                <a:lnTo>
                  <a:pt x="2296572" y="4845421"/>
                </a:lnTo>
                <a:cubicBezTo>
                  <a:pt x="2298117" y="4845421"/>
                  <a:pt x="2299585" y="4844790"/>
                  <a:pt x="2299984" y="4842704"/>
                </a:cubicBezTo>
                <a:lnTo>
                  <a:pt x="2306097" y="4811613"/>
                </a:lnTo>
                <a:cubicBezTo>
                  <a:pt x="2310588" y="4788026"/>
                  <a:pt x="2297140" y="4783012"/>
                  <a:pt x="2279015" y="4783012"/>
                </a:cubicBezTo>
                <a:close/>
                <a:moveTo>
                  <a:pt x="1973014" y="4694493"/>
                </a:moveTo>
                <a:lnTo>
                  <a:pt x="1973014" y="4694501"/>
                </a:lnTo>
                <a:cubicBezTo>
                  <a:pt x="1949550" y="4695595"/>
                  <a:pt x="1928148" y="4701542"/>
                  <a:pt x="1929481" y="4706110"/>
                </a:cubicBezTo>
                <a:cubicBezTo>
                  <a:pt x="1931119" y="4711670"/>
                  <a:pt x="1947062" y="4710282"/>
                  <a:pt x="1953132" y="4710282"/>
                </a:cubicBezTo>
                <a:cubicBezTo>
                  <a:pt x="1975485" y="4710282"/>
                  <a:pt x="1997014" y="4714623"/>
                  <a:pt x="2002150" y="4720881"/>
                </a:cubicBezTo>
                <a:cubicBezTo>
                  <a:pt x="2010173" y="4730656"/>
                  <a:pt x="1996360" y="4754765"/>
                  <a:pt x="1953896" y="4787631"/>
                </a:cubicBezTo>
                <a:cubicBezTo>
                  <a:pt x="1945755" y="4793931"/>
                  <a:pt x="1939676" y="4799736"/>
                  <a:pt x="1938327" y="4802587"/>
                </a:cubicBezTo>
                <a:cubicBezTo>
                  <a:pt x="1937605" y="4804101"/>
                  <a:pt x="1937945" y="4806305"/>
                  <a:pt x="1940177" y="4806608"/>
                </a:cubicBezTo>
                <a:cubicBezTo>
                  <a:pt x="1942512" y="4806936"/>
                  <a:pt x="1948115" y="4805632"/>
                  <a:pt x="1957360" y="4800880"/>
                </a:cubicBezTo>
                <a:cubicBezTo>
                  <a:pt x="1995087" y="4781490"/>
                  <a:pt x="2038374" y="4741995"/>
                  <a:pt x="2029834" y="4714909"/>
                </a:cubicBezTo>
                <a:cubicBezTo>
                  <a:pt x="2024630" y="4698379"/>
                  <a:pt x="1996657" y="4693391"/>
                  <a:pt x="1973014" y="4694493"/>
                </a:cubicBezTo>
                <a:close/>
                <a:moveTo>
                  <a:pt x="460601" y="0"/>
                </a:moveTo>
                <a:lnTo>
                  <a:pt x="3086100" y="0"/>
                </a:lnTo>
                <a:lnTo>
                  <a:pt x="3086100" y="842036"/>
                </a:lnTo>
                <a:lnTo>
                  <a:pt x="3086100" y="1941749"/>
                </a:lnTo>
                <a:lnTo>
                  <a:pt x="3086100" y="3201749"/>
                </a:lnTo>
                <a:lnTo>
                  <a:pt x="3086100" y="3743118"/>
                </a:lnTo>
                <a:lnTo>
                  <a:pt x="3086100" y="5143499"/>
                </a:lnTo>
                <a:lnTo>
                  <a:pt x="547192" y="5143499"/>
                </a:lnTo>
                <a:lnTo>
                  <a:pt x="451948" y="4947929"/>
                </a:lnTo>
                <a:cubicBezTo>
                  <a:pt x="172711" y="4317060"/>
                  <a:pt x="0" y="3445523"/>
                  <a:pt x="0" y="2482849"/>
                </a:cubicBezTo>
                <a:cubicBezTo>
                  <a:pt x="0" y="1520175"/>
                  <a:pt x="172711" y="648637"/>
                  <a:pt x="451948" y="17768"/>
                </a:cubicBezTo>
                <a:close/>
              </a:path>
            </a:pathLst>
          </a:custGeom>
        </p:spPr>
        <p:txBody>
          <a:bodyPr wrap="square" anchor="ctr">
            <a:noAutofit/>
          </a:bodyPr>
          <a:lstStyle>
            <a:lvl1pPr marL="0" indent="0" algn="ctr">
              <a:buNone/>
              <a:defRPr sz="2133"/>
            </a:lvl1pPr>
          </a:lstStyle>
          <a:p>
            <a:r>
              <a:rPr lang="en-US" noProof="0" dirty="0"/>
              <a:t>Insert image</a:t>
            </a:r>
          </a:p>
        </p:txBody>
      </p:sp>
      <p:pic>
        <p:nvPicPr>
          <p:cNvPr id="17" name="Graphic 16">
            <a:extLst>
              <a:ext uri="{FF2B5EF4-FFF2-40B4-BE49-F238E27FC236}">
                <a16:creationId xmlns:a16="http://schemas.microsoft.com/office/drawing/2014/main" id="{59E770E7-D76C-413C-A66C-7411A35CE1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290" y="6254752"/>
            <a:ext cx="1211157" cy="370129"/>
          </a:xfrm>
          <a:prstGeom prst="rect">
            <a:avLst/>
          </a:prstGeom>
        </p:spPr>
      </p:pic>
      <p:sp>
        <p:nvSpPr>
          <p:cNvPr id="22" name="Footer Placeholder 12">
            <a:extLst>
              <a:ext uri="{FF2B5EF4-FFF2-40B4-BE49-F238E27FC236}">
                <a16:creationId xmlns:a16="http://schemas.microsoft.com/office/drawing/2014/main" id="{392C54BE-7908-4804-B366-5EAD145AEC95}"/>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3" name="Date Placeholder 3">
            <a:extLst>
              <a:ext uri="{FF2B5EF4-FFF2-40B4-BE49-F238E27FC236}">
                <a16:creationId xmlns:a16="http://schemas.microsoft.com/office/drawing/2014/main" id="{8C478684-E237-44F6-93CF-B837C42614DE}"/>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21DD913A-E417-4CC0-B90D-D9797F16455A}" type="datetime1">
              <a:rPr lang="en-US" noProof="0" smtClean="0"/>
              <a:t>1/15/2025</a:t>
            </a:fld>
            <a:endParaRPr lang="en-US" noProof="0" dirty="0"/>
          </a:p>
        </p:txBody>
      </p:sp>
    </p:spTree>
    <p:extLst>
      <p:ext uri="{BB962C8B-B14F-4D97-AF65-F5344CB8AC3E}">
        <p14:creationId xmlns:p14="http://schemas.microsoft.com/office/powerpoint/2010/main" val="3939379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 image - 2 lines title">
    <p:bg>
      <p:bgPr>
        <a:solidFill>
          <a:schemeClr val="bg1"/>
        </a:soli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DCC0A36F-4386-43D8-9878-1990319145E6}"/>
              </a:ext>
            </a:extLst>
          </p:cNvPr>
          <p:cNvSpPr>
            <a:spLocks noGrp="1"/>
          </p:cNvSpPr>
          <p:nvPr>
            <p:ph sz="quarter" idx="16" hasCustomPrompt="1"/>
          </p:nvPr>
        </p:nvSpPr>
        <p:spPr>
          <a:xfrm>
            <a:off x="510542" y="2034233"/>
            <a:ext cx="7492004" cy="4061768"/>
          </a:xfrm>
          <a:custGeom>
            <a:avLst/>
            <a:gdLst>
              <a:gd name="connsiteX0" fmla="*/ 0 w 5619003"/>
              <a:gd name="connsiteY0" fmla="*/ 0 h 3046326"/>
              <a:gd name="connsiteX1" fmla="*/ 5619003 w 5619003"/>
              <a:gd name="connsiteY1" fmla="*/ 0 h 3046326"/>
              <a:gd name="connsiteX2" fmla="*/ 5619003 w 5619003"/>
              <a:gd name="connsiteY2" fmla="*/ 3046326 h 3046326"/>
              <a:gd name="connsiteX3" fmla="*/ 0 w 5619003"/>
              <a:gd name="connsiteY3" fmla="*/ 3046326 h 3046326"/>
            </a:gdLst>
            <a:ahLst/>
            <a:cxnLst>
              <a:cxn ang="0">
                <a:pos x="connsiteX0" y="connsiteY0"/>
              </a:cxn>
              <a:cxn ang="0">
                <a:pos x="connsiteX1" y="connsiteY1"/>
              </a:cxn>
              <a:cxn ang="0">
                <a:pos x="connsiteX2" y="connsiteY2"/>
              </a:cxn>
              <a:cxn ang="0">
                <a:pos x="connsiteX3" y="connsiteY3"/>
              </a:cxn>
            </a:cxnLst>
            <a:rect l="l" t="t" r="r" b="b"/>
            <a:pathLst>
              <a:path w="5619003" h="3046326">
                <a:moveTo>
                  <a:pt x="0" y="0"/>
                </a:moveTo>
                <a:lnTo>
                  <a:pt x="5619003" y="0"/>
                </a:lnTo>
                <a:lnTo>
                  <a:pt x="5619003" y="3046326"/>
                </a:lnTo>
                <a:lnTo>
                  <a:pt x="0" y="3046326"/>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4" name="Picture Placeholder 23">
            <a:extLst>
              <a:ext uri="{FF2B5EF4-FFF2-40B4-BE49-F238E27FC236}">
                <a16:creationId xmlns:a16="http://schemas.microsoft.com/office/drawing/2014/main" id="{97F5B4CC-C4A6-45CA-81E0-EA5CF067E7BC}"/>
              </a:ext>
            </a:extLst>
          </p:cNvPr>
          <p:cNvSpPr>
            <a:spLocks noGrp="1"/>
          </p:cNvSpPr>
          <p:nvPr>
            <p:ph type="pic" sz="quarter" idx="13" hasCustomPrompt="1"/>
          </p:nvPr>
        </p:nvSpPr>
        <p:spPr>
          <a:xfrm>
            <a:off x="8077199" y="3"/>
            <a:ext cx="4114800" cy="6857999"/>
          </a:xfrm>
          <a:custGeom>
            <a:avLst/>
            <a:gdLst>
              <a:gd name="connsiteX0" fmla="*/ 2611605 w 3086100"/>
              <a:gd name="connsiteY0" fmla="*/ 4869227 h 5143499"/>
              <a:gd name="connsiteX1" fmla="*/ 2606783 w 3086100"/>
              <a:gd name="connsiteY1" fmla="*/ 4873181 h 5143499"/>
              <a:gd name="connsiteX2" fmla="*/ 2606792 w 3086100"/>
              <a:gd name="connsiteY2" fmla="*/ 4873181 h 5143499"/>
              <a:gd name="connsiteX3" fmla="*/ 2595484 w 3086100"/>
              <a:gd name="connsiteY3" fmla="*/ 4930786 h 5143499"/>
              <a:gd name="connsiteX4" fmla="*/ 2652923 w 3086100"/>
              <a:gd name="connsiteY4" fmla="*/ 4930786 h 5143499"/>
              <a:gd name="connsiteX5" fmla="*/ 2654112 w 3086100"/>
              <a:gd name="connsiteY5" fmla="*/ 4924629 h 5143499"/>
              <a:gd name="connsiteX6" fmla="*/ 2651124 w 3086100"/>
              <a:gd name="connsiteY6" fmla="*/ 4921281 h 5143499"/>
              <a:gd name="connsiteX7" fmla="*/ 2612964 w 3086100"/>
              <a:gd name="connsiteY7" fmla="*/ 4921281 h 5143499"/>
              <a:gd name="connsiteX8" fmla="*/ 2616207 w 3086100"/>
              <a:gd name="connsiteY8" fmla="*/ 4904759 h 5143499"/>
              <a:gd name="connsiteX9" fmla="*/ 2649927 w 3086100"/>
              <a:gd name="connsiteY9" fmla="*/ 4904759 h 5143499"/>
              <a:gd name="connsiteX10" fmla="*/ 2651752 w 3086100"/>
              <a:gd name="connsiteY10" fmla="*/ 4903296 h 5143499"/>
              <a:gd name="connsiteX11" fmla="*/ 2653042 w 3086100"/>
              <a:gd name="connsiteY11" fmla="*/ 4896743 h 5143499"/>
              <a:gd name="connsiteX12" fmla="*/ 2651794 w 3086100"/>
              <a:gd name="connsiteY12" fmla="*/ 4895279 h 5143499"/>
              <a:gd name="connsiteX13" fmla="*/ 2618057 w 3086100"/>
              <a:gd name="connsiteY13" fmla="*/ 4895279 h 5143499"/>
              <a:gd name="connsiteX14" fmla="*/ 2621283 w 3086100"/>
              <a:gd name="connsiteY14" fmla="*/ 4878791 h 5143499"/>
              <a:gd name="connsiteX15" fmla="*/ 2658102 w 3086100"/>
              <a:gd name="connsiteY15" fmla="*/ 4878791 h 5143499"/>
              <a:gd name="connsiteX16" fmla="*/ 2662007 w 3086100"/>
              <a:gd name="connsiteY16" fmla="*/ 4876487 h 5143499"/>
              <a:gd name="connsiteX17" fmla="*/ 2663433 w 3086100"/>
              <a:gd name="connsiteY17" fmla="*/ 4869227 h 5143499"/>
              <a:gd name="connsiteX18" fmla="*/ 2511957 w 3086100"/>
              <a:gd name="connsiteY18" fmla="*/ 4869227 h 5143499"/>
              <a:gd name="connsiteX19" fmla="*/ 2507899 w 3086100"/>
              <a:gd name="connsiteY19" fmla="*/ 4873181 h 5143499"/>
              <a:gd name="connsiteX20" fmla="*/ 2496591 w 3086100"/>
              <a:gd name="connsiteY20" fmla="*/ 4930786 h 5143499"/>
              <a:gd name="connsiteX21" fmla="*/ 2508544 w 3086100"/>
              <a:gd name="connsiteY21" fmla="*/ 4930786 h 5143499"/>
              <a:gd name="connsiteX22" fmla="*/ 2512899 w 3086100"/>
              <a:gd name="connsiteY22" fmla="*/ 4927245 h 5143499"/>
              <a:gd name="connsiteX23" fmla="*/ 2521363 w 3086100"/>
              <a:gd name="connsiteY23" fmla="*/ 4884133 h 5143499"/>
              <a:gd name="connsiteX24" fmla="*/ 2535099 w 3086100"/>
              <a:gd name="connsiteY24" fmla="*/ 4903548 h 5143499"/>
              <a:gd name="connsiteX25" fmla="*/ 2538376 w 3086100"/>
              <a:gd name="connsiteY25" fmla="*/ 4905424 h 5143499"/>
              <a:gd name="connsiteX26" fmla="*/ 2544556 w 3086100"/>
              <a:gd name="connsiteY26" fmla="*/ 4905424 h 5143499"/>
              <a:gd name="connsiteX27" fmla="*/ 2548580 w 3086100"/>
              <a:gd name="connsiteY27" fmla="*/ 4903548 h 5143499"/>
              <a:gd name="connsiteX28" fmla="*/ 2569922 w 3086100"/>
              <a:gd name="connsiteY28" fmla="*/ 4884133 h 5143499"/>
              <a:gd name="connsiteX29" fmla="*/ 2561458 w 3086100"/>
              <a:gd name="connsiteY29" fmla="*/ 4927245 h 5143499"/>
              <a:gd name="connsiteX30" fmla="*/ 2564430 w 3086100"/>
              <a:gd name="connsiteY30" fmla="*/ 4930786 h 5143499"/>
              <a:gd name="connsiteX31" fmla="*/ 2576374 w 3086100"/>
              <a:gd name="connsiteY31" fmla="*/ 4930786 h 5143499"/>
              <a:gd name="connsiteX32" fmla="*/ 2587691 w 3086100"/>
              <a:gd name="connsiteY32" fmla="*/ 4873189 h 5143499"/>
              <a:gd name="connsiteX33" fmla="*/ 2585186 w 3086100"/>
              <a:gd name="connsiteY33" fmla="*/ 4869227 h 5143499"/>
              <a:gd name="connsiteX34" fmla="*/ 2571111 w 3086100"/>
              <a:gd name="connsiteY34" fmla="*/ 4869227 h 5143499"/>
              <a:gd name="connsiteX35" fmla="*/ 2543860 w 3086100"/>
              <a:gd name="connsiteY35" fmla="*/ 4893226 h 5143499"/>
              <a:gd name="connsiteX36" fmla="*/ 2526032 w 3086100"/>
              <a:gd name="connsiteY36" fmla="*/ 4869227 h 5143499"/>
              <a:gd name="connsiteX37" fmla="*/ 2441121 w 3086100"/>
              <a:gd name="connsiteY37" fmla="*/ 4869227 h 5143499"/>
              <a:gd name="connsiteX38" fmla="*/ 2436290 w 3086100"/>
              <a:gd name="connsiteY38" fmla="*/ 4873181 h 5143499"/>
              <a:gd name="connsiteX39" fmla="*/ 2424999 w 3086100"/>
              <a:gd name="connsiteY39" fmla="*/ 4930786 h 5143499"/>
              <a:gd name="connsiteX40" fmla="*/ 2482413 w 3086100"/>
              <a:gd name="connsiteY40" fmla="*/ 4930786 h 5143499"/>
              <a:gd name="connsiteX41" fmla="*/ 2483627 w 3086100"/>
              <a:gd name="connsiteY41" fmla="*/ 4924629 h 5143499"/>
              <a:gd name="connsiteX42" fmla="*/ 2480614 w 3086100"/>
              <a:gd name="connsiteY42" fmla="*/ 4921281 h 5143499"/>
              <a:gd name="connsiteX43" fmla="*/ 2442471 w 3086100"/>
              <a:gd name="connsiteY43" fmla="*/ 4921281 h 5143499"/>
              <a:gd name="connsiteX44" fmla="*/ 2445705 w 3086100"/>
              <a:gd name="connsiteY44" fmla="*/ 4904759 h 5143499"/>
              <a:gd name="connsiteX45" fmla="*/ 2479425 w 3086100"/>
              <a:gd name="connsiteY45" fmla="*/ 4904759 h 5143499"/>
              <a:gd name="connsiteX46" fmla="*/ 2481259 w 3086100"/>
              <a:gd name="connsiteY46" fmla="*/ 4903296 h 5143499"/>
              <a:gd name="connsiteX47" fmla="*/ 2482549 w 3086100"/>
              <a:gd name="connsiteY47" fmla="*/ 4896743 h 5143499"/>
              <a:gd name="connsiteX48" fmla="*/ 2481293 w 3086100"/>
              <a:gd name="connsiteY48" fmla="*/ 4895279 h 5143499"/>
              <a:gd name="connsiteX49" fmla="*/ 2447564 w 3086100"/>
              <a:gd name="connsiteY49" fmla="*/ 4895279 h 5143499"/>
              <a:gd name="connsiteX50" fmla="*/ 2450807 w 3086100"/>
              <a:gd name="connsiteY50" fmla="*/ 4878791 h 5143499"/>
              <a:gd name="connsiteX51" fmla="*/ 2487617 w 3086100"/>
              <a:gd name="connsiteY51" fmla="*/ 4878791 h 5143499"/>
              <a:gd name="connsiteX52" fmla="*/ 2491540 w 3086100"/>
              <a:gd name="connsiteY52" fmla="*/ 4876487 h 5143499"/>
              <a:gd name="connsiteX53" fmla="*/ 2492949 w 3086100"/>
              <a:gd name="connsiteY53" fmla="*/ 4869227 h 5143499"/>
              <a:gd name="connsiteX54" fmla="*/ 2368044 w 3086100"/>
              <a:gd name="connsiteY54" fmla="*/ 4869227 h 5143499"/>
              <a:gd name="connsiteX55" fmla="*/ 2362764 w 3086100"/>
              <a:gd name="connsiteY55" fmla="*/ 4872558 h 5143499"/>
              <a:gd name="connsiteX56" fmla="*/ 2361533 w 3086100"/>
              <a:gd name="connsiteY56" fmla="*/ 4878766 h 5143499"/>
              <a:gd name="connsiteX57" fmla="*/ 2385999 w 3086100"/>
              <a:gd name="connsiteY57" fmla="*/ 4878766 h 5143499"/>
              <a:gd name="connsiteX58" fmla="*/ 2375812 w 3086100"/>
              <a:gd name="connsiteY58" fmla="*/ 4930786 h 5143499"/>
              <a:gd name="connsiteX59" fmla="*/ 2386780 w 3086100"/>
              <a:gd name="connsiteY59" fmla="*/ 4930786 h 5143499"/>
              <a:gd name="connsiteX60" fmla="*/ 2392281 w 3086100"/>
              <a:gd name="connsiteY60" fmla="*/ 4926412 h 5143499"/>
              <a:gd name="connsiteX61" fmla="*/ 2401620 w 3086100"/>
              <a:gd name="connsiteY61" fmla="*/ 4878766 h 5143499"/>
              <a:gd name="connsiteX62" fmla="*/ 2422045 w 3086100"/>
              <a:gd name="connsiteY62" fmla="*/ 4878766 h 5143499"/>
              <a:gd name="connsiteX63" fmla="*/ 2426443 w 3086100"/>
              <a:gd name="connsiteY63" fmla="*/ 4874998 h 5143499"/>
              <a:gd name="connsiteX64" fmla="*/ 2426443 w 3086100"/>
              <a:gd name="connsiteY64" fmla="*/ 4875006 h 5143499"/>
              <a:gd name="connsiteX65" fmla="*/ 2427580 w 3086100"/>
              <a:gd name="connsiteY65" fmla="*/ 4869227 h 5143499"/>
              <a:gd name="connsiteX66" fmla="*/ 2216737 w 3086100"/>
              <a:gd name="connsiteY66" fmla="*/ 4869227 h 5143499"/>
              <a:gd name="connsiteX67" fmla="*/ 2213825 w 3086100"/>
              <a:gd name="connsiteY67" fmla="*/ 4871305 h 5143499"/>
              <a:gd name="connsiteX68" fmla="*/ 2210514 w 3086100"/>
              <a:gd name="connsiteY68" fmla="*/ 4888213 h 5143499"/>
              <a:gd name="connsiteX69" fmla="*/ 2254821 w 3086100"/>
              <a:gd name="connsiteY69" fmla="*/ 4909924 h 5143499"/>
              <a:gd name="connsiteX70" fmla="*/ 2250720 w 3086100"/>
              <a:gd name="connsiteY70" fmla="*/ 4930786 h 5143499"/>
              <a:gd name="connsiteX71" fmla="*/ 2261697 w 3086100"/>
              <a:gd name="connsiteY71" fmla="*/ 4930786 h 5143499"/>
              <a:gd name="connsiteX72" fmla="*/ 2267198 w 3086100"/>
              <a:gd name="connsiteY72" fmla="*/ 4926412 h 5143499"/>
              <a:gd name="connsiteX73" fmla="*/ 2278404 w 3086100"/>
              <a:gd name="connsiteY73" fmla="*/ 4869227 h 5143499"/>
              <a:gd name="connsiteX74" fmla="*/ 2265110 w 3086100"/>
              <a:gd name="connsiteY74" fmla="*/ 4869227 h 5143499"/>
              <a:gd name="connsiteX75" fmla="*/ 2262402 w 3086100"/>
              <a:gd name="connsiteY75" fmla="*/ 4871305 h 5143499"/>
              <a:gd name="connsiteX76" fmla="*/ 2256883 w 3086100"/>
              <a:gd name="connsiteY76" fmla="*/ 4899334 h 5143499"/>
              <a:gd name="connsiteX77" fmla="*/ 2226203 w 3086100"/>
              <a:gd name="connsiteY77" fmla="*/ 4887801 h 5143499"/>
              <a:gd name="connsiteX78" fmla="*/ 2229853 w 3086100"/>
              <a:gd name="connsiteY78" fmla="*/ 4869227 h 5143499"/>
              <a:gd name="connsiteX79" fmla="*/ 2702459 w 3086100"/>
              <a:gd name="connsiteY79" fmla="*/ 4869050 h 5143499"/>
              <a:gd name="connsiteX80" fmla="*/ 2673697 w 3086100"/>
              <a:gd name="connsiteY80" fmla="*/ 4880810 h 5143499"/>
              <a:gd name="connsiteX81" fmla="*/ 2692561 w 3086100"/>
              <a:gd name="connsiteY81" fmla="*/ 4902211 h 5143499"/>
              <a:gd name="connsiteX82" fmla="*/ 2709828 w 3086100"/>
              <a:gd name="connsiteY82" fmla="*/ 4917184 h 5143499"/>
              <a:gd name="connsiteX83" fmla="*/ 2697900 w 3086100"/>
              <a:gd name="connsiteY83" fmla="*/ 4921314 h 5143499"/>
              <a:gd name="connsiteX84" fmla="*/ 2670828 w 3086100"/>
              <a:gd name="connsiteY84" fmla="*/ 4921314 h 5143499"/>
              <a:gd name="connsiteX85" fmla="*/ 2665428 w 3086100"/>
              <a:gd name="connsiteY85" fmla="*/ 4925293 h 5143499"/>
              <a:gd name="connsiteX86" fmla="*/ 2664359 w 3086100"/>
              <a:gd name="connsiteY86" fmla="*/ 4930786 h 5143499"/>
              <a:gd name="connsiteX87" fmla="*/ 2698486 w 3086100"/>
              <a:gd name="connsiteY87" fmla="*/ 4930786 h 5143499"/>
              <a:gd name="connsiteX88" fmla="*/ 2727435 w 3086100"/>
              <a:gd name="connsiteY88" fmla="*/ 4920372 h 5143499"/>
              <a:gd name="connsiteX89" fmla="*/ 2724931 w 3086100"/>
              <a:gd name="connsiteY89" fmla="*/ 4906282 h 5143499"/>
              <a:gd name="connsiteX90" fmla="*/ 2715236 w 3086100"/>
              <a:gd name="connsiteY90" fmla="*/ 4899334 h 5143499"/>
              <a:gd name="connsiteX91" fmla="*/ 2691890 w 3086100"/>
              <a:gd name="connsiteY91" fmla="*/ 4881853 h 5143499"/>
              <a:gd name="connsiteX92" fmla="*/ 2701992 w 3086100"/>
              <a:gd name="connsiteY92" fmla="*/ 4878766 h 5143499"/>
              <a:gd name="connsiteX93" fmla="*/ 2724880 w 3086100"/>
              <a:gd name="connsiteY93" fmla="*/ 4878766 h 5143499"/>
              <a:gd name="connsiteX94" fmla="*/ 2730271 w 3086100"/>
              <a:gd name="connsiteY94" fmla="*/ 4874796 h 5143499"/>
              <a:gd name="connsiteX95" fmla="*/ 2731408 w 3086100"/>
              <a:gd name="connsiteY95" fmla="*/ 4869050 h 5143499"/>
              <a:gd name="connsiteX96" fmla="*/ 2321030 w 3086100"/>
              <a:gd name="connsiteY96" fmla="*/ 4869050 h 5143499"/>
              <a:gd name="connsiteX97" fmla="*/ 2292284 w 3086100"/>
              <a:gd name="connsiteY97" fmla="*/ 4880810 h 5143499"/>
              <a:gd name="connsiteX98" fmla="*/ 2311156 w 3086100"/>
              <a:gd name="connsiteY98" fmla="*/ 4902211 h 5143499"/>
              <a:gd name="connsiteX99" fmla="*/ 2328424 w 3086100"/>
              <a:gd name="connsiteY99" fmla="*/ 4917184 h 5143499"/>
              <a:gd name="connsiteX100" fmla="*/ 2316479 w 3086100"/>
              <a:gd name="connsiteY100" fmla="*/ 4921314 h 5143499"/>
              <a:gd name="connsiteX101" fmla="*/ 2289415 w 3086100"/>
              <a:gd name="connsiteY101" fmla="*/ 4921314 h 5143499"/>
              <a:gd name="connsiteX102" fmla="*/ 2284016 w 3086100"/>
              <a:gd name="connsiteY102" fmla="*/ 4925293 h 5143499"/>
              <a:gd name="connsiteX103" fmla="*/ 2282938 w 3086100"/>
              <a:gd name="connsiteY103" fmla="*/ 4930786 h 5143499"/>
              <a:gd name="connsiteX104" fmla="*/ 2317065 w 3086100"/>
              <a:gd name="connsiteY104" fmla="*/ 4930786 h 5143499"/>
              <a:gd name="connsiteX105" fmla="*/ 2346014 w 3086100"/>
              <a:gd name="connsiteY105" fmla="*/ 4920372 h 5143499"/>
              <a:gd name="connsiteX106" fmla="*/ 2343526 w 3086100"/>
              <a:gd name="connsiteY106" fmla="*/ 4906282 h 5143499"/>
              <a:gd name="connsiteX107" fmla="*/ 2333823 w 3086100"/>
              <a:gd name="connsiteY107" fmla="*/ 4899334 h 5143499"/>
              <a:gd name="connsiteX108" fmla="*/ 2310469 w 3086100"/>
              <a:gd name="connsiteY108" fmla="*/ 4881853 h 5143499"/>
              <a:gd name="connsiteX109" fmla="*/ 2320571 w 3086100"/>
              <a:gd name="connsiteY109" fmla="*/ 4878766 h 5143499"/>
              <a:gd name="connsiteX110" fmla="*/ 2343467 w 3086100"/>
              <a:gd name="connsiteY110" fmla="*/ 4878766 h 5143499"/>
              <a:gd name="connsiteX111" fmla="*/ 2348858 w 3086100"/>
              <a:gd name="connsiteY111" fmla="*/ 4874796 h 5143499"/>
              <a:gd name="connsiteX112" fmla="*/ 2349995 w 3086100"/>
              <a:gd name="connsiteY112" fmla="*/ 4869050 h 5143499"/>
              <a:gd name="connsiteX113" fmla="*/ 2170529 w 3086100"/>
              <a:gd name="connsiteY113" fmla="*/ 4869050 h 5143499"/>
              <a:gd name="connsiteX114" fmla="*/ 2141784 w 3086100"/>
              <a:gd name="connsiteY114" fmla="*/ 4880810 h 5143499"/>
              <a:gd name="connsiteX115" fmla="*/ 2160664 w 3086100"/>
              <a:gd name="connsiteY115" fmla="*/ 4902211 h 5143499"/>
              <a:gd name="connsiteX116" fmla="*/ 2177923 w 3086100"/>
              <a:gd name="connsiteY116" fmla="*/ 4917184 h 5143499"/>
              <a:gd name="connsiteX117" fmla="*/ 2165979 w 3086100"/>
              <a:gd name="connsiteY117" fmla="*/ 4921314 h 5143499"/>
              <a:gd name="connsiteX118" fmla="*/ 2138906 w 3086100"/>
              <a:gd name="connsiteY118" fmla="*/ 4921314 h 5143499"/>
              <a:gd name="connsiteX119" fmla="*/ 2133515 w 3086100"/>
              <a:gd name="connsiteY119" fmla="*/ 4925293 h 5143499"/>
              <a:gd name="connsiteX120" fmla="*/ 2132429 w 3086100"/>
              <a:gd name="connsiteY120" fmla="*/ 4930786 h 5143499"/>
              <a:gd name="connsiteX121" fmla="*/ 2166556 w 3086100"/>
              <a:gd name="connsiteY121" fmla="*/ 4930786 h 5143499"/>
              <a:gd name="connsiteX122" fmla="*/ 2195522 w 3086100"/>
              <a:gd name="connsiteY122" fmla="*/ 4920372 h 5143499"/>
              <a:gd name="connsiteX123" fmla="*/ 2193018 w 3086100"/>
              <a:gd name="connsiteY123" fmla="*/ 4906282 h 5143499"/>
              <a:gd name="connsiteX124" fmla="*/ 2183331 w 3086100"/>
              <a:gd name="connsiteY124" fmla="*/ 4899334 h 5143499"/>
              <a:gd name="connsiteX125" fmla="*/ 2159960 w 3086100"/>
              <a:gd name="connsiteY125" fmla="*/ 4881853 h 5143499"/>
              <a:gd name="connsiteX126" fmla="*/ 2170062 w 3086100"/>
              <a:gd name="connsiteY126" fmla="*/ 4878766 h 5143499"/>
              <a:gd name="connsiteX127" fmla="*/ 2192950 w 3086100"/>
              <a:gd name="connsiteY127" fmla="*/ 4878766 h 5143499"/>
              <a:gd name="connsiteX128" fmla="*/ 2198357 w 3086100"/>
              <a:gd name="connsiteY128" fmla="*/ 4874796 h 5143499"/>
              <a:gd name="connsiteX129" fmla="*/ 2199478 w 3086100"/>
              <a:gd name="connsiteY129" fmla="*/ 4869050 h 5143499"/>
              <a:gd name="connsiteX130" fmla="*/ 1923012 w 3086100"/>
              <a:gd name="connsiteY130" fmla="*/ 4818696 h 5143499"/>
              <a:gd name="connsiteX131" fmla="*/ 1875097 w 3086100"/>
              <a:gd name="connsiteY131" fmla="*/ 4832400 h 5143499"/>
              <a:gd name="connsiteX132" fmla="*/ 1904844 w 3086100"/>
              <a:gd name="connsiteY132" fmla="*/ 4837127 h 5143499"/>
              <a:gd name="connsiteX133" fmla="*/ 1961010 w 3086100"/>
              <a:gd name="connsiteY133" fmla="*/ 4852572 h 5143499"/>
              <a:gd name="connsiteX134" fmla="*/ 1883875 w 3086100"/>
              <a:gd name="connsiteY134" fmla="*/ 4932276 h 5143499"/>
              <a:gd name="connsiteX135" fmla="*/ 1905736 w 3086100"/>
              <a:gd name="connsiteY135" fmla="*/ 4875982 h 5143499"/>
              <a:gd name="connsiteX136" fmla="*/ 1911313 w 3086100"/>
              <a:gd name="connsiteY136" fmla="*/ 4853186 h 5143499"/>
              <a:gd name="connsiteX137" fmla="*/ 1892636 w 3086100"/>
              <a:gd name="connsiteY137" fmla="*/ 4872029 h 5143499"/>
              <a:gd name="connsiteX138" fmla="*/ 1855996 w 3086100"/>
              <a:gd name="connsiteY138" fmla="*/ 4935413 h 5143499"/>
              <a:gd name="connsiteX139" fmla="*/ 1845605 w 3086100"/>
              <a:gd name="connsiteY139" fmla="*/ 4965486 h 5143499"/>
              <a:gd name="connsiteX140" fmla="*/ 1886677 w 3086100"/>
              <a:gd name="connsiteY140" fmla="*/ 4955215 h 5143499"/>
              <a:gd name="connsiteX141" fmla="*/ 1990647 w 3086100"/>
              <a:gd name="connsiteY141" fmla="*/ 4857299 h 5143499"/>
              <a:gd name="connsiteX142" fmla="*/ 1981733 w 3086100"/>
              <a:gd name="connsiteY142" fmla="*/ 4831516 h 5143499"/>
              <a:gd name="connsiteX143" fmla="*/ 1923012 w 3086100"/>
              <a:gd name="connsiteY143" fmla="*/ 4818696 h 5143499"/>
              <a:gd name="connsiteX144" fmla="*/ 2505547 w 3086100"/>
              <a:gd name="connsiteY144" fmla="*/ 4793384 h 5143499"/>
              <a:gd name="connsiteX145" fmla="*/ 2520191 w 3086100"/>
              <a:gd name="connsiteY145" fmla="*/ 4809729 h 5143499"/>
              <a:gd name="connsiteX146" fmla="*/ 2519453 w 3086100"/>
              <a:gd name="connsiteY146" fmla="*/ 4813430 h 5143499"/>
              <a:gd name="connsiteX147" fmla="*/ 2515157 w 3086100"/>
              <a:gd name="connsiteY147" fmla="*/ 4818015 h 5143499"/>
              <a:gd name="connsiteX148" fmla="*/ 2481930 w 3086100"/>
              <a:gd name="connsiteY148" fmla="*/ 4818015 h 5143499"/>
              <a:gd name="connsiteX149" fmla="*/ 2483560 w 3086100"/>
              <a:gd name="connsiteY149" fmla="*/ 4809729 h 5143499"/>
              <a:gd name="connsiteX150" fmla="*/ 2505547 w 3086100"/>
              <a:gd name="connsiteY150" fmla="*/ 4793384 h 5143499"/>
              <a:gd name="connsiteX151" fmla="*/ 2277190 w 3086100"/>
              <a:gd name="connsiteY151" fmla="*/ 4793384 h 5143499"/>
              <a:gd name="connsiteX152" fmla="*/ 2291826 w 3086100"/>
              <a:gd name="connsiteY152" fmla="*/ 4809729 h 5143499"/>
              <a:gd name="connsiteX153" fmla="*/ 2291096 w 3086100"/>
              <a:gd name="connsiteY153" fmla="*/ 4813430 h 5143499"/>
              <a:gd name="connsiteX154" fmla="*/ 2286792 w 3086100"/>
              <a:gd name="connsiteY154" fmla="*/ 4818015 h 5143499"/>
              <a:gd name="connsiteX155" fmla="*/ 2253581 w 3086100"/>
              <a:gd name="connsiteY155" fmla="*/ 4818015 h 5143499"/>
              <a:gd name="connsiteX156" fmla="*/ 2255203 w 3086100"/>
              <a:gd name="connsiteY156" fmla="*/ 4809729 h 5143499"/>
              <a:gd name="connsiteX157" fmla="*/ 2277190 w 3086100"/>
              <a:gd name="connsiteY157" fmla="*/ 4793384 h 5143499"/>
              <a:gd name="connsiteX158" fmla="*/ 2040133 w 3086100"/>
              <a:gd name="connsiteY158" fmla="*/ 4783925 h 5143499"/>
              <a:gd name="connsiteX159" fmla="*/ 2006938 w 3086100"/>
              <a:gd name="connsiteY159" fmla="*/ 4801897 h 5143499"/>
              <a:gd name="connsiteX160" fmla="*/ 2033272 w 3086100"/>
              <a:gd name="connsiteY160" fmla="*/ 4864567 h 5143499"/>
              <a:gd name="connsiteX161" fmla="*/ 2056151 w 3086100"/>
              <a:gd name="connsiteY161" fmla="*/ 4909865 h 5143499"/>
              <a:gd name="connsiteX162" fmla="*/ 2007592 w 3086100"/>
              <a:gd name="connsiteY162" fmla="*/ 4918715 h 5143499"/>
              <a:gd name="connsiteX163" fmla="*/ 1971155 w 3086100"/>
              <a:gd name="connsiteY163" fmla="*/ 4921575 h 5143499"/>
              <a:gd name="connsiteX164" fmla="*/ 1977862 w 3086100"/>
              <a:gd name="connsiteY164" fmla="*/ 4931232 h 5143499"/>
              <a:gd name="connsiteX165" fmla="*/ 2032084 w 3086100"/>
              <a:gd name="connsiteY165" fmla="*/ 4936700 h 5143499"/>
              <a:gd name="connsiteX166" fmla="*/ 2087061 w 3086100"/>
              <a:gd name="connsiteY166" fmla="*/ 4911876 h 5143499"/>
              <a:gd name="connsiteX167" fmla="*/ 2062696 w 3086100"/>
              <a:gd name="connsiteY167" fmla="*/ 4859915 h 5143499"/>
              <a:gd name="connsiteX168" fmla="*/ 2034274 w 3086100"/>
              <a:gd name="connsiteY168" fmla="*/ 4812505 h 5143499"/>
              <a:gd name="connsiteX169" fmla="*/ 2086543 w 3086100"/>
              <a:gd name="connsiteY169" fmla="*/ 4800492 h 5143499"/>
              <a:gd name="connsiteX170" fmla="*/ 2103913 w 3086100"/>
              <a:gd name="connsiteY170" fmla="*/ 4794234 h 5143499"/>
              <a:gd name="connsiteX171" fmla="*/ 2079548 w 3086100"/>
              <a:gd name="connsiteY171" fmla="*/ 4785283 h 5143499"/>
              <a:gd name="connsiteX172" fmla="*/ 2040133 w 3086100"/>
              <a:gd name="connsiteY172" fmla="*/ 4783925 h 5143499"/>
              <a:gd name="connsiteX173" fmla="*/ 2693180 w 3086100"/>
              <a:gd name="connsiteY173" fmla="*/ 4783845 h 5143499"/>
              <a:gd name="connsiteX174" fmla="*/ 2687908 w 3086100"/>
              <a:gd name="connsiteY174" fmla="*/ 4787193 h 5143499"/>
              <a:gd name="connsiteX175" fmla="*/ 2686686 w 3086100"/>
              <a:gd name="connsiteY175" fmla="*/ 4793401 h 5143499"/>
              <a:gd name="connsiteX176" fmla="*/ 2711152 w 3086100"/>
              <a:gd name="connsiteY176" fmla="*/ 4793401 h 5143499"/>
              <a:gd name="connsiteX177" fmla="*/ 2700957 w 3086100"/>
              <a:gd name="connsiteY177" fmla="*/ 4845421 h 5143499"/>
              <a:gd name="connsiteX178" fmla="*/ 2711925 w 3086100"/>
              <a:gd name="connsiteY178" fmla="*/ 4845421 h 5143499"/>
              <a:gd name="connsiteX179" fmla="*/ 2717418 w 3086100"/>
              <a:gd name="connsiteY179" fmla="*/ 4841047 h 5143499"/>
              <a:gd name="connsiteX180" fmla="*/ 2726773 w 3086100"/>
              <a:gd name="connsiteY180" fmla="*/ 4793401 h 5143499"/>
              <a:gd name="connsiteX181" fmla="*/ 2747198 w 3086100"/>
              <a:gd name="connsiteY181" fmla="*/ 4793401 h 5143499"/>
              <a:gd name="connsiteX182" fmla="*/ 2751613 w 3086100"/>
              <a:gd name="connsiteY182" fmla="*/ 4789632 h 5143499"/>
              <a:gd name="connsiteX183" fmla="*/ 2752734 w 3086100"/>
              <a:gd name="connsiteY183" fmla="*/ 4783845 h 5143499"/>
              <a:gd name="connsiteX184" fmla="*/ 2642813 w 3086100"/>
              <a:gd name="connsiteY184" fmla="*/ 4783845 h 5143499"/>
              <a:gd name="connsiteX185" fmla="*/ 2630732 w 3086100"/>
              <a:gd name="connsiteY185" fmla="*/ 4845421 h 5143499"/>
              <a:gd name="connsiteX186" fmla="*/ 2683324 w 3086100"/>
              <a:gd name="connsiteY186" fmla="*/ 4845421 h 5143499"/>
              <a:gd name="connsiteX187" fmla="*/ 2684462 w 3086100"/>
              <a:gd name="connsiteY187" fmla="*/ 4839659 h 5143499"/>
              <a:gd name="connsiteX188" fmla="*/ 2681541 w 3086100"/>
              <a:gd name="connsiteY188" fmla="*/ 4835915 h 5143499"/>
              <a:gd name="connsiteX189" fmla="*/ 2648203 w 3086100"/>
              <a:gd name="connsiteY189" fmla="*/ 4835915 h 5143499"/>
              <a:gd name="connsiteX190" fmla="*/ 2658017 w 3086100"/>
              <a:gd name="connsiteY190" fmla="*/ 4785931 h 5143499"/>
              <a:gd name="connsiteX191" fmla="*/ 2656107 w 3086100"/>
              <a:gd name="connsiteY191" fmla="*/ 4783845 h 5143499"/>
              <a:gd name="connsiteX192" fmla="*/ 2559124 w 3086100"/>
              <a:gd name="connsiteY192" fmla="*/ 4783845 h 5143499"/>
              <a:gd name="connsiteX193" fmla="*/ 2555592 w 3086100"/>
              <a:gd name="connsiteY193" fmla="*/ 4786579 h 5143499"/>
              <a:gd name="connsiteX194" fmla="*/ 2549480 w 3086100"/>
              <a:gd name="connsiteY194" fmla="*/ 4817947 h 5143499"/>
              <a:gd name="connsiteX195" fmla="*/ 2578361 w 3086100"/>
              <a:gd name="connsiteY195" fmla="*/ 4846800 h 5143499"/>
              <a:gd name="connsiteX196" fmla="*/ 2578361 w 3086100"/>
              <a:gd name="connsiteY196" fmla="*/ 4846792 h 5143499"/>
              <a:gd name="connsiteX197" fmla="*/ 2618040 w 3086100"/>
              <a:gd name="connsiteY197" fmla="*/ 4817939 h 5143499"/>
              <a:gd name="connsiteX198" fmla="*/ 2624127 w 3086100"/>
              <a:gd name="connsiteY198" fmla="*/ 4786579 h 5143499"/>
              <a:gd name="connsiteX199" fmla="*/ 2621665 w 3086100"/>
              <a:gd name="connsiteY199" fmla="*/ 4783845 h 5143499"/>
              <a:gd name="connsiteX200" fmla="*/ 2609228 w 3086100"/>
              <a:gd name="connsiteY200" fmla="*/ 4783845 h 5143499"/>
              <a:gd name="connsiteX201" fmla="*/ 2605816 w 3086100"/>
              <a:gd name="connsiteY201" fmla="*/ 4801889 h 5143499"/>
              <a:gd name="connsiteX202" fmla="*/ 2603863 w 3086100"/>
              <a:gd name="connsiteY202" fmla="*/ 4811495 h 5143499"/>
              <a:gd name="connsiteX203" fmla="*/ 2602233 w 3086100"/>
              <a:gd name="connsiteY203" fmla="*/ 4819840 h 5143499"/>
              <a:gd name="connsiteX204" fmla="*/ 2579940 w 3086100"/>
              <a:gd name="connsiteY204" fmla="*/ 4836328 h 5143499"/>
              <a:gd name="connsiteX205" fmla="*/ 2564557 w 3086100"/>
              <a:gd name="connsiteY205" fmla="*/ 4819840 h 5143499"/>
              <a:gd name="connsiteX206" fmla="*/ 2565270 w 3086100"/>
              <a:gd name="connsiteY206" fmla="*/ 4816113 h 5143499"/>
              <a:gd name="connsiteX207" fmla="*/ 2568140 w 3086100"/>
              <a:gd name="connsiteY207" fmla="*/ 4801897 h 5143499"/>
              <a:gd name="connsiteX208" fmla="*/ 2571561 w 3086100"/>
              <a:gd name="connsiteY208" fmla="*/ 4783845 h 5143499"/>
              <a:gd name="connsiteX209" fmla="*/ 2155095 w 3086100"/>
              <a:gd name="connsiteY209" fmla="*/ 4783845 h 5143499"/>
              <a:gd name="connsiteX210" fmla="*/ 2154909 w 3086100"/>
              <a:gd name="connsiteY210" fmla="*/ 4784644 h 5143499"/>
              <a:gd name="connsiteX211" fmla="*/ 2161471 w 3086100"/>
              <a:gd name="connsiteY211" fmla="*/ 4793359 h 5143499"/>
              <a:gd name="connsiteX212" fmla="*/ 2193833 w 3086100"/>
              <a:gd name="connsiteY212" fmla="*/ 4793359 h 5143499"/>
              <a:gd name="connsiteX213" fmla="*/ 2208519 w 3086100"/>
              <a:gd name="connsiteY213" fmla="*/ 4814658 h 5143499"/>
              <a:gd name="connsiteX214" fmla="*/ 2188450 w 3086100"/>
              <a:gd name="connsiteY214" fmla="*/ 4835915 h 5143499"/>
              <a:gd name="connsiteX215" fmla="*/ 2166284 w 3086100"/>
              <a:gd name="connsiteY215" fmla="*/ 4835915 h 5143499"/>
              <a:gd name="connsiteX216" fmla="*/ 2173127 w 3086100"/>
              <a:gd name="connsiteY216" fmla="*/ 4800963 h 5143499"/>
              <a:gd name="connsiteX217" fmla="*/ 2160028 w 3086100"/>
              <a:gd name="connsiteY217" fmla="*/ 4800963 h 5143499"/>
              <a:gd name="connsiteX218" fmla="*/ 2157116 w 3086100"/>
              <a:gd name="connsiteY218" fmla="*/ 4803050 h 5143499"/>
              <a:gd name="connsiteX219" fmla="*/ 2148796 w 3086100"/>
              <a:gd name="connsiteY219" fmla="*/ 4845421 h 5143499"/>
              <a:gd name="connsiteX220" fmla="*/ 2185606 w 3086100"/>
              <a:gd name="connsiteY220" fmla="*/ 4845421 h 5143499"/>
              <a:gd name="connsiteX221" fmla="*/ 2224980 w 3086100"/>
              <a:gd name="connsiteY221" fmla="*/ 4814238 h 5143499"/>
              <a:gd name="connsiteX222" fmla="*/ 2199614 w 3086100"/>
              <a:gd name="connsiteY222" fmla="*/ 4783845 h 5143499"/>
              <a:gd name="connsiteX223" fmla="*/ 2423480 w 3086100"/>
              <a:gd name="connsiteY223" fmla="*/ 4783660 h 5143499"/>
              <a:gd name="connsiteX224" fmla="*/ 2394718 w 3086100"/>
              <a:gd name="connsiteY224" fmla="*/ 4795437 h 5143499"/>
              <a:gd name="connsiteX225" fmla="*/ 2413598 w 3086100"/>
              <a:gd name="connsiteY225" fmla="*/ 4816837 h 5143499"/>
              <a:gd name="connsiteX226" fmla="*/ 2430874 w 3086100"/>
              <a:gd name="connsiteY226" fmla="*/ 4831819 h 5143499"/>
              <a:gd name="connsiteX227" fmla="*/ 2418930 w 3086100"/>
              <a:gd name="connsiteY227" fmla="*/ 4835941 h 5143499"/>
              <a:gd name="connsiteX228" fmla="*/ 2391865 w 3086100"/>
              <a:gd name="connsiteY228" fmla="*/ 4835941 h 5143499"/>
              <a:gd name="connsiteX229" fmla="*/ 2386458 w 3086100"/>
              <a:gd name="connsiteY229" fmla="*/ 4839919 h 5143499"/>
              <a:gd name="connsiteX230" fmla="*/ 2385388 w 3086100"/>
              <a:gd name="connsiteY230" fmla="*/ 4845421 h 5143499"/>
              <a:gd name="connsiteX231" fmla="*/ 2419515 w 3086100"/>
              <a:gd name="connsiteY231" fmla="*/ 4845421 h 5143499"/>
              <a:gd name="connsiteX232" fmla="*/ 2448473 w 3086100"/>
              <a:gd name="connsiteY232" fmla="*/ 4834998 h 5143499"/>
              <a:gd name="connsiteX233" fmla="*/ 2448481 w 3086100"/>
              <a:gd name="connsiteY233" fmla="*/ 4834998 h 5143499"/>
              <a:gd name="connsiteX234" fmla="*/ 2445977 w 3086100"/>
              <a:gd name="connsiteY234" fmla="*/ 4820908 h 5143499"/>
              <a:gd name="connsiteX235" fmla="*/ 2436282 w 3086100"/>
              <a:gd name="connsiteY235" fmla="*/ 4813943 h 5143499"/>
              <a:gd name="connsiteX236" fmla="*/ 2412911 w 3086100"/>
              <a:gd name="connsiteY236" fmla="*/ 4796480 h 5143499"/>
              <a:gd name="connsiteX237" fmla="*/ 2423038 w 3086100"/>
              <a:gd name="connsiteY237" fmla="*/ 4793384 h 5143499"/>
              <a:gd name="connsiteX238" fmla="*/ 2445909 w 3086100"/>
              <a:gd name="connsiteY238" fmla="*/ 4793384 h 5143499"/>
              <a:gd name="connsiteX239" fmla="*/ 2451317 w 3086100"/>
              <a:gd name="connsiteY239" fmla="*/ 4789430 h 5143499"/>
              <a:gd name="connsiteX240" fmla="*/ 2452446 w 3086100"/>
              <a:gd name="connsiteY240" fmla="*/ 4783660 h 5143499"/>
              <a:gd name="connsiteX241" fmla="*/ 2350776 w 3086100"/>
              <a:gd name="connsiteY241" fmla="*/ 4783660 h 5143499"/>
              <a:gd name="connsiteX242" fmla="*/ 2322031 w 3086100"/>
              <a:gd name="connsiteY242" fmla="*/ 4795437 h 5143499"/>
              <a:gd name="connsiteX243" fmla="*/ 2340903 w 3086100"/>
              <a:gd name="connsiteY243" fmla="*/ 4816837 h 5143499"/>
              <a:gd name="connsiteX244" fmla="*/ 2358179 w 3086100"/>
              <a:gd name="connsiteY244" fmla="*/ 4831819 h 5143499"/>
              <a:gd name="connsiteX245" fmla="*/ 2346218 w 3086100"/>
              <a:gd name="connsiteY245" fmla="*/ 4835941 h 5143499"/>
              <a:gd name="connsiteX246" fmla="*/ 2319179 w 3086100"/>
              <a:gd name="connsiteY246" fmla="*/ 4835941 h 5143499"/>
              <a:gd name="connsiteX247" fmla="*/ 2313763 w 3086100"/>
              <a:gd name="connsiteY247" fmla="*/ 4839919 h 5143499"/>
              <a:gd name="connsiteX248" fmla="*/ 2312684 w 3086100"/>
              <a:gd name="connsiteY248" fmla="*/ 4845421 h 5143499"/>
              <a:gd name="connsiteX249" fmla="*/ 2346812 w 3086100"/>
              <a:gd name="connsiteY249" fmla="*/ 4845421 h 5143499"/>
              <a:gd name="connsiteX250" fmla="*/ 2375778 w 3086100"/>
              <a:gd name="connsiteY250" fmla="*/ 4834998 h 5143499"/>
              <a:gd name="connsiteX251" fmla="*/ 2373273 w 3086100"/>
              <a:gd name="connsiteY251" fmla="*/ 4820908 h 5143499"/>
              <a:gd name="connsiteX252" fmla="*/ 2363579 w 3086100"/>
              <a:gd name="connsiteY252" fmla="*/ 4813943 h 5143499"/>
              <a:gd name="connsiteX253" fmla="*/ 2340216 w 3086100"/>
              <a:gd name="connsiteY253" fmla="*/ 4796480 h 5143499"/>
              <a:gd name="connsiteX254" fmla="*/ 2350335 w 3086100"/>
              <a:gd name="connsiteY254" fmla="*/ 4793384 h 5143499"/>
              <a:gd name="connsiteX255" fmla="*/ 2373197 w 3086100"/>
              <a:gd name="connsiteY255" fmla="*/ 4793384 h 5143499"/>
              <a:gd name="connsiteX256" fmla="*/ 2378596 w 3086100"/>
              <a:gd name="connsiteY256" fmla="*/ 4789430 h 5143499"/>
              <a:gd name="connsiteX257" fmla="*/ 2379742 w 3086100"/>
              <a:gd name="connsiteY257" fmla="*/ 4783660 h 5143499"/>
              <a:gd name="connsiteX258" fmla="*/ 2507381 w 3086100"/>
              <a:gd name="connsiteY258" fmla="*/ 4783012 h 5143499"/>
              <a:gd name="connsiteX259" fmla="*/ 2468542 w 3086100"/>
              <a:gd name="connsiteY259" fmla="*/ 4811613 h 5143499"/>
              <a:gd name="connsiteX260" fmla="*/ 2462446 w 3086100"/>
              <a:gd name="connsiteY260" fmla="*/ 4842704 h 5143499"/>
              <a:gd name="connsiteX261" fmla="*/ 2464806 w 3086100"/>
              <a:gd name="connsiteY261" fmla="*/ 4845421 h 5143499"/>
              <a:gd name="connsiteX262" fmla="*/ 2476556 w 3086100"/>
              <a:gd name="connsiteY262" fmla="*/ 4845421 h 5143499"/>
              <a:gd name="connsiteX263" fmla="*/ 2479985 w 3086100"/>
              <a:gd name="connsiteY263" fmla="*/ 4827520 h 5143499"/>
              <a:gd name="connsiteX264" fmla="*/ 2516592 w 3086100"/>
              <a:gd name="connsiteY264" fmla="*/ 4827520 h 5143499"/>
              <a:gd name="connsiteX265" fmla="*/ 2513171 w 3086100"/>
              <a:gd name="connsiteY265" fmla="*/ 4845421 h 5143499"/>
              <a:gd name="connsiteX266" fmla="*/ 2524928 w 3086100"/>
              <a:gd name="connsiteY266" fmla="*/ 4845421 h 5143499"/>
              <a:gd name="connsiteX267" fmla="*/ 2528350 w 3086100"/>
              <a:gd name="connsiteY267" fmla="*/ 4842704 h 5143499"/>
              <a:gd name="connsiteX268" fmla="*/ 2534454 w 3086100"/>
              <a:gd name="connsiteY268" fmla="*/ 4811613 h 5143499"/>
              <a:gd name="connsiteX269" fmla="*/ 2507381 w 3086100"/>
              <a:gd name="connsiteY269" fmla="*/ 4783012 h 5143499"/>
              <a:gd name="connsiteX270" fmla="*/ 2279015 w 3086100"/>
              <a:gd name="connsiteY270" fmla="*/ 4783012 h 5143499"/>
              <a:gd name="connsiteX271" fmla="*/ 2240193 w 3086100"/>
              <a:gd name="connsiteY271" fmla="*/ 4811613 h 5143499"/>
              <a:gd name="connsiteX272" fmla="*/ 2234081 w 3086100"/>
              <a:gd name="connsiteY272" fmla="*/ 4842704 h 5143499"/>
              <a:gd name="connsiteX273" fmla="*/ 2236449 w 3086100"/>
              <a:gd name="connsiteY273" fmla="*/ 4845421 h 5143499"/>
              <a:gd name="connsiteX274" fmla="*/ 2248199 w 3086100"/>
              <a:gd name="connsiteY274" fmla="*/ 4845421 h 5143499"/>
              <a:gd name="connsiteX275" fmla="*/ 2251620 w 3086100"/>
              <a:gd name="connsiteY275" fmla="*/ 4827520 h 5143499"/>
              <a:gd name="connsiteX276" fmla="*/ 2288235 w 3086100"/>
              <a:gd name="connsiteY276" fmla="*/ 4827520 h 5143499"/>
              <a:gd name="connsiteX277" fmla="*/ 2284814 w 3086100"/>
              <a:gd name="connsiteY277" fmla="*/ 4845421 h 5143499"/>
              <a:gd name="connsiteX278" fmla="*/ 2296572 w 3086100"/>
              <a:gd name="connsiteY278" fmla="*/ 4845421 h 5143499"/>
              <a:gd name="connsiteX279" fmla="*/ 2299984 w 3086100"/>
              <a:gd name="connsiteY279" fmla="*/ 4842704 h 5143499"/>
              <a:gd name="connsiteX280" fmla="*/ 2306097 w 3086100"/>
              <a:gd name="connsiteY280" fmla="*/ 4811613 h 5143499"/>
              <a:gd name="connsiteX281" fmla="*/ 2279015 w 3086100"/>
              <a:gd name="connsiteY281" fmla="*/ 4783012 h 5143499"/>
              <a:gd name="connsiteX282" fmla="*/ 1973014 w 3086100"/>
              <a:gd name="connsiteY282" fmla="*/ 4694493 h 5143499"/>
              <a:gd name="connsiteX283" fmla="*/ 1973014 w 3086100"/>
              <a:gd name="connsiteY283" fmla="*/ 4694501 h 5143499"/>
              <a:gd name="connsiteX284" fmla="*/ 1929481 w 3086100"/>
              <a:gd name="connsiteY284" fmla="*/ 4706110 h 5143499"/>
              <a:gd name="connsiteX285" fmla="*/ 1953132 w 3086100"/>
              <a:gd name="connsiteY285" fmla="*/ 4710282 h 5143499"/>
              <a:gd name="connsiteX286" fmla="*/ 2002150 w 3086100"/>
              <a:gd name="connsiteY286" fmla="*/ 4720881 h 5143499"/>
              <a:gd name="connsiteX287" fmla="*/ 1953896 w 3086100"/>
              <a:gd name="connsiteY287" fmla="*/ 4787631 h 5143499"/>
              <a:gd name="connsiteX288" fmla="*/ 1938327 w 3086100"/>
              <a:gd name="connsiteY288" fmla="*/ 4802587 h 5143499"/>
              <a:gd name="connsiteX289" fmla="*/ 1940177 w 3086100"/>
              <a:gd name="connsiteY289" fmla="*/ 4806608 h 5143499"/>
              <a:gd name="connsiteX290" fmla="*/ 1957360 w 3086100"/>
              <a:gd name="connsiteY290" fmla="*/ 4800880 h 5143499"/>
              <a:gd name="connsiteX291" fmla="*/ 2029834 w 3086100"/>
              <a:gd name="connsiteY291" fmla="*/ 4714909 h 5143499"/>
              <a:gd name="connsiteX292" fmla="*/ 1973014 w 3086100"/>
              <a:gd name="connsiteY292" fmla="*/ 4694493 h 5143499"/>
              <a:gd name="connsiteX293" fmla="*/ 460601 w 3086100"/>
              <a:gd name="connsiteY293" fmla="*/ 0 h 5143499"/>
              <a:gd name="connsiteX294" fmla="*/ 3086100 w 3086100"/>
              <a:gd name="connsiteY294" fmla="*/ 0 h 5143499"/>
              <a:gd name="connsiteX295" fmla="*/ 3086100 w 3086100"/>
              <a:gd name="connsiteY295" fmla="*/ 842036 h 5143499"/>
              <a:gd name="connsiteX296" fmla="*/ 3086100 w 3086100"/>
              <a:gd name="connsiteY296" fmla="*/ 1941749 h 5143499"/>
              <a:gd name="connsiteX297" fmla="*/ 3086100 w 3086100"/>
              <a:gd name="connsiteY297" fmla="*/ 3201749 h 5143499"/>
              <a:gd name="connsiteX298" fmla="*/ 3086100 w 3086100"/>
              <a:gd name="connsiteY298" fmla="*/ 3743118 h 5143499"/>
              <a:gd name="connsiteX299" fmla="*/ 3086100 w 3086100"/>
              <a:gd name="connsiteY299" fmla="*/ 5143499 h 5143499"/>
              <a:gd name="connsiteX300" fmla="*/ 547192 w 3086100"/>
              <a:gd name="connsiteY300" fmla="*/ 5143499 h 5143499"/>
              <a:gd name="connsiteX301" fmla="*/ 451948 w 3086100"/>
              <a:gd name="connsiteY301" fmla="*/ 4947929 h 5143499"/>
              <a:gd name="connsiteX302" fmla="*/ 0 w 3086100"/>
              <a:gd name="connsiteY302" fmla="*/ 2482849 h 5143499"/>
              <a:gd name="connsiteX303" fmla="*/ 451948 w 3086100"/>
              <a:gd name="connsiteY303" fmla="*/ 177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3086100" h="5143499">
                <a:moveTo>
                  <a:pt x="2611605" y="4869227"/>
                </a:moveTo>
                <a:cubicBezTo>
                  <a:pt x="2608906" y="4869227"/>
                  <a:pt x="2607327" y="4870464"/>
                  <a:pt x="2606783" y="4873181"/>
                </a:cubicBezTo>
                <a:lnTo>
                  <a:pt x="2606792" y="4873181"/>
                </a:lnTo>
                <a:lnTo>
                  <a:pt x="2595484" y="4930786"/>
                </a:lnTo>
                <a:lnTo>
                  <a:pt x="2652923" y="4930786"/>
                </a:lnTo>
                <a:lnTo>
                  <a:pt x="2654112" y="4924629"/>
                </a:lnTo>
                <a:cubicBezTo>
                  <a:pt x="2654621" y="4922122"/>
                  <a:pt x="2654002" y="4921281"/>
                  <a:pt x="2651124" y="4921281"/>
                </a:cubicBezTo>
                <a:lnTo>
                  <a:pt x="2612964" y="4921281"/>
                </a:lnTo>
                <a:lnTo>
                  <a:pt x="2616207" y="4904759"/>
                </a:lnTo>
                <a:lnTo>
                  <a:pt x="2649927" y="4904759"/>
                </a:lnTo>
                <a:cubicBezTo>
                  <a:pt x="2650819" y="4904793"/>
                  <a:pt x="2651599" y="4904168"/>
                  <a:pt x="2651752" y="4903296"/>
                </a:cubicBezTo>
                <a:lnTo>
                  <a:pt x="2653042" y="4896743"/>
                </a:lnTo>
                <a:cubicBezTo>
                  <a:pt x="2653212" y="4895918"/>
                  <a:pt x="2652737" y="4895279"/>
                  <a:pt x="2651794" y="4895279"/>
                </a:cubicBezTo>
                <a:lnTo>
                  <a:pt x="2618057" y="4895279"/>
                </a:lnTo>
                <a:lnTo>
                  <a:pt x="2621283" y="4878791"/>
                </a:lnTo>
                <a:lnTo>
                  <a:pt x="2658102" y="4878791"/>
                </a:lnTo>
                <a:cubicBezTo>
                  <a:pt x="2659842" y="4878791"/>
                  <a:pt x="2661566" y="4878791"/>
                  <a:pt x="2662007" y="4876487"/>
                </a:cubicBezTo>
                <a:lnTo>
                  <a:pt x="2663433" y="4869227"/>
                </a:lnTo>
                <a:close/>
                <a:moveTo>
                  <a:pt x="2511957" y="4869227"/>
                </a:moveTo>
                <a:cubicBezTo>
                  <a:pt x="2509647" y="4869227"/>
                  <a:pt x="2508383" y="4870674"/>
                  <a:pt x="2507899" y="4873181"/>
                </a:cubicBezTo>
                <a:lnTo>
                  <a:pt x="2496591" y="4930786"/>
                </a:lnTo>
                <a:lnTo>
                  <a:pt x="2508544" y="4930786"/>
                </a:lnTo>
                <a:cubicBezTo>
                  <a:pt x="2511048" y="4930786"/>
                  <a:pt x="2512449" y="4929541"/>
                  <a:pt x="2512899" y="4927245"/>
                </a:cubicBezTo>
                <a:lnTo>
                  <a:pt x="2521363" y="4884133"/>
                </a:lnTo>
                <a:lnTo>
                  <a:pt x="2535099" y="4903548"/>
                </a:lnTo>
                <a:cubicBezTo>
                  <a:pt x="2535753" y="4904729"/>
                  <a:pt x="2537016" y="4905453"/>
                  <a:pt x="2538376" y="4905424"/>
                </a:cubicBezTo>
                <a:lnTo>
                  <a:pt x="2544556" y="4905424"/>
                </a:lnTo>
                <a:cubicBezTo>
                  <a:pt x="2546096" y="4905356"/>
                  <a:pt x="2547545" y="4904680"/>
                  <a:pt x="2548580" y="4903548"/>
                </a:cubicBezTo>
                <a:lnTo>
                  <a:pt x="2569922" y="4884133"/>
                </a:lnTo>
                <a:lnTo>
                  <a:pt x="2561458" y="4927245"/>
                </a:lnTo>
                <a:cubicBezTo>
                  <a:pt x="2561009" y="4929541"/>
                  <a:pt x="2561917" y="4930786"/>
                  <a:pt x="2564430" y="4930786"/>
                </a:cubicBezTo>
                <a:lnTo>
                  <a:pt x="2576374" y="4930786"/>
                </a:lnTo>
                <a:lnTo>
                  <a:pt x="2587691" y="4873189"/>
                </a:lnTo>
                <a:cubicBezTo>
                  <a:pt x="2588166" y="4870674"/>
                  <a:pt x="2587504" y="4869227"/>
                  <a:pt x="2585186" y="4869227"/>
                </a:cubicBezTo>
                <a:lnTo>
                  <a:pt x="2571111" y="4869227"/>
                </a:lnTo>
                <a:lnTo>
                  <a:pt x="2543860" y="4893226"/>
                </a:lnTo>
                <a:lnTo>
                  <a:pt x="2526032" y="4869227"/>
                </a:lnTo>
                <a:close/>
                <a:moveTo>
                  <a:pt x="2441121" y="4869227"/>
                </a:moveTo>
                <a:cubicBezTo>
                  <a:pt x="2438421" y="4869227"/>
                  <a:pt x="2436825" y="4870464"/>
                  <a:pt x="2436290" y="4873181"/>
                </a:cubicBezTo>
                <a:lnTo>
                  <a:pt x="2424999" y="4930786"/>
                </a:lnTo>
                <a:lnTo>
                  <a:pt x="2482413" y="4930786"/>
                </a:lnTo>
                <a:lnTo>
                  <a:pt x="2483627" y="4924629"/>
                </a:lnTo>
                <a:cubicBezTo>
                  <a:pt x="2484128" y="4922122"/>
                  <a:pt x="2483509" y="4921281"/>
                  <a:pt x="2480614" y="4921281"/>
                </a:cubicBezTo>
                <a:lnTo>
                  <a:pt x="2442471" y="4921281"/>
                </a:lnTo>
                <a:lnTo>
                  <a:pt x="2445705" y="4904759"/>
                </a:lnTo>
                <a:lnTo>
                  <a:pt x="2479425" y="4904759"/>
                </a:lnTo>
                <a:cubicBezTo>
                  <a:pt x="2480317" y="4904786"/>
                  <a:pt x="2481096" y="4904165"/>
                  <a:pt x="2481259" y="4903296"/>
                </a:cubicBezTo>
                <a:lnTo>
                  <a:pt x="2482549" y="4896743"/>
                </a:lnTo>
                <a:cubicBezTo>
                  <a:pt x="2482702" y="4895918"/>
                  <a:pt x="2482252" y="4895279"/>
                  <a:pt x="2481293" y="4895279"/>
                </a:cubicBezTo>
                <a:lnTo>
                  <a:pt x="2447564" y="4895279"/>
                </a:lnTo>
                <a:lnTo>
                  <a:pt x="2450807" y="4878791"/>
                </a:lnTo>
                <a:lnTo>
                  <a:pt x="2487617" y="4878791"/>
                </a:lnTo>
                <a:cubicBezTo>
                  <a:pt x="2489349" y="4878791"/>
                  <a:pt x="2491073" y="4878791"/>
                  <a:pt x="2491540" y="4876487"/>
                </a:cubicBezTo>
                <a:lnTo>
                  <a:pt x="2492949" y="4869227"/>
                </a:lnTo>
                <a:close/>
                <a:moveTo>
                  <a:pt x="2368044" y="4869227"/>
                </a:moveTo>
                <a:cubicBezTo>
                  <a:pt x="2364962" y="4869227"/>
                  <a:pt x="2363205" y="4870262"/>
                  <a:pt x="2362764" y="4872558"/>
                </a:cubicBezTo>
                <a:lnTo>
                  <a:pt x="2361533" y="4878766"/>
                </a:lnTo>
                <a:lnTo>
                  <a:pt x="2385999" y="4878766"/>
                </a:lnTo>
                <a:lnTo>
                  <a:pt x="2375812" y="4930786"/>
                </a:lnTo>
                <a:lnTo>
                  <a:pt x="2386780" y="4930786"/>
                </a:lnTo>
                <a:cubicBezTo>
                  <a:pt x="2389862" y="4930786"/>
                  <a:pt x="2391645" y="4929541"/>
                  <a:pt x="2392281" y="4926412"/>
                </a:cubicBezTo>
                <a:lnTo>
                  <a:pt x="2401620" y="4878766"/>
                </a:lnTo>
                <a:lnTo>
                  <a:pt x="2422045" y="4878766"/>
                </a:lnTo>
                <a:cubicBezTo>
                  <a:pt x="2424932" y="4878766"/>
                  <a:pt x="2425950" y="4877513"/>
                  <a:pt x="2426443" y="4874998"/>
                </a:cubicBezTo>
                <a:lnTo>
                  <a:pt x="2426443" y="4875006"/>
                </a:lnTo>
                <a:lnTo>
                  <a:pt x="2427580" y="4869227"/>
                </a:lnTo>
                <a:close/>
                <a:moveTo>
                  <a:pt x="2216737" y="4869227"/>
                </a:moveTo>
                <a:cubicBezTo>
                  <a:pt x="2215192" y="4869227"/>
                  <a:pt x="2214029" y="4870253"/>
                  <a:pt x="2213825" y="4871305"/>
                </a:cubicBezTo>
                <a:lnTo>
                  <a:pt x="2210514" y="4888213"/>
                </a:lnTo>
                <a:cubicBezTo>
                  <a:pt x="2204207" y="4920364"/>
                  <a:pt x="2234930" y="4915973"/>
                  <a:pt x="2254821" y="4909924"/>
                </a:cubicBezTo>
                <a:lnTo>
                  <a:pt x="2250720" y="4930786"/>
                </a:lnTo>
                <a:lnTo>
                  <a:pt x="2261697" y="4930786"/>
                </a:lnTo>
                <a:cubicBezTo>
                  <a:pt x="2264787" y="4930786"/>
                  <a:pt x="2266570" y="4929541"/>
                  <a:pt x="2267198" y="4926412"/>
                </a:cubicBezTo>
                <a:lnTo>
                  <a:pt x="2278404" y="4869227"/>
                </a:lnTo>
                <a:lnTo>
                  <a:pt x="2265110" y="4869227"/>
                </a:lnTo>
                <a:cubicBezTo>
                  <a:pt x="2263768" y="4869227"/>
                  <a:pt x="2262597" y="4870253"/>
                  <a:pt x="2262402" y="4871305"/>
                </a:cubicBezTo>
                <a:lnTo>
                  <a:pt x="2256883" y="4899334"/>
                </a:lnTo>
                <a:cubicBezTo>
                  <a:pt x="2247265" y="4902261"/>
                  <a:pt x="2222315" y="4907628"/>
                  <a:pt x="2226203" y="4887801"/>
                </a:cubicBezTo>
                <a:lnTo>
                  <a:pt x="2229853" y="4869227"/>
                </a:lnTo>
                <a:close/>
                <a:moveTo>
                  <a:pt x="2702459" y="4869050"/>
                </a:moveTo>
                <a:cubicBezTo>
                  <a:pt x="2686049" y="4869050"/>
                  <a:pt x="2676201" y="4869151"/>
                  <a:pt x="2673697" y="4880810"/>
                </a:cubicBezTo>
                <a:cubicBezTo>
                  <a:pt x="2671846" y="4889475"/>
                  <a:pt x="2678689" y="4893664"/>
                  <a:pt x="2692561" y="4902211"/>
                </a:cubicBezTo>
                <a:cubicBezTo>
                  <a:pt x="2707774" y="4911548"/>
                  <a:pt x="2711246" y="4912263"/>
                  <a:pt x="2709828" y="4917184"/>
                </a:cubicBezTo>
                <a:cubicBezTo>
                  <a:pt x="2708724" y="4921154"/>
                  <a:pt x="2704734" y="4921314"/>
                  <a:pt x="2697900" y="4921314"/>
                </a:cubicBezTo>
                <a:lnTo>
                  <a:pt x="2670828" y="4921314"/>
                </a:lnTo>
                <a:cubicBezTo>
                  <a:pt x="2667754" y="4921314"/>
                  <a:pt x="2665963" y="4922576"/>
                  <a:pt x="2665428" y="4925293"/>
                </a:cubicBezTo>
                <a:lnTo>
                  <a:pt x="2664359" y="4930786"/>
                </a:lnTo>
                <a:lnTo>
                  <a:pt x="2698486" y="4930786"/>
                </a:lnTo>
                <a:cubicBezTo>
                  <a:pt x="2714098" y="4930786"/>
                  <a:pt x="2723878" y="4929827"/>
                  <a:pt x="2727435" y="4920372"/>
                </a:cubicBezTo>
                <a:cubicBezTo>
                  <a:pt x="2729175" y="4915762"/>
                  <a:pt x="2729150" y="4910993"/>
                  <a:pt x="2724931" y="4906282"/>
                </a:cubicBezTo>
                <a:cubicBezTo>
                  <a:pt x="2722791" y="4903885"/>
                  <a:pt x="2719616" y="4901773"/>
                  <a:pt x="2715236" y="4899334"/>
                </a:cubicBezTo>
                <a:cubicBezTo>
                  <a:pt x="2695744" y="4888406"/>
                  <a:pt x="2690642" y="4887145"/>
                  <a:pt x="2691890" y="4881853"/>
                </a:cubicBezTo>
                <a:cubicBezTo>
                  <a:pt x="2692569" y="4878876"/>
                  <a:pt x="2694657" y="4878766"/>
                  <a:pt x="2701992" y="4878766"/>
                </a:cubicBezTo>
                <a:lnTo>
                  <a:pt x="2724880" y="4878766"/>
                </a:lnTo>
                <a:cubicBezTo>
                  <a:pt x="2727953" y="4878766"/>
                  <a:pt x="2729736" y="4877513"/>
                  <a:pt x="2730271" y="4874796"/>
                </a:cubicBezTo>
                <a:lnTo>
                  <a:pt x="2731408" y="4869050"/>
                </a:lnTo>
                <a:close/>
                <a:moveTo>
                  <a:pt x="2321030" y="4869050"/>
                </a:moveTo>
                <a:cubicBezTo>
                  <a:pt x="2304628" y="4869050"/>
                  <a:pt x="2294789" y="4869151"/>
                  <a:pt x="2292284" y="4880810"/>
                </a:cubicBezTo>
                <a:cubicBezTo>
                  <a:pt x="2290434" y="4889475"/>
                  <a:pt x="2297268" y="4893664"/>
                  <a:pt x="2311156" y="4902211"/>
                </a:cubicBezTo>
                <a:cubicBezTo>
                  <a:pt x="2326361" y="4911548"/>
                  <a:pt x="2329833" y="4912263"/>
                  <a:pt x="2328424" y="4917184"/>
                </a:cubicBezTo>
                <a:cubicBezTo>
                  <a:pt x="2327295" y="4921154"/>
                  <a:pt x="2323313" y="4921314"/>
                  <a:pt x="2316479" y="4921314"/>
                </a:cubicBezTo>
                <a:lnTo>
                  <a:pt x="2289415" y="4921314"/>
                </a:lnTo>
                <a:cubicBezTo>
                  <a:pt x="2286342" y="4921314"/>
                  <a:pt x="2284551" y="4922576"/>
                  <a:pt x="2284016" y="4925293"/>
                </a:cubicBezTo>
                <a:lnTo>
                  <a:pt x="2282938" y="4930786"/>
                </a:lnTo>
                <a:lnTo>
                  <a:pt x="2317065" y="4930786"/>
                </a:lnTo>
                <a:cubicBezTo>
                  <a:pt x="2332686" y="4930786"/>
                  <a:pt x="2342465" y="4929827"/>
                  <a:pt x="2346014" y="4920372"/>
                </a:cubicBezTo>
                <a:cubicBezTo>
                  <a:pt x="2347763" y="4915762"/>
                  <a:pt x="2347746" y="4910993"/>
                  <a:pt x="2343526" y="4906282"/>
                </a:cubicBezTo>
                <a:cubicBezTo>
                  <a:pt x="2341370" y="4903885"/>
                  <a:pt x="2338212" y="4901773"/>
                  <a:pt x="2333823" y="4899334"/>
                </a:cubicBezTo>
                <a:cubicBezTo>
                  <a:pt x="2314323" y="4888406"/>
                  <a:pt x="2309238" y="4887145"/>
                  <a:pt x="2310469" y="4881853"/>
                </a:cubicBezTo>
                <a:cubicBezTo>
                  <a:pt x="2311148" y="4878876"/>
                  <a:pt x="2313228" y="4878766"/>
                  <a:pt x="2320571" y="4878766"/>
                </a:cubicBezTo>
                <a:lnTo>
                  <a:pt x="2343467" y="4878766"/>
                </a:lnTo>
                <a:cubicBezTo>
                  <a:pt x="2346532" y="4878766"/>
                  <a:pt x="2348332" y="4877513"/>
                  <a:pt x="2348858" y="4874796"/>
                </a:cubicBezTo>
                <a:lnTo>
                  <a:pt x="2349995" y="4869050"/>
                </a:lnTo>
                <a:close/>
                <a:moveTo>
                  <a:pt x="2170529" y="4869050"/>
                </a:moveTo>
                <a:cubicBezTo>
                  <a:pt x="2154128" y="4869050"/>
                  <a:pt x="2144280" y="4869151"/>
                  <a:pt x="2141784" y="4880810"/>
                </a:cubicBezTo>
                <a:cubicBezTo>
                  <a:pt x="2139916" y="4889475"/>
                  <a:pt x="2146767" y="4893664"/>
                  <a:pt x="2160664" y="4902211"/>
                </a:cubicBezTo>
                <a:cubicBezTo>
                  <a:pt x="2175852" y="4911548"/>
                  <a:pt x="2179324" y="4912263"/>
                  <a:pt x="2177923" y="4917184"/>
                </a:cubicBezTo>
                <a:cubicBezTo>
                  <a:pt x="2176803" y="4921154"/>
                  <a:pt x="2172821" y="4921314"/>
                  <a:pt x="2165979" y="4921314"/>
                </a:cubicBezTo>
                <a:lnTo>
                  <a:pt x="2138906" y="4921314"/>
                </a:lnTo>
                <a:cubicBezTo>
                  <a:pt x="2135833" y="4921314"/>
                  <a:pt x="2134050" y="4922576"/>
                  <a:pt x="2133515" y="4925293"/>
                </a:cubicBezTo>
                <a:lnTo>
                  <a:pt x="2132429" y="4930786"/>
                </a:lnTo>
                <a:lnTo>
                  <a:pt x="2166556" y="4930786"/>
                </a:lnTo>
                <a:cubicBezTo>
                  <a:pt x="2182177" y="4930786"/>
                  <a:pt x="2191965" y="4929827"/>
                  <a:pt x="2195522" y="4920372"/>
                </a:cubicBezTo>
                <a:cubicBezTo>
                  <a:pt x="2197245" y="4915762"/>
                  <a:pt x="2197228" y="4910993"/>
                  <a:pt x="2193018" y="4906282"/>
                </a:cubicBezTo>
                <a:cubicBezTo>
                  <a:pt x="2190870" y="4903885"/>
                  <a:pt x="2187695" y="4901773"/>
                  <a:pt x="2183331" y="4899334"/>
                </a:cubicBezTo>
                <a:cubicBezTo>
                  <a:pt x="2163822" y="4888406"/>
                  <a:pt x="2158729" y="4887145"/>
                  <a:pt x="2159960" y="4881853"/>
                </a:cubicBezTo>
                <a:cubicBezTo>
                  <a:pt x="2160656" y="4878876"/>
                  <a:pt x="2162736" y="4878766"/>
                  <a:pt x="2170062" y="4878766"/>
                </a:cubicBezTo>
                <a:lnTo>
                  <a:pt x="2192950" y="4878766"/>
                </a:lnTo>
                <a:cubicBezTo>
                  <a:pt x="2196031" y="4878766"/>
                  <a:pt x="2197823" y="4877513"/>
                  <a:pt x="2198357" y="4874796"/>
                </a:cubicBezTo>
                <a:lnTo>
                  <a:pt x="2199478" y="4869050"/>
                </a:lnTo>
                <a:close/>
                <a:moveTo>
                  <a:pt x="1923012" y="4818696"/>
                </a:moveTo>
                <a:cubicBezTo>
                  <a:pt x="1904963" y="4819756"/>
                  <a:pt x="1873917" y="4826091"/>
                  <a:pt x="1875097" y="4832400"/>
                </a:cubicBezTo>
                <a:cubicBezTo>
                  <a:pt x="1876184" y="4839230"/>
                  <a:pt x="1895845" y="4837127"/>
                  <a:pt x="1904844" y="4837127"/>
                </a:cubicBezTo>
                <a:cubicBezTo>
                  <a:pt x="1924633" y="4837127"/>
                  <a:pt x="1956061" y="4838465"/>
                  <a:pt x="1961010" y="4852572"/>
                </a:cubicBezTo>
                <a:cubicBezTo>
                  <a:pt x="1971681" y="4882956"/>
                  <a:pt x="1899301" y="4937516"/>
                  <a:pt x="1883875" y="4932276"/>
                </a:cubicBezTo>
                <a:cubicBezTo>
                  <a:pt x="1876897" y="4929903"/>
                  <a:pt x="1898053" y="4890249"/>
                  <a:pt x="1905736" y="4875982"/>
                </a:cubicBezTo>
                <a:cubicBezTo>
                  <a:pt x="1910303" y="4867469"/>
                  <a:pt x="1917256" y="4854094"/>
                  <a:pt x="1911313" y="4853186"/>
                </a:cubicBezTo>
                <a:cubicBezTo>
                  <a:pt x="1904691" y="4852185"/>
                  <a:pt x="1897374" y="4864769"/>
                  <a:pt x="1892636" y="4872029"/>
                </a:cubicBezTo>
                <a:cubicBezTo>
                  <a:pt x="1879767" y="4891755"/>
                  <a:pt x="1866565" y="4913290"/>
                  <a:pt x="1855996" y="4935413"/>
                </a:cubicBezTo>
                <a:cubicBezTo>
                  <a:pt x="1852728" y="4942244"/>
                  <a:pt x="1841870" y="4962828"/>
                  <a:pt x="1845605" y="4965486"/>
                </a:cubicBezTo>
                <a:cubicBezTo>
                  <a:pt x="1849086" y="4967959"/>
                  <a:pt x="1865623" y="4964435"/>
                  <a:pt x="1886677" y="4955215"/>
                </a:cubicBezTo>
                <a:cubicBezTo>
                  <a:pt x="1952869" y="4926219"/>
                  <a:pt x="1982667" y="4888483"/>
                  <a:pt x="1990647" y="4857299"/>
                </a:cubicBezTo>
                <a:cubicBezTo>
                  <a:pt x="1993191" y="4847710"/>
                  <a:pt x="1989677" y="4837545"/>
                  <a:pt x="1981733" y="4831516"/>
                </a:cubicBezTo>
                <a:cubicBezTo>
                  <a:pt x="1967904" y="4821026"/>
                  <a:pt x="1943284" y="4817519"/>
                  <a:pt x="1923012" y="4818696"/>
                </a:cubicBezTo>
                <a:close/>
                <a:moveTo>
                  <a:pt x="2505547" y="4793384"/>
                </a:moveTo>
                <a:cubicBezTo>
                  <a:pt x="2518867" y="4793384"/>
                  <a:pt x="2522348" y="4798339"/>
                  <a:pt x="2520191" y="4809729"/>
                </a:cubicBezTo>
                <a:cubicBezTo>
                  <a:pt x="2520191" y="4809729"/>
                  <a:pt x="2519648" y="4812572"/>
                  <a:pt x="2519453" y="4813430"/>
                </a:cubicBezTo>
                <a:cubicBezTo>
                  <a:pt x="2519190" y="4814709"/>
                  <a:pt x="2518604" y="4818015"/>
                  <a:pt x="2515157" y="4818015"/>
                </a:cubicBezTo>
                <a:lnTo>
                  <a:pt x="2481930" y="4818015"/>
                </a:lnTo>
                <a:lnTo>
                  <a:pt x="2483560" y="4809729"/>
                </a:lnTo>
                <a:cubicBezTo>
                  <a:pt x="2485903" y="4797733"/>
                  <a:pt x="2492949" y="4793384"/>
                  <a:pt x="2505547" y="4793384"/>
                </a:cubicBezTo>
                <a:close/>
                <a:moveTo>
                  <a:pt x="2277190" y="4793384"/>
                </a:moveTo>
                <a:cubicBezTo>
                  <a:pt x="2290502" y="4793384"/>
                  <a:pt x="2293999" y="4798339"/>
                  <a:pt x="2291826" y="4809729"/>
                </a:cubicBezTo>
                <a:cubicBezTo>
                  <a:pt x="2291826" y="4809729"/>
                  <a:pt x="2291283" y="4812572"/>
                  <a:pt x="2291096" y="4813430"/>
                </a:cubicBezTo>
                <a:cubicBezTo>
                  <a:pt x="2290841" y="4814709"/>
                  <a:pt x="2290247" y="4818015"/>
                  <a:pt x="2286792" y="4818015"/>
                </a:cubicBezTo>
                <a:lnTo>
                  <a:pt x="2253581" y="4818015"/>
                </a:lnTo>
                <a:lnTo>
                  <a:pt x="2255203" y="4809729"/>
                </a:lnTo>
                <a:cubicBezTo>
                  <a:pt x="2257529" y="4797733"/>
                  <a:pt x="2264592" y="4793384"/>
                  <a:pt x="2277190" y="4793384"/>
                </a:cubicBezTo>
                <a:close/>
                <a:moveTo>
                  <a:pt x="2040133" y="4783925"/>
                </a:moveTo>
                <a:cubicBezTo>
                  <a:pt x="2026282" y="4785814"/>
                  <a:pt x="2013467" y="4790924"/>
                  <a:pt x="2006938" y="4801897"/>
                </a:cubicBezTo>
                <a:cubicBezTo>
                  <a:pt x="1996853" y="4818856"/>
                  <a:pt x="2015920" y="4842073"/>
                  <a:pt x="2033272" y="4864567"/>
                </a:cubicBezTo>
                <a:cubicBezTo>
                  <a:pt x="2047186" y="4882594"/>
                  <a:pt x="2062340" y="4899813"/>
                  <a:pt x="2056151" y="4909865"/>
                </a:cubicBezTo>
                <a:cubicBezTo>
                  <a:pt x="2051108" y="4918084"/>
                  <a:pt x="2018738" y="4918067"/>
                  <a:pt x="2007592" y="4918715"/>
                </a:cubicBezTo>
                <a:cubicBezTo>
                  <a:pt x="1994051" y="4919514"/>
                  <a:pt x="1974568" y="4919556"/>
                  <a:pt x="1971155" y="4921575"/>
                </a:cubicBezTo>
                <a:cubicBezTo>
                  <a:pt x="1968099" y="4923384"/>
                  <a:pt x="1966401" y="4928994"/>
                  <a:pt x="1977862" y="4931232"/>
                </a:cubicBezTo>
                <a:cubicBezTo>
                  <a:pt x="1987056" y="4933049"/>
                  <a:pt x="2008958" y="4936717"/>
                  <a:pt x="2032084" y="4936700"/>
                </a:cubicBezTo>
                <a:cubicBezTo>
                  <a:pt x="2056219" y="4936691"/>
                  <a:pt x="2081568" y="4932359"/>
                  <a:pt x="2087061" y="4911876"/>
                </a:cubicBezTo>
                <a:cubicBezTo>
                  <a:pt x="2091476" y="4895422"/>
                  <a:pt x="2076169" y="4877790"/>
                  <a:pt x="2062696" y="4859915"/>
                </a:cubicBezTo>
                <a:cubicBezTo>
                  <a:pt x="2047942" y="4840332"/>
                  <a:pt x="2033017" y="4826376"/>
                  <a:pt x="2034274" y="4812505"/>
                </a:cubicBezTo>
                <a:cubicBezTo>
                  <a:pt x="2035242" y="4801729"/>
                  <a:pt x="2054538" y="4801106"/>
                  <a:pt x="2086543" y="4800492"/>
                </a:cubicBezTo>
                <a:cubicBezTo>
                  <a:pt x="2093216" y="4800349"/>
                  <a:pt x="2106459" y="4800004"/>
                  <a:pt x="2103913" y="4794234"/>
                </a:cubicBezTo>
                <a:cubicBezTo>
                  <a:pt x="2101629" y="4789153"/>
                  <a:pt x="2091713" y="4787462"/>
                  <a:pt x="2079548" y="4785283"/>
                </a:cubicBezTo>
                <a:cubicBezTo>
                  <a:pt x="2068873" y="4783370"/>
                  <a:pt x="2053985" y="4782037"/>
                  <a:pt x="2040133" y="4783925"/>
                </a:cubicBezTo>
                <a:close/>
                <a:moveTo>
                  <a:pt x="2693180" y="4783845"/>
                </a:moveTo>
                <a:cubicBezTo>
                  <a:pt x="2690099" y="4783845"/>
                  <a:pt x="2688367" y="4784888"/>
                  <a:pt x="2687908" y="4787193"/>
                </a:cubicBezTo>
                <a:lnTo>
                  <a:pt x="2686686" y="4793401"/>
                </a:lnTo>
                <a:lnTo>
                  <a:pt x="2711152" y="4793401"/>
                </a:lnTo>
                <a:lnTo>
                  <a:pt x="2700957" y="4845421"/>
                </a:lnTo>
                <a:lnTo>
                  <a:pt x="2711925" y="4845421"/>
                </a:lnTo>
                <a:cubicBezTo>
                  <a:pt x="2715015" y="4845421"/>
                  <a:pt x="2716806" y="4844168"/>
                  <a:pt x="2717418" y="4841047"/>
                </a:cubicBezTo>
                <a:lnTo>
                  <a:pt x="2726773" y="4793401"/>
                </a:lnTo>
                <a:lnTo>
                  <a:pt x="2747198" y="4793401"/>
                </a:lnTo>
                <a:cubicBezTo>
                  <a:pt x="2750085" y="4793401"/>
                  <a:pt x="2751104" y="4792139"/>
                  <a:pt x="2751613" y="4789632"/>
                </a:cubicBezTo>
                <a:lnTo>
                  <a:pt x="2752734" y="4783845"/>
                </a:lnTo>
                <a:close/>
                <a:moveTo>
                  <a:pt x="2642813" y="4783845"/>
                </a:moveTo>
                <a:lnTo>
                  <a:pt x="2630732" y="4845421"/>
                </a:lnTo>
                <a:lnTo>
                  <a:pt x="2683324" y="4845421"/>
                </a:lnTo>
                <a:lnTo>
                  <a:pt x="2684462" y="4839659"/>
                </a:lnTo>
                <a:cubicBezTo>
                  <a:pt x="2684996" y="4836967"/>
                  <a:pt x="2684037" y="4835915"/>
                  <a:pt x="2681541" y="4835915"/>
                </a:cubicBezTo>
                <a:lnTo>
                  <a:pt x="2648203" y="4835915"/>
                </a:lnTo>
                <a:lnTo>
                  <a:pt x="2658017" y="4785931"/>
                </a:lnTo>
                <a:cubicBezTo>
                  <a:pt x="2658212" y="4784888"/>
                  <a:pt x="2657448" y="4783845"/>
                  <a:pt x="2656107" y="4783845"/>
                </a:cubicBezTo>
                <a:close/>
                <a:moveTo>
                  <a:pt x="2559124" y="4783845"/>
                </a:moveTo>
                <a:cubicBezTo>
                  <a:pt x="2557511" y="4783845"/>
                  <a:pt x="2556000" y="4784476"/>
                  <a:pt x="2555592" y="4786579"/>
                </a:cubicBezTo>
                <a:lnTo>
                  <a:pt x="2549480" y="4817947"/>
                </a:lnTo>
                <a:cubicBezTo>
                  <a:pt x="2545312" y="4840062"/>
                  <a:pt x="2556416" y="4846800"/>
                  <a:pt x="2578361" y="4846800"/>
                </a:cubicBezTo>
                <a:lnTo>
                  <a:pt x="2578361" y="4846792"/>
                </a:lnTo>
                <a:cubicBezTo>
                  <a:pt x="2604067" y="4846792"/>
                  <a:pt x="2613974" y="4838077"/>
                  <a:pt x="2618040" y="4817939"/>
                </a:cubicBezTo>
                <a:lnTo>
                  <a:pt x="2624127" y="4786579"/>
                </a:lnTo>
                <a:cubicBezTo>
                  <a:pt x="2624535" y="4784476"/>
                  <a:pt x="2623270" y="4783845"/>
                  <a:pt x="2621665" y="4783845"/>
                </a:cubicBezTo>
                <a:lnTo>
                  <a:pt x="2609228" y="4783845"/>
                </a:lnTo>
                <a:lnTo>
                  <a:pt x="2605816" y="4801889"/>
                </a:lnTo>
                <a:lnTo>
                  <a:pt x="2603863" y="4811495"/>
                </a:lnTo>
                <a:lnTo>
                  <a:pt x="2602233" y="4819840"/>
                </a:lnTo>
                <a:cubicBezTo>
                  <a:pt x="2599958" y="4831205"/>
                  <a:pt x="2592530" y="4836328"/>
                  <a:pt x="2579940" y="4836328"/>
                </a:cubicBezTo>
                <a:cubicBezTo>
                  <a:pt x="2566094" y="4836328"/>
                  <a:pt x="2562384" y="4831331"/>
                  <a:pt x="2564557" y="4819840"/>
                </a:cubicBezTo>
                <a:cubicBezTo>
                  <a:pt x="2564557" y="4819840"/>
                  <a:pt x="2565092" y="4816971"/>
                  <a:pt x="2565270" y="4816113"/>
                </a:cubicBezTo>
                <a:lnTo>
                  <a:pt x="2568140" y="4801897"/>
                </a:lnTo>
                <a:lnTo>
                  <a:pt x="2571561" y="4783845"/>
                </a:lnTo>
                <a:close/>
                <a:moveTo>
                  <a:pt x="2155095" y="4783845"/>
                </a:moveTo>
                <a:lnTo>
                  <a:pt x="2154909" y="4784644"/>
                </a:lnTo>
                <a:cubicBezTo>
                  <a:pt x="2153907" y="4788783"/>
                  <a:pt x="2154433" y="4793359"/>
                  <a:pt x="2161471" y="4793359"/>
                </a:cubicBezTo>
                <a:lnTo>
                  <a:pt x="2193833" y="4793359"/>
                </a:lnTo>
                <a:cubicBezTo>
                  <a:pt x="2209402" y="4793359"/>
                  <a:pt x="2211626" y="4801073"/>
                  <a:pt x="2208519" y="4814658"/>
                </a:cubicBezTo>
                <a:cubicBezTo>
                  <a:pt x="2205463" y="4828000"/>
                  <a:pt x="2200140" y="4834864"/>
                  <a:pt x="2188450" y="4835915"/>
                </a:cubicBezTo>
                <a:lnTo>
                  <a:pt x="2166284" y="4835915"/>
                </a:lnTo>
                <a:lnTo>
                  <a:pt x="2173127" y="4800963"/>
                </a:lnTo>
                <a:lnTo>
                  <a:pt x="2160028" y="4800963"/>
                </a:lnTo>
                <a:cubicBezTo>
                  <a:pt x="2158483" y="4800963"/>
                  <a:pt x="2157320" y="4802006"/>
                  <a:pt x="2157116" y="4803050"/>
                </a:cubicBezTo>
                <a:lnTo>
                  <a:pt x="2148796" y="4845421"/>
                </a:lnTo>
                <a:lnTo>
                  <a:pt x="2185606" y="4845421"/>
                </a:lnTo>
                <a:cubicBezTo>
                  <a:pt x="2206227" y="4845421"/>
                  <a:pt x="2220515" y="4837833"/>
                  <a:pt x="2224980" y="4814238"/>
                </a:cubicBezTo>
                <a:cubicBezTo>
                  <a:pt x="2228300" y="4796673"/>
                  <a:pt x="2220625" y="4783845"/>
                  <a:pt x="2199614" y="4783845"/>
                </a:cubicBezTo>
                <a:close/>
                <a:moveTo>
                  <a:pt x="2423480" y="4783660"/>
                </a:moveTo>
                <a:cubicBezTo>
                  <a:pt x="2407078" y="4783660"/>
                  <a:pt x="2397231" y="4783761"/>
                  <a:pt x="2394718" y="4795437"/>
                </a:cubicBezTo>
                <a:cubicBezTo>
                  <a:pt x="2392876" y="4804093"/>
                  <a:pt x="2399718" y="4808290"/>
                  <a:pt x="2413598" y="4816837"/>
                </a:cubicBezTo>
                <a:cubicBezTo>
                  <a:pt x="2428794" y="4826174"/>
                  <a:pt x="2432266" y="4826881"/>
                  <a:pt x="2430874" y="4831819"/>
                </a:cubicBezTo>
                <a:cubicBezTo>
                  <a:pt x="2429745" y="4835789"/>
                  <a:pt x="2425764" y="4835941"/>
                  <a:pt x="2418930" y="4835941"/>
                </a:cubicBezTo>
                <a:lnTo>
                  <a:pt x="2391865" y="4835941"/>
                </a:lnTo>
                <a:cubicBezTo>
                  <a:pt x="2388784" y="4835941"/>
                  <a:pt x="2386992" y="4837202"/>
                  <a:pt x="2386458" y="4839919"/>
                </a:cubicBezTo>
                <a:lnTo>
                  <a:pt x="2385388" y="4845421"/>
                </a:lnTo>
                <a:lnTo>
                  <a:pt x="2419515" y="4845421"/>
                </a:lnTo>
                <a:cubicBezTo>
                  <a:pt x="2435119" y="4845421"/>
                  <a:pt x="2444924" y="4844470"/>
                  <a:pt x="2448473" y="4834998"/>
                </a:cubicBezTo>
                <a:lnTo>
                  <a:pt x="2448481" y="4834998"/>
                </a:lnTo>
                <a:cubicBezTo>
                  <a:pt x="2450213" y="4830380"/>
                  <a:pt x="2450196" y="4825611"/>
                  <a:pt x="2445977" y="4820908"/>
                </a:cubicBezTo>
                <a:cubicBezTo>
                  <a:pt x="2443829" y="4818502"/>
                  <a:pt x="2440662" y="4816408"/>
                  <a:pt x="2436282" y="4813943"/>
                </a:cubicBezTo>
                <a:cubicBezTo>
                  <a:pt x="2416782" y="4803016"/>
                  <a:pt x="2411688" y="4801771"/>
                  <a:pt x="2412911" y="4796480"/>
                </a:cubicBezTo>
                <a:cubicBezTo>
                  <a:pt x="2413607" y="4793510"/>
                  <a:pt x="2415695" y="4793384"/>
                  <a:pt x="2423038" y="4793384"/>
                </a:cubicBezTo>
                <a:lnTo>
                  <a:pt x="2445909" y="4793384"/>
                </a:lnTo>
                <a:cubicBezTo>
                  <a:pt x="2448991" y="4793384"/>
                  <a:pt x="2450782" y="4792139"/>
                  <a:pt x="2451317" y="4789430"/>
                </a:cubicBezTo>
                <a:lnTo>
                  <a:pt x="2452446" y="4783660"/>
                </a:lnTo>
                <a:close/>
                <a:moveTo>
                  <a:pt x="2350776" y="4783660"/>
                </a:moveTo>
                <a:cubicBezTo>
                  <a:pt x="2334375" y="4783660"/>
                  <a:pt x="2324536" y="4783761"/>
                  <a:pt x="2322031" y="4795437"/>
                </a:cubicBezTo>
                <a:cubicBezTo>
                  <a:pt x="2320172" y="4804093"/>
                  <a:pt x="2327023" y="4808290"/>
                  <a:pt x="2340903" y="4816837"/>
                </a:cubicBezTo>
                <a:cubicBezTo>
                  <a:pt x="2356099" y="4826174"/>
                  <a:pt x="2359580" y="4826881"/>
                  <a:pt x="2358179" y="4831819"/>
                </a:cubicBezTo>
                <a:cubicBezTo>
                  <a:pt x="2357059" y="4835789"/>
                  <a:pt x="2353069" y="4835941"/>
                  <a:pt x="2346218" y="4835941"/>
                </a:cubicBezTo>
                <a:lnTo>
                  <a:pt x="2319179" y="4835941"/>
                </a:lnTo>
                <a:cubicBezTo>
                  <a:pt x="2316089" y="4835941"/>
                  <a:pt x="2314306" y="4837202"/>
                  <a:pt x="2313763" y="4839919"/>
                </a:cubicBezTo>
                <a:lnTo>
                  <a:pt x="2312684" y="4845421"/>
                </a:lnTo>
                <a:lnTo>
                  <a:pt x="2346812" y="4845421"/>
                </a:lnTo>
                <a:cubicBezTo>
                  <a:pt x="2362432" y="4845421"/>
                  <a:pt x="2372221" y="4844470"/>
                  <a:pt x="2375778" y="4834998"/>
                </a:cubicBezTo>
                <a:cubicBezTo>
                  <a:pt x="2377501" y="4830380"/>
                  <a:pt x="2377484" y="4825611"/>
                  <a:pt x="2373273" y="4820908"/>
                </a:cubicBezTo>
                <a:cubicBezTo>
                  <a:pt x="2371117" y="4818502"/>
                  <a:pt x="2367951" y="4816408"/>
                  <a:pt x="2363579" y="4813943"/>
                </a:cubicBezTo>
                <a:cubicBezTo>
                  <a:pt x="2344061" y="4803016"/>
                  <a:pt x="2338985" y="4801771"/>
                  <a:pt x="2340216" y="4796480"/>
                </a:cubicBezTo>
                <a:cubicBezTo>
                  <a:pt x="2340895" y="4793510"/>
                  <a:pt x="2342975" y="4793384"/>
                  <a:pt x="2350335" y="4793384"/>
                </a:cubicBezTo>
                <a:lnTo>
                  <a:pt x="2373197" y="4793384"/>
                </a:lnTo>
                <a:cubicBezTo>
                  <a:pt x="2376287" y="4793384"/>
                  <a:pt x="2378078" y="4792139"/>
                  <a:pt x="2378596" y="4789430"/>
                </a:cubicBezTo>
                <a:lnTo>
                  <a:pt x="2379742" y="4783660"/>
                </a:lnTo>
                <a:close/>
                <a:moveTo>
                  <a:pt x="2507381" y="4783012"/>
                </a:moveTo>
                <a:cubicBezTo>
                  <a:pt x="2485665" y="4783012"/>
                  <a:pt x="2473279" y="4788413"/>
                  <a:pt x="2468542" y="4811613"/>
                </a:cubicBezTo>
                <a:lnTo>
                  <a:pt x="2462446" y="4842704"/>
                </a:lnTo>
                <a:cubicBezTo>
                  <a:pt x="2462039" y="4844790"/>
                  <a:pt x="2463253" y="4845421"/>
                  <a:pt x="2464806" y="4845421"/>
                </a:cubicBezTo>
                <a:lnTo>
                  <a:pt x="2476556" y="4845421"/>
                </a:lnTo>
                <a:lnTo>
                  <a:pt x="2479985" y="4827520"/>
                </a:lnTo>
                <a:lnTo>
                  <a:pt x="2516592" y="4827520"/>
                </a:lnTo>
                <a:lnTo>
                  <a:pt x="2513171" y="4845421"/>
                </a:lnTo>
                <a:lnTo>
                  <a:pt x="2524928" y="4845421"/>
                </a:lnTo>
                <a:cubicBezTo>
                  <a:pt x="2526474" y="4845421"/>
                  <a:pt x="2527942" y="4844790"/>
                  <a:pt x="2528350" y="4842704"/>
                </a:cubicBezTo>
                <a:lnTo>
                  <a:pt x="2534454" y="4811613"/>
                </a:lnTo>
                <a:cubicBezTo>
                  <a:pt x="2538953" y="4788026"/>
                  <a:pt x="2525506" y="4783012"/>
                  <a:pt x="2507381" y="4783012"/>
                </a:cubicBezTo>
                <a:close/>
                <a:moveTo>
                  <a:pt x="2279015" y="4783012"/>
                </a:moveTo>
                <a:cubicBezTo>
                  <a:pt x="2257308" y="4783012"/>
                  <a:pt x="2244922" y="4788413"/>
                  <a:pt x="2240193" y="4811613"/>
                </a:cubicBezTo>
                <a:lnTo>
                  <a:pt x="2234081" y="4842704"/>
                </a:lnTo>
                <a:cubicBezTo>
                  <a:pt x="2233682" y="4844790"/>
                  <a:pt x="2234896" y="4845421"/>
                  <a:pt x="2236449" y="4845421"/>
                </a:cubicBezTo>
                <a:lnTo>
                  <a:pt x="2248199" y="4845421"/>
                </a:lnTo>
                <a:lnTo>
                  <a:pt x="2251620" y="4827520"/>
                </a:lnTo>
                <a:lnTo>
                  <a:pt x="2288235" y="4827520"/>
                </a:lnTo>
                <a:lnTo>
                  <a:pt x="2284814" y="4845421"/>
                </a:lnTo>
                <a:lnTo>
                  <a:pt x="2296572" y="4845421"/>
                </a:lnTo>
                <a:cubicBezTo>
                  <a:pt x="2298117" y="4845421"/>
                  <a:pt x="2299585" y="4844790"/>
                  <a:pt x="2299984" y="4842704"/>
                </a:cubicBezTo>
                <a:lnTo>
                  <a:pt x="2306097" y="4811613"/>
                </a:lnTo>
                <a:cubicBezTo>
                  <a:pt x="2310588" y="4788026"/>
                  <a:pt x="2297140" y="4783012"/>
                  <a:pt x="2279015" y="4783012"/>
                </a:cubicBezTo>
                <a:close/>
                <a:moveTo>
                  <a:pt x="1973014" y="4694493"/>
                </a:moveTo>
                <a:lnTo>
                  <a:pt x="1973014" y="4694501"/>
                </a:lnTo>
                <a:cubicBezTo>
                  <a:pt x="1949550" y="4695595"/>
                  <a:pt x="1928148" y="4701542"/>
                  <a:pt x="1929481" y="4706110"/>
                </a:cubicBezTo>
                <a:cubicBezTo>
                  <a:pt x="1931119" y="4711670"/>
                  <a:pt x="1947062" y="4710282"/>
                  <a:pt x="1953132" y="4710282"/>
                </a:cubicBezTo>
                <a:cubicBezTo>
                  <a:pt x="1975485" y="4710282"/>
                  <a:pt x="1997014" y="4714623"/>
                  <a:pt x="2002150" y="4720881"/>
                </a:cubicBezTo>
                <a:cubicBezTo>
                  <a:pt x="2010173" y="4730656"/>
                  <a:pt x="1996360" y="4754765"/>
                  <a:pt x="1953896" y="4787631"/>
                </a:cubicBezTo>
                <a:cubicBezTo>
                  <a:pt x="1945755" y="4793931"/>
                  <a:pt x="1939676" y="4799736"/>
                  <a:pt x="1938327" y="4802587"/>
                </a:cubicBezTo>
                <a:cubicBezTo>
                  <a:pt x="1937605" y="4804101"/>
                  <a:pt x="1937945" y="4806305"/>
                  <a:pt x="1940177" y="4806608"/>
                </a:cubicBezTo>
                <a:cubicBezTo>
                  <a:pt x="1942512" y="4806936"/>
                  <a:pt x="1948115" y="4805632"/>
                  <a:pt x="1957360" y="4800880"/>
                </a:cubicBezTo>
                <a:cubicBezTo>
                  <a:pt x="1995087" y="4781490"/>
                  <a:pt x="2038374" y="4741995"/>
                  <a:pt x="2029834" y="4714909"/>
                </a:cubicBezTo>
                <a:cubicBezTo>
                  <a:pt x="2024630" y="4698379"/>
                  <a:pt x="1996657" y="4693391"/>
                  <a:pt x="1973014" y="4694493"/>
                </a:cubicBezTo>
                <a:close/>
                <a:moveTo>
                  <a:pt x="460601" y="0"/>
                </a:moveTo>
                <a:lnTo>
                  <a:pt x="3086100" y="0"/>
                </a:lnTo>
                <a:lnTo>
                  <a:pt x="3086100" y="842036"/>
                </a:lnTo>
                <a:lnTo>
                  <a:pt x="3086100" y="1941749"/>
                </a:lnTo>
                <a:lnTo>
                  <a:pt x="3086100" y="3201749"/>
                </a:lnTo>
                <a:lnTo>
                  <a:pt x="3086100" y="3743118"/>
                </a:lnTo>
                <a:lnTo>
                  <a:pt x="3086100" y="5143499"/>
                </a:lnTo>
                <a:lnTo>
                  <a:pt x="547192" y="5143499"/>
                </a:lnTo>
                <a:lnTo>
                  <a:pt x="451948" y="4947929"/>
                </a:lnTo>
                <a:cubicBezTo>
                  <a:pt x="172711" y="4317060"/>
                  <a:pt x="0" y="3445523"/>
                  <a:pt x="0" y="2482849"/>
                </a:cubicBezTo>
                <a:cubicBezTo>
                  <a:pt x="0" y="1520175"/>
                  <a:pt x="172711" y="648637"/>
                  <a:pt x="451948" y="17768"/>
                </a:cubicBezTo>
                <a:close/>
              </a:path>
            </a:pathLst>
          </a:custGeom>
        </p:spPr>
        <p:txBody>
          <a:bodyPr wrap="square" anchor="ctr">
            <a:noAutofit/>
          </a:bodyPr>
          <a:lstStyle>
            <a:lvl1pPr marL="0" indent="0" algn="ctr">
              <a:buNone/>
              <a:defRPr sz="2133"/>
            </a:lvl1pPr>
          </a:lstStyle>
          <a:p>
            <a:r>
              <a:rPr lang="en-US" noProof="0" dirty="0"/>
              <a:t>Insert image</a:t>
            </a:r>
          </a:p>
        </p:txBody>
      </p:sp>
      <p:sp>
        <p:nvSpPr>
          <p:cNvPr id="11" name="ZoneTexte 7">
            <a:extLst>
              <a:ext uri="{FF2B5EF4-FFF2-40B4-BE49-F238E27FC236}">
                <a16:creationId xmlns:a16="http://schemas.microsoft.com/office/drawing/2014/main" id="{D5E28100-23B4-0C41-9F0D-D979777516FC}"/>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2" name="Text Placeholder 14">
            <a:extLst>
              <a:ext uri="{FF2B5EF4-FFF2-40B4-BE49-F238E27FC236}">
                <a16:creationId xmlns:a16="http://schemas.microsoft.com/office/drawing/2014/main" id="{B8C03A33-7651-F14B-9E61-1FD1CCA71A18}"/>
              </a:ext>
            </a:extLst>
          </p:cNvPr>
          <p:cNvSpPr>
            <a:spLocks noGrp="1"/>
          </p:cNvSpPr>
          <p:nvPr>
            <p:ph type="body" sz="quarter" idx="11" hasCustomPrompt="1"/>
          </p:nvPr>
        </p:nvSpPr>
        <p:spPr>
          <a:xfrm>
            <a:off x="510540" y="1379531"/>
            <a:ext cx="7492069"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5" name="Connecteur droit 8">
            <a:extLst>
              <a:ext uri="{FF2B5EF4-FFF2-40B4-BE49-F238E27FC236}">
                <a16:creationId xmlns:a16="http://schemas.microsoft.com/office/drawing/2014/main" id="{76E86959-47EF-40FD-8178-D84F5E7A0589}"/>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4BA3E254-0FAD-4923-8423-37B7665EFF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290" y="6254752"/>
            <a:ext cx="1211157" cy="370129"/>
          </a:xfrm>
          <a:prstGeom prst="rect">
            <a:avLst/>
          </a:prstGeom>
        </p:spPr>
      </p:pic>
      <p:sp>
        <p:nvSpPr>
          <p:cNvPr id="10" name="Titre 1">
            <a:extLst>
              <a:ext uri="{FF2B5EF4-FFF2-40B4-BE49-F238E27FC236}">
                <a16:creationId xmlns:a16="http://schemas.microsoft.com/office/drawing/2014/main" id="{6EB06358-24BE-4AD7-82C3-18149F56A0B0}"/>
              </a:ext>
            </a:extLst>
          </p:cNvPr>
          <p:cNvSpPr>
            <a:spLocks noGrp="1"/>
          </p:cNvSpPr>
          <p:nvPr>
            <p:ph type="title" hasCustomPrompt="1"/>
          </p:nvPr>
        </p:nvSpPr>
        <p:spPr>
          <a:xfrm>
            <a:off x="510583" y="361939"/>
            <a:ext cx="7492016"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21" name="Footer Placeholder 12">
            <a:extLst>
              <a:ext uri="{FF2B5EF4-FFF2-40B4-BE49-F238E27FC236}">
                <a16:creationId xmlns:a16="http://schemas.microsoft.com/office/drawing/2014/main" id="{A6798E04-FDA5-4D82-9A44-95546BCDACCF}"/>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2" name="Date Placeholder 3">
            <a:extLst>
              <a:ext uri="{FF2B5EF4-FFF2-40B4-BE49-F238E27FC236}">
                <a16:creationId xmlns:a16="http://schemas.microsoft.com/office/drawing/2014/main" id="{8291889B-FC90-4E78-9D95-CB20CDD8B2B6}"/>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4F7B6745-AD2B-4B9E-BE15-BFF381C610E5}" type="datetime1">
              <a:rPr lang="en-US" noProof="0" smtClean="0"/>
              <a:t>1/15/2025</a:t>
            </a:fld>
            <a:endParaRPr lang="en-US" noProof="0" dirty="0"/>
          </a:p>
        </p:txBody>
      </p:sp>
    </p:spTree>
    <p:extLst>
      <p:ext uri="{BB962C8B-B14F-4D97-AF65-F5344CB8AC3E}">
        <p14:creationId xmlns:p14="http://schemas.microsoft.com/office/powerpoint/2010/main" val="16629281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images - 1 line title">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911C0480-0C12-AE45-93AE-AEAF1DB9DCCA}"/>
              </a:ext>
            </a:extLst>
          </p:cNvPr>
          <p:cNvSpPr>
            <a:spLocks noGrp="1"/>
          </p:cNvSpPr>
          <p:nvPr>
            <p:ph type="pic" sz="quarter" idx="12" hasCustomPrompt="1"/>
          </p:nvPr>
        </p:nvSpPr>
        <p:spPr>
          <a:xfrm>
            <a:off x="510539" y="1755430"/>
            <a:ext cx="5331461" cy="3524239"/>
          </a:xfrm>
          <a:custGeom>
            <a:avLst/>
            <a:gdLst>
              <a:gd name="connsiteX0" fmla="*/ 65234 w 3998596"/>
              <a:gd name="connsiteY0" fmla="*/ 0 h 2643179"/>
              <a:gd name="connsiteX1" fmla="*/ 3933362 w 3998596"/>
              <a:gd name="connsiteY1" fmla="*/ 0 h 2643179"/>
              <a:gd name="connsiteX2" fmla="*/ 3998596 w 3998596"/>
              <a:gd name="connsiteY2" fmla="*/ 65234 h 2643179"/>
              <a:gd name="connsiteX3" fmla="*/ 3998596 w 3998596"/>
              <a:gd name="connsiteY3" fmla="*/ 2577945 h 2643179"/>
              <a:gd name="connsiteX4" fmla="*/ 3933362 w 3998596"/>
              <a:gd name="connsiteY4" fmla="*/ 2643179 h 2643179"/>
              <a:gd name="connsiteX5" fmla="*/ 65234 w 3998596"/>
              <a:gd name="connsiteY5" fmla="*/ 2643179 h 2643179"/>
              <a:gd name="connsiteX6" fmla="*/ 0 w 3998596"/>
              <a:gd name="connsiteY6" fmla="*/ 2577945 h 2643179"/>
              <a:gd name="connsiteX7" fmla="*/ 0 w 3998596"/>
              <a:gd name="connsiteY7" fmla="*/ 65234 h 2643179"/>
              <a:gd name="connsiteX8" fmla="*/ 65234 w 3998596"/>
              <a:gd name="connsiteY8" fmla="*/ 0 h 264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8596" h="2643179">
                <a:moveTo>
                  <a:pt x="65234" y="0"/>
                </a:moveTo>
                <a:lnTo>
                  <a:pt x="3933362" y="0"/>
                </a:lnTo>
                <a:cubicBezTo>
                  <a:pt x="3969390" y="0"/>
                  <a:pt x="3998596" y="29206"/>
                  <a:pt x="3998596" y="65234"/>
                </a:cubicBezTo>
                <a:lnTo>
                  <a:pt x="3998596" y="2577945"/>
                </a:lnTo>
                <a:cubicBezTo>
                  <a:pt x="3998596" y="2613973"/>
                  <a:pt x="3969390" y="2643179"/>
                  <a:pt x="3933362" y="2643179"/>
                </a:cubicBezTo>
                <a:lnTo>
                  <a:pt x="65234" y="2643179"/>
                </a:lnTo>
                <a:cubicBezTo>
                  <a:pt x="29206" y="2643179"/>
                  <a:pt x="0" y="2613973"/>
                  <a:pt x="0" y="2577945"/>
                </a:cubicBezTo>
                <a:lnTo>
                  <a:pt x="0" y="65234"/>
                </a:lnTo>
                <a:cubicBezTo>
                  <a:pt x="0" y="29206"/>
                  <a:pt x="29206" y="0"/>
                  <a:pt x="65234" y="0"/>
                </a:cubicBezTo>
                <a:close/>
              </a:path>
            </a:pathLst>
          </a:custGeom>
        </p:spPr>
        <p:txBody>
          <a:bodyPr wrap="square" anchor="ctr">
            <a:noAutofit/>
          </a:bodyPr>
          <a:lstStyle>
            <a:lvl1pPr marL="0" indent="0" algn="ctr">
              <a:buNone/>
              <a:defRPr sz="2133">
                <a:solidFill>
                  <a:schemeClr val="tx1"/>
                </a:solidFill>
              </a:defRPr>
            </a:lvl1pPr>
          </a:lstStyle>
          <a:p>
            <a:r>
              <a:rPr lang="en-US" noProof="0" dirty="0"/>
              <a:t>Insert image</a:t>
            </a:r>
          </a:p>
        </p:txBody>
      </p:sp>
      <p:sp>
        <p:nvSpPr>
          <p:cNvPr id="15" name="ZoneTexte 7">
            <a:extLst>
              <a:ext uri="{FF2B5EF4-FFF2-40B4-BE49-F238E27FC236}">
                <a16:creationId xmlns:a16="http://schemas.microsoft.com/office/drawing/2014/main" id="{22698845-2916-45D0-B3E4-D237E8514CBF}"/>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7" name="Espace réservé pour une image  16">
            <a:extLst>
              <a:ext uri="{FF2B5EF4-FFF2-40B4-BE49-F238E27FC236}">
                <a16:creationId xmlns:a16="http://schemas.microsoft.com/office/drawing/2014/main" id="{60B0E87F-BF46-034E-BBEB-7DD5E2A46203}"/>
              </a:ext>
            </a:extLst>
          </p:cNvPr>
          <p:cNvSpPr>
            <a:spLocks noGrp="1"/>
          </p:cNvSpPr>
          <p:nvPr>
            <p:ph type="pic" sz="quarter" idx="13" hasCustomPrompt="1"/>
          </p:nvPr>
        </p:nvSpPr>
        <p:spPr>
          <a:xfrm>
            <a:off x="6350003" y="1755430"/>
            <a:ext cx="5331461" cy="3524239"/>
          </a:xfrm>
          <a:custGeom>
            <a:avLst/>
            <a:gdLst>
              <a:gd name="connsiteX0" fmla="*/ 65234 w 3998596"/>
              <a:gd name="connsiteY0" fmla="*/ 0 h 2643179"/>
              <a:gd name="connsiteX1" fmla="*/ 3933362 w 3998596"/>
              <a:gd name="connsiteY1" fmla="*/ 0 h 2643179"/>
              <a:gd name="connsiteX2" fmla="*/ 3998596 w 3998596"/>
              <a:gd name="connsiteY2" fmla="*/ 65234 h 2643179"/>
              <a:gd name="connsiteX3" fmla="*/ 3998596 w 3998596"/>
              <a:gd name="connsiteY3" fmla="*/ 2577945 h 2643179"/>
              <a:gd name="connsiteX4" fmla="*/ 3933362 w 3998596"/>
              <a:gd name="connsiteY4" fmla="*/ 2643179 h 2643179"/>
              <a:gd name="connsiteX5" fmla="*/ 65234 w 3998596"/>
              <a:gd name="connsiteY5" fmla="*/ 2643179 h 2643179"/>
              <a:gd name="connsiteX6" fmla="*/ 0 w 3998596"/>
              <a:gd name="connsiteY6" fmla="*/ 2577945 h 2643179"/>
              <a:gd name="connsiteX7" fmla="*/ 0 w 3998596"/>
              <a:gd name="connsiteY7" fmla="*/ 65234 h 2643179"/>
              <a:gd name="connsiteX8" fmla="*/ 65234 w 3998596"/>
              <a:gd name="connsiteY8" fmla="*/ 0 h 264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8596" h="2643179">
                <a:moveTo>
                  <a:pt x="65234" y="0"/>
                </a:moveTo>
                <a:lnTo>
                  <a:pt x="3933362" y="0"/>
                </a:lnTo>
                <a:cubicBezTo>
                  <a:pt x="3969390" y="0"/>
                  <a:pt x="3998596" y="29206"/>
                  <a:pt x="3998596" y="65234"/>
                </a:cubicBezTo>
                <a:lnTo>
                  <a:pt x="3998596" y="2577945"/>
                </a:lnTo>
                <a:cubicBezTo>
                  <a:pt x="3998596" y="2613973"/>
                  <a:pt x="3969390" y="2643179"/>
                  <a:pt x="3933362" y="2643179"/>
                </a:cubicBezTo>
                <a:lnTo>
                  <a:pt x="65234" y="2643179"/>
                </a:lnTo>
                <a:cubicBezTo>
                  <a:pt x="29206" y="2643179"/>
                  <a:pt x="0" y="2613973"/>
                  <a:pt x="0" y="2577945"/>
                </a:cubicBezTo>
                <a:lnTo>
                  <a:pt x="0" y="65234"/>
                </a:lnTo>
                <a:cubicBezTo>
                  <a:pt x="0" y="29206"/>
                  <a:pt x="29206" y="0"/>
                  <a:pt x="65234" y="0"/>
                </a:cubicBezTo>
                <a:close/>
              </a:path>
            </a:pathLst>
          </a:custGeom>
        </p:spPr>
        <p:txBody>
          <a:bodyPr wrap="square" anchor="ctr">
            <a:noAutofit/>
          </a:bodyPr>
          <a:lstStyle>
            <a:lvl1pPr marL="0" indent="0" algn="ctr">
              <a:buNone/>
              <a:defRPr sz="2133">
                <a:solidFill>
                  <a:schemeClr val="tx1"/>
                </a:solidFill>
              </a:defRPr>
            </a:lvl1pPr>
          </a:lstStyle>
          <a:p>
            <a:r>
              <a:rPr lang="en-US" noProof="0" dirty="0"/>
              <a:t>Insert image</a:t>
            </a:r>
          </a:p>
        </p:txBody>
      </p:sp>
      <p:sp>
        <p:nvSpPr>
          <p:cNvPr id="16" name="Espace réservé du texte 2">
            <a:extLst>
              <a:ext uri="{FF2B5EF4-FFF2-40B4-BE49-F238E27FC236}">
                <a16:creationId xmlns:a16="http://schemas.microsoft.com/office/drawing/2014/main" id="{FA7664AA-B8C8-3B45-B99A-0CA51D498D4B}"/>
              </a:ext>
            </a:extLst>
          </p:cNvPr>
          <p:cNvSpPr>
            <a:spLocks noGrp="1"/>
          </p:cNvSpPr>
          <p:nvPr>
            <p:ph type="body" sz="quarter" idx="14" hasCustomPrompt="1"/>
          </p:nvPr>
        </p:nvSpPr>
        <p:spPr>
          <a:xfrm>
            <a:off x="510537" y="5432164"/>
            <a:ext cx="5331452" cy="366184"/>
          </a:xfrm>
          <a:prstGeom prst="rect">
            <a:avLst/>
          </a:prstGeom>
        </p:spPr>
        <p:txBody>
          <a:bodyPr lIns="0" tIns="0" rIns="0" bIns="0"/>
          <a:lstStyle>
            <a:lvl1pPr marL="0" indent="0" algn="ctr" defTabSz="1219170" rtl="0" eaLnBrk="1" latinLnBrk="0" hangingPunct="1">
              <a:lnSpc>
                <a:spcPct val="100000"/>
              </a:lnSpc>
              <a:spcBef>
                <a:spcPts val="0"/>
              </a:spcBef>
              <a:buFontTx/>
              <a:buNone/>
              <a:defRPr lang="fr-FR" sz="1600" b="0" kern="1200" dirty="0">
                <a:solidFill>
                  <a:schemeClr val="tx1"/>
                </a:solidFill>
                <a:latin typeface="+mj-lt"/>
                <a:ea typeface="+mn-ea"/>
                <a:cs typeface="+mn-cs"/>
              </a:defRPr>
            </a:lvl1pPr>
          </a:lstStyle>
          <a:p>
            <a:pPr lvl="0"/>
            <a:r>
              <a:rPr lang="en-US" noProof="0" dirty="0"/>
              <a:t>INSERT TEXT</a:t>
            </a:r>
          </a:p>
        </p:txBody>
      </p:sp>
      <p:sp>
        <p:nvSpPr>
          <p:cNvPr id="19" name="Espace réservé du texte 2">
            <a:extLst>
              <a:ext uri="{FF2B5EF4-FFF2-40B4-BE49-F238E27FC236}">
                <a16:creationId xmlns:a16="http://schemas.microsoft.com/office/drawing/2014/main" id="{3E5EB8DA-9DEF-EF48-9EE9-59093D298D42}"/>
              </a:ext>
            </a:extLst>
          </p:cNvPr>
          <p:cNvSpPr>
            <a:spLocks noGrp="1"/>
          </p:cNvSpPr>
          <p:nvPr>
            <p:ph type="body" sz="quarter" idx="15" hasCustomPrompt="1"/>
          </p:nvPr>
        </p:nvSpPr>
        <p:spPr>
          <a:xfrm>
            <a:off x="6350003" y="5432164"/>
            <a:ext cx="5331452" cy="366184"/>
          </a:xfrm>
          <a:prstGeom prst="rect">
            <a:avLst/>
          </a:prstGeom>
        </p:spPr>
        <p:txBody>
          <a:bodyPr lIns="0" tIns="0" rIns="0" bIns="0"/>
          <a:lstStyle>
            <a:lvl1pPr marL="0" indent="0" algn="ctr" defTabSz="1219170" rtl="0" eaLnBrk="1" latinLnBrk="0" hangingPunct="1">
              <a:lnSpc>
                <a:spcPct val="100000"/>
              </a:lnSpc>
              <a:spcBef>
                <a:spcPts val="0"/>
              </a:spcBef>
              <a:buFontTx/>
              <a:buNone/>
              <a:defRPr lang="fr-FR" sz="1600" b="0" kern="1200" dirty="0">
                <a:solidFill>
                  <a:schemeClr val="tx1"/>
                </a:solidFill>
                <a:latin typeface="+mj-lt"/>
                <a:ea typeface="+mn-ea"/>
                <a:cs typeface="+mn-cs"/>
              </a:defRPr>
            </a:lvl1pPr>
          </a:lstStyle>
          <a:p>
            <a:pPr lvl="0"/>
            <a:r>
              <a:rPr lang="en-US" noProof="0"/>
              <a:t>INSERT TEXT</a:t>
            </a:r>
          </a:p>
        </p:txBody>
      </p:sp>
      <p:sp>
        <p:nvSpPr>
          <p:cNvPr id="22" name="Titre 1">
            <a:extLst>
              <a:ext uri="{FF2B5EF4-FFF2-40B4-BE49-F238E27FC236}">
                <a16:creationId xmlns:a16="http://schemas.microsoft.com/office/drawing/2014/main" id="{BDD5ABE0-09C4-42CC-886C-D99716342B82}"/>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23" name="Text Placeholder 14">
            <a:extLst>
              <a:ext uri="{FF2B5EF4-FFF2-40B4-BE49-F238E27FC236}">
                <a16:creationId xmlns:a16="http://schemas.microsoft.com/office/drawing/2014/main" id="{4471878F-4F92-4DF3-B6EF-5FFC2FC7F879}"/>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8" name="Connecteur droit 8">
            <a:extLst>
              <a:ext uri="{FF2B5EF4-FFF2-40B4-BE49-F238E27FC236}">
                <a16:creationId xmlns:a16="http://schemas.microsoft.com/office/drawing/2014/main" id="{5C27C61C-22E0-4BF6-B34A-28CCC99949F7}"/>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Footer Placeholder 12">
            <a:extLst>
              <a:ext uri="{FF2B5EF4-FFF2-40B4-BE49-F238E27FC236}">
                <a16:creationId xmlns:a16="http://schemas.microsoft.com/office/drawing/2014/main" id="{C2C429EA-CF4E-4C40-A85B-8B5A7883DBE3}"/>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5" name="Date Placeholder 3">
            <a:extLst>
              <a:ext uri="{FF2B5EF4-FFF2-40B4-BE49-F238E27FC236}">
                <a16:creationId xmlns:a16="http://schemas.microsoft.com/office/drawing/2014/main" id="{EB9A5B2B-707F-495F-81C3-D015E24857B7}"/>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7634CDC6-C02A-4F32-980A-C085EAC23A4A}" type="datetime1">
              <a:rPr lang="en-US" noProof="0" smtClean="0"/>
              <a:t>1/15/2025</a:t>
            </a:fld>
            <a:endParaRPr lang="en-US" noProof="0" dirty="0"/>
          </a:p>
        </p:txBody>
      </p:sp>
      <p:pic>
        <p:nvPicPr>
          <p:cNvPr id="14" name="Image 13">
            <a:extLst>
              <a:ext uri="{FF2B5EF4-FFF2-40B4-BE49-F238E27FC236}">
                <a16:creationId xmlns:a16="http://schemas.microsoft.com/office/drawing/2014/main" id="{7658458E-B59C-7043-9A41-BE82B255A3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83067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images - 2 lines title">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911C0480-0C12-AE45-93AE-AEAF1DB9DCCA}"/>
              </a:ext>
            </a:extLst>
          </p:cNvPr>
          <p:cNvSpPr>
            <a:spLocks noGrp="1"/>
          </p:cNvSpPr>
          <p:nvPr>
            <p:ph type="pic" sz="quarter" idx="12" hasCustomPrompt="1"/>
          </p:nvPr>
        </p:nvSpPr>
        <p:spPr>
          <a:xfrm>
            <a:off x="510539" y="2066206"/>
            <a:ext cx="5331461" cy="3524239"/>
          </a:xfrm>
          <a:custGeom>
            <a:avLst/>
            <a:gdLst>
              <a:gd name="connsiteX0" fmla="*/ 65234 w 3998596"/>
              <a:gd name="connsiteY0" fmla="*/ 0 h 2643179"/>
              <a:gd name="connsiteX1" fmla="*/ 3933362 w 3998596"/>
              <a:gd name="connsiteY1" fmla="*/ 0 h 2643179"/>
              <a:gd name="connsiteX2" fmla="*/ 3998596 w 3998596"/>
              <a:gd name="connsiteY2" fmla="*/ 65234 h 2643179"/>
              <a:gd name="connsiteX3" fmla="*/ 3998596 w 3998596"/>
              <a:gd name="connsiteY3" fmla="*/ 2577945 h 2643179"/>
              <a:gd name="connsiteX4" fmla="*/ 3933362 w 3998596"/>
              <a:gd name="connsiteY4" fmla="*/ 2643179 h 2643179"/>
              <a:gd name="connsiteX5" fmla="*/ 65234 w 3998596"/>
              <a:gd name="connsiteY5" fmla="*/ 2643179 h 2643179"/>
              <a:gd name="connsiteX6" fmla="*/ 0 w 3998596"/>
              <a:gd name="connsiteY6" fmla="*/ 2577945 h 2643179"/>
              <a:gd name="connsiteX7" fmla="*/ 0 w 3998596"/>
              <a:gd name="connsiteY7" fmla="*/ 65234 h 2643179"/>
              <a:gd name="connsiteX8" fmla="*/ 65234 w 3998596"/>
              <a:gd name="connsiteY8" fmla="*/ 0 h 264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8596" h="2643179">
                <a:moveTo>
                  <a:pt x="65234" y="0"/>
                </a:moveTo>
                <a:lnTo>
                  <a:pt x="3933362" y="0"/>
                </a:lnTo>
                <a:cubicBezTo>
                  <a:pt x="3969390" y="0"/>
                  <a:pt x="3998596" y="29206"/>
                  <a:pt x="3998596" y="65234"/>
                </a:cubicBezTo>
                <a:lnTo>
                  <a:pt x="3998596" y="2577945"/>
                </a:lnTo>
                <a:cubicBezTo>
                  <a:pt x="3998596" y="2613973"/>
                  <a:pt x="3969390" y="2643179"/>
                  <a:pt x="3933362" y="2643179"/>
                </a:cubicBezTo>
                <a:lnTo>
                  <a:pt x="65234" y="2643179"/>
                </a:lnTo>
                <a:cubicBezTo>
                  <a:pt x="29206" y="2643179"/>
                  <a:pt x="0" y="2613973"/>
                  <a:pt x="0" y="2577945"/>
                </a:cubicBezTo>
                <a:lnTo>
                  <a:pt x="0" y="65234"/>
                </a:lnTo>
                <a:cubicBezTo>
                  <a:pt x="0" y="29206"/>
                  <a:pt x="29206" y="0"/>
                  <a:pt x="65234" y="0"/>
                </a:cubicBezTo>
                <a:close/>
              </a:path>
            </a:pathLst>
          </a:custGeom>
        </p:spPr>
        <p:txBody>
          <a:bodyPr wrap="square" anchor="ctr">
            <a:noAutofit/>
          </a:bodyPr>
          <a:lstStyle>
            <a:lvl1pPr marL="0" indent="0" algn="ctr">
              <a:buNone/>
              <a:defRPr sz="2133">
                <a:solidFill>
                  <a:schemeClr val="tx1"/>
                </a:solidFill>
              </a:defRPr>
            </a:lvl1pPr>
          </a:lstStyle>
          <a:p>
            <a:r>
              <a:rPr lang="en-US" noProof="0" dirty="0"/>
              <a:t>Insert image</a:t>
            </a:r>
          </a:p>
        </p:txBody>
      </p:sp>
      <p:sp>
        <p:nvSpPr>
          <p:cNvPr id="42" name="Text Placeholder 14">
            <a:extLst>
              <a:ext uri="{FF2B5EF4-FFF2-40B4-BE49-F238E27FC236}">
                <a16:creationId xmlns:a16="http://schemas.microsoft.com/office/drawing/2014/main" id="{AE38FD9D-46D9-AC42-B91A-F99126048FB6}"/>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15" name="ZoneTexte 7">
            <a:extLst>
              <a:ext uri="{FF2B5EF4-FFF2-40B4-BE49-F238E27FC236}">
                <a16:creationId xmlns:a16="http://schemas.microsoft.com/office/drawing/2014/main" id="{22698845-2916-45D0-B3E4-D237E8514CBF}"/>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7" name="Espace réservé pour une image  16">
            <a:extLst>
              <a:ext uri="{FF2B5EF4-FFF2-40B4-BE49-F238E27FC236}">
                <a16:creationId xmlns:a16="http://schemas.microsoft.com/office/drawing/2014/main" id="{60B0E87F-BF46-034E-BBEB-7DD5E2A46203}"/>
              </a:ext>
            </a:extLst>
          </p:cNvPr>
          <p:cNvSpPr>
            <a:spLocks noGrp="1"/>
          </p:cNvSpPr>
          <p:nvPr>
            <p:ph type="pic" sz="quarter" idx="13" hasCustomPrompt="1"/>
          </p:nvPr>
        </p:nvSpPr>
        <p:spPr>
          <a:xfrm>
            <a:off x="6350000" y="2066206"/>
            <a:ext cx="5331461" cy="3524239"/>
          </a:xfrm>
          <a:custGeom>
            <a:avLst/>
            <a:gdLst>
              <a:gd name="connsiteX0" fmla="*/ 65234 w 3998596"/>
              <a:gd name="connsiteY0" fmla="*/ 0 h 2643179"/>
              <a:gd name="connsiteX1" fmla="*/ 3933362 w 3998596"/>
              <a:gd name="connsiteY1" fmla="*/ 0 h 2643179"/>
              <a:gd name="connsiteX2" fmla="*/ 3998596 w 3998596"/>
              <a:gd name="connsiteY2" fmla="*/ 65234 h 2643179"/>
              <a:gd name="connsiteX3" fmla="*/ 3998596 w 3998596"/>
              <a:gd name="connsiteY3" fmla="*/ 2577945 h 2643179"/>
              <a:gd name="connsiteX4" fmla="*/ 3933362 w 3998596"/>
              <a:gd name="connsiteY4" fmla="*/ 2643179 h 2643179"/>
              <a:gd name="connsiteX5" fmla="*/ 65234 w 3998596"/>
              <a:gd name="connsiteY5" fmla="*/ 2643179 h 2643179"/>
              <a:gd name="connsiteX6" fmla="*/ 0 w 3998596"/>
              <a:gd name="connsiteY6" fmla="*/ 2577945 h 2643179"/>
              <a:gd name="connsiteX7" fmla="*/ 0 w 3998596"/>
              <a:gd name="connsiteY7" fmla="*/ 65234 h 2643179"/>
              <a:gd name="connsiteX8" fmla="*/ 65234 w 3998596"/>
              <a:gd name="connsiteY8" fmla="*/ 0 h 264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8596" h="2643179">
                <a:moveTo>
                  <a:pt x="65234" y="0"/>
                </a:moveTo>
                <a:lnTo>
                  <a:pt x="3933362" y="0"/>
                </a:lnTo>
                <a:cubicBezTo>
                  <a:pt x="3969390" y="0"/>
                  <a:pt x="3998596" y="29206"/>
                  <a:pt x="3998596" y="65234"/>
                </a:cubicBezTo>
                <a:lnTo>
                  <a:pt x="3998596" y="2577945"/>
                </a:lnTo>
                <a:cubicBezTo>
                  <a:pt x="3998596" y="2613973"/>
                  <a:pt x="3969390" y="2643179"/>
                  <a:pt x="3933362" y="2643179"/>
                </a:cubicBezTo>
                <a:lnTo>
                  <a:pt x="65234" y="2643179"/>
                </a:lnTo>
                <a:cubicBezTo>
                  <a:pt x="29206" y="2643179"/>
                  <a:pt x="0" y="2613973"/>
                  <a:pt x="0" y="2577945"/>
                </a:cubicBezTo>
                <a:lnTo>
                  <a:pt x="0" y="65234"/>
                </a:lnTo>
                <a:cubicBezTo>
                  <a:pt x="0" y="29206"/>
                  <a:pt x="29206" y="0"/>
                  <a:pt x="65234" y="0"/>
                </a:cubicBezTo>
                <a:close/>
              </a:path>
            </a:pathLst>
          </a:custGeom>
        </p:spPr>
        <p:txBody>
          <a:bodyPr wrap="square" anchor="ctr">
            <a:noAutofit/>
          </a:bodyPr>
          <a:lstStyle>
            <a:lvl1pPr marL="0" indent="0" algn="ctr">
              <a:buNone/>
              <a:defRPr sz="2133">
                <a:solidFill>
                  <a:schemeClr val="tx1"/>
                </a:solidFill>
              </a:defRPr>
            </a:lvl1pPr>
          </a:lstStyle>
          <a:p>
            <a:r>
              <a:rPr lang="en-US" noProof="0" dirty="0"/>
              <a:t>Insert image</a:t>
            </a:r>
          </a:p>
        </p:txBody>
      </p:sp>
      <p:sp>
        <p:nvSpPr>
          <p:cNvPr id="16" name="Espace réservé du texte 2">
            <a:extLst>
              <a:ext uri="{FF2B5EF4-FFF2-40B4-BE49-F238E27FC236}">
                <a16:creationId xmlns:a16="http://schemas.microsoft.com/office/drawing/2014/main" id="{FA7664AA-B8C8-3B45-B99A-0CA51D498D4B}"/>
              </a:ext>
            </a:extLst>
          </p:cNvPr>
          <p:cNvSpPr>
            <a:spLocks noGrp="1"/>
          </p:cNvSpPr>
          <p:nvPr>
            <p:ph type="body" sz="quarter" idx="14" hasCustomPrompt="1"/>
          </p:nvPr>
        </p:nvSpPr>
        <p:spPr>
          <a:xfrm>
            <a:off x="510539" y="5742940"/>
            <a:ext cx="5331461" cy="366184"/>
          </a:xfrm>
          <a:prstGeom prst="rect">
            <a:avLst/>
          </a:prstGeom>
        </p:spPr>
        <p:txBody>
          <a:bodyPr lIns="0" tIns="0" rIns="0" bIns="0"/>
          <a:lstStyle>
            <a:lvl1pPr marL="0" indent="0" algn="ctr" defTabSz="1219170" rtl="0" eaLnBrk="1" latinLnBrk="0" hangingPunct="1">
              <a:lnSpc>
                <a:spcPct val="100000"/>
              </a:lnSpc>
              <a:spcBef>
                <a:spcPts val="0"/>
              </a:spcBef>
              <a:buFontTx/>
              <a:buNone/>
              <a:defRPr lang="fr-FR" sz="1600" b="0" kern="1200" dirty="0">
                <a:solidFill>
                  <a:schemeClr val="tx1"/>
                </a:solidFill>
                <a:latin typeface="+mj-lt"/>
                <a:ea typeface="+mn-ea"/>
                <a:cs typeface="+mn-cs"/>
              </a:defRPr>
            </a:lvl1pPr>
          </a:lstStyle>
          <a:p>
            <a:pPr lvl="0"/>
            <a:r>
              <a:rPr lang="en-US" noProof="0"/>
              <a:t>INSERT TEXT</a:t>
            </a:r>
          </a:p>
        </p:txBody>
      </p:sp>
      <p:sp>
        <p:nvSpPr>
          <p:cNvPr id="19" name="Espace réservé du texte 2">
            <a:extLst>
              <a:ext uri="{FF2B5EF4-FFF2-40B4-BE49-F238E27FC236}">
                <a16:creationId xmlns:a16="http://schemas.microsoft.com/office/drawing/2014/main" id="{3E5EB8DA-9DEF-EF48-9EE9-59093D298D42}"/>
              </a:ext>
            </a:extLst>
          </p:cNvPr>
          <p:cNvSpPr>
            <a:spLocks noGrp="1"/>
          </p:cNvSpPr>
          <p:nvPr>
            <p:ph type="body" sz="quarter" idx="15" hasCustomPrompt="1"/>
          </p:nvPr>
        </p:nvSpPr>
        <p:spPr>
          <a:xfrm>
            <a:off x="6350000" y="5742940"/>
            <a:ext cx="5331461" cy="366184"/>
          </a:xfrm>
          <a:prstGeom prst="rect">
            <a:avLst/>
          </a:prstGeom>
        </p:spPr>
        <p:txBody>
          <a:bodyPr lIns="0" tIns="0" rIns="0" bIns="0"/>
          <a:lstStyle>
            <a:lvl1pPr marL="0" indent="0" algn="ctr" defTabSz="1219170" rtl="0" eaLnBrk="1" latinLnBrk="0" hangingPunct="1">
              <a:lnSpc>
                <a:spcPct val="100000"/>
              </a:lnSpc>
              <a:spcBef>
                <a:spcPts val="0"/>
              </a:spcBef>
              <a:buFontTx/>
              <a:buNone/>
              <a:defRPr lang="fr-FR" sz="1600" b="0" kern="1200" dirty="0">
                <a:solidFill>
                  <a:schemeClr val="tx1"/>
                </a:solidFill>
                <a:latin typeface="+mj-lt"/>
                <a:ea typeface="+mn-ea"/>
                <a:cs typeface="+mn-cs"/>
              </a:defRPr>
            </a:lvl1pPr>
          </a:lstStyle>
          <a:p>
            <a:pPr lvl="0"/>
            <a:r>
              <a:rPr lang="en-US" noProof="0"/>
              <a:t>INSERT TEXT</a:t>
            </a:r>
          </a:p>
        </p:txBody>
      </p:sp>
      <p:cxnSp>
        <p:nvCxnSpPr>
          <p:cNvPr id="18" name="Connecteur droit 8">
            <a:extLst>
              <a:ext uri="{FF2B5EF4-FFF2-40B4-BE49-F238E27FC236}">
                <a16:creationId xmlns:a16="http://schemas.microsoft.com/office/drawing/2014/main" id="{D0294F47-5302-4438-BCB7-B21F3AB2CB6E}"/>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Titre 1">
            <a:extLst>
              <a:ext uri="{FF2B5EF4-FFF2-40B4-BE49-F238E27FC236}">
                <a16:creationId xmlns:a16="http://schemas.microsoft.com/office/drawing/2014/main" id="{9E550D51-E609-4961-8A78-92A330D6A168}"/>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21" name="Footer Placeholder 12">
            <a:extLst>
              <a:ext uri="{FF2B5EF4-FFF2-40B4-BE49-F238E27FC236}">
                <a16:creationId xmlns:a16="http://schemas.microsoft.com/office/drawing/2014/main" id="{4A710AAC-154A-4BDC-864E-AA9931DD42F3}"/>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2" name="Date Placeholder 3">
            <a:extLst>
              <a:ext uri="{FF2B5EF4-FFF2-40B4-BE49-F238E27FC236}">
                <a16:creationId xmlns:a16="http://schemas.microsoft.com/office/drawing/2014/main" id="{795B0A11-F784-4DE3-BB40-1E76C2275E3A}"/>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98E95D18-7331-4A0D-B67D-972C3958AD22}" type="datetime1">
              <a:rPr lang="en-US" noProof="0" smtClean="0"/>
              <a:t>1/15/2025</a:t>
            </a:fld>
            <a:endParaRPr lang="en-US" noProof="0" dirty="0"/>
          </a:p>
        </p:txBody>
      </p:sp>
      <p:pic>
        <p:nvPicPr>
          <p:cNvPr id="14" name="Image 13">
            <a:extLst>
              <a:ext uri="{FF2B5EF4-FFF2-40B4-BE49-F238E27FC236}">
                <a16:creationId xmlns:a16="http://schemas.microsoft.com/office/drawing/2014/main" id="{E7A9E3C5-2DD9-6D45-8BDB-72C632F258F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521141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Full bkgd image - 1 line title">
    <p:bg>
      <p:bgPr>
        <a:solidFill>
          <a:schemeClr val="bg1"/>
        </a:solidFill>
        <a:effectLst/>
      </p:bgPr>
    </p:bg>
    <p:spTree>
      <p:nvGrpSpPr>
        <p:cNvPr id="1" name=""/>
        <p:cNvGrpSpPr/>
        <p:nvPr/>
      </p:nvGrpSpPr>
      <p:grpSpPr>
        <a:xfrm>
          <a:off x="0" y="0"/>
          <a:ext cx="0" cy="0"/>
          <a:chOff x="0" y="0"/>
          <a:chExt cx="0" cy="0"/>
        </a:xfrm>
      </p:grpSpPr>
      <p:sp>
        <p:nvSpPr>
          <p:cNvPr id="21" name="ZoneTexte 7">
            <a:extLst>
              <a:ext uri="{FF2B5EF4-FFF2-40B4-BE49-F238E27FC236}">
                <a16:creationId xmlns:a16="http://schemas.microsoft.com/office/drawing/2014/main" id="{64F11E7F-0F44-6549-9AE8-64F85711DDF7}"/>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39" name="Connecteur droit 8">
            <a:extLst>
              <a:ext uri="{FF2B5EF4-FFF2-40B4-BE49-F238E27FC236}">
                <a16:creationId xmlns:a16="http://schemas.microsoft.com/office/drawing/2014/main" id="{9EA78508-74E4-44FE-9897-5877052FD886}"/>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B8A68B02-B6B8-0A4E-927D-C7C5E11DCAB7}"/>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20" name="Text Placeholder 14">
            <a:extLst>
              <a:ext uri="{FF2B5EF4-FFF2-40B4-BE49-F238E27FC236}">
                <a16:creationId xmlns:a16="http://schemas.microsoft.com/office/drawing/2014/main" id="{52FDB6FF-C113-2C47-8E97-8C0F867428B4}"/>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pic>
        <p:nvPicPr>
          <p:cNvPr id="33" name="Picture 32">
            <a:extLst>
              <a:ext uri="{FF2B5EF4-FFF2-40B4-BE49-F238E27FC236}">
                <a16:creationId xmlns:a16="http://schemas.microsoft.com/office/drawing/2014/main" id="{1871A71E-628D-4D24-B17B-FDE9F4EF14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389" y="0"/>
            <a:ext cx="2199653" cy="3490027"/>
          </a:xfrm>
          <a:prstGeom prst="rect">
            <a:avLst/>
          </a:prstGeom>
        </p:spPr>
      </p:pic>
      <p:sp>
        <p:nvSpPr>
          <p:cNvPr id="9" name="Footer Placeholder 12">
            <a:extLst>
              <a:ext uri="{FF2B5EF4-FFF2-40B4-BE49-F238E27FC236}">
                <a16:creationId xmlns:a16="http://schemas.microsoft.com/office/drawing/2014/main" id="{44459834-7BC3-494E-BD8C-44164A05849A}"/>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1" name="Date Placeholder 3">
            <a:extLst>
              <a:ext uri="{FF2B5EF4-FFF2-40B4-BE49-F238E27FC236}">
                <a16:creationId xmlns:a16="http://schemas.microsoft.com/office/drawing/2014/main" id="{26610FA0-1AD9-4F59-8752-3E7CFBCCCC21}"/>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451E5422-847B-44EF-B6F2-7CFEDC2BDA19}" type="datetime1">
              <a:rPr lang="en-US" noProof="0" smtClean="0"/>
              <a:t>1/15/2025</a:t>
            </a:fld>
            <a:endParaRPr lang="en-US" noProof="0" dirty="0"/>
          </a:p>
        </p:txBody>
      </p:sp>
      <p:pic>
        <p:nvPicPr>
          <p:cNvPr id="10" name="Image 9">
            <a:extLst>
              <a:ext uri="{FF2B5EF4-FFF2-40B4-BE49-F238E27FC236}">
                <a16:creationId xmlns:a16="http://schemas.microsoft.com/office/drawing/2014/main" id="{9692372A-B92C-4940-A1E1-6D14831A54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4138860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bkgd image - 2 lines title">
    <p:bg>
      <p:bgPr>
        <a:solidFill>
          <a:schemeClr val="bg1"/>
        </a:solidFill>
        <a:effectLst/>
      </p:bgPr>
    </p:bg>
    <p:spTree>
      <p:nvGrpSpPr>
        <p:cNvPr id="1" name=""/>
        <p:cNvGrpSpPr/>
        <p:nvPr/>
      </p:nvGrpSpPr>
      <p:grpSpPr>
        <a:xfrm>
          <a:off x="0" y="0"/>
          <a:ext cx="0" cy="0"/>
          <a:chOff x="0" y="0"/>
          <a:chExt cx="0" cy="0"/>
        </a:xfrm>
      </p:grpSpPr>
      <p:sp>
        <p:nvSpPr>
          <p:cNvPr id="29" name="Text Placeholder 14">
            <a:extLst>
              <a:ext uri="{FF2B5EF4-FFF2-40B4-BE49-F238E27FC236}">
                <a16:creationId xmlns:a16="http://schemas.microsoft.com/office/drawing/2014/main" id="{6758D208-D91A-434F-BD0C-E716F52577C1}"/>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21" name="ZoneTexte 7">
            <a:extLst>
              <a:ext uri="{FF2B5EF4-FFF2-40B4-BE49-F238E27FC236}">
                <a16:creationId xmlns:a16="http://schemas.microsoft.com/office/drawing/2014/main" id="{64F11E7F-0F44-6549-9AE8-64F85711DDF7}"/>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39" name="Connecteur droit 8">
            <a:extLst>
              <a:ext uri="{FF2B5EF4-FFF2-40B4-BE49-F238E27FC236}">
                <a16:creationId xmlns:a16="http://schemas.microsoft.com/office/drawing/2014/main" id="{9EA78508-74E4-44FE-9897-5877052FD886}"/>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Titre 1">
            <a:extLst>
              <a:ext uri="{FF2B5EF4-FFF2-40B4-BE49-F238E27FC236}">
                <a16:creationId xmlns:a16="http://schemas.microsoft.com/office/drawing/2014/main" id="{8F773064-62EE-4DCF-B613-CBAFE0D9AAAD}"/>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pic>
        <p:nvPicPr>
          <p:cNvPr id="33" name="Picture 32">
            <a:extLst>
              <a:ext uri="{FF2B5EF4-FFF2-40B4-BE49-F238E27FC236}">
                <a16:creationId xmlns:a16="http://schemas.microsoft.com/office/drawing/2014/main" id="{1BC7433B-AF58-4F95-A63A-7C7E75670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389" y="0"/>
            <a:ext cx="2199653" cy="3490027"/>
          </a:xfrm>
          <a:prstGeom prst="rect">
            <a:avLst/>
          </a:prstGeom>
        </p:spPr>
      </p:pic>
      <p:sp>
        <p:nvSpPr>
          <p:cNvPr id="9" name="Footer Placeholder 12">
            <a:extLst>
              <a:ext uri="{FF2B5EF4-FFF2-40B4-BE49-F238E27FC236}">
                <a16:creationId xmlns:a16="http://schemas.microsoft.com/office/drawing/2014/main" id="{4A1C16C3-9BDD-43BA-9702-A860CCE5CF52}"/>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1" name="Date Placeholder 3">
            <a:extLst>
              <a:ext uri="{FF2B5EF4-FFF2-40B4-BE49-F238E27FC236}">
                <a16:creationId xmlns:a16="http://schemas.microsoft.com/office/drawing/2014/main" id="{D7E39D8A-0C98-4FE7-9DE9-8BE925362A83}"/>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57A87F61-48C1-45CC-B843-A8B5CE7AEBFD}" type="datetime1">
              <a:rPr lang="en-US" noProof="0" smtClean="0"/>
              <a:t>1/15/2025</a:t>
            </a:fld>
            <a:endParaRPr lang="en-US" noProof="0" dirty="0"/>
          </a:p>
        </p:txBody>
      </p:sp>
      <p:pic>
        <p:nvPicPr>
          <p:cNvPr id="10" name="Image 9">
            <a:extLst>
              <a:ext uri="{FF2B5EF4-FFF2-40B4-BE49-F238E27FC236}">
                <a16:creationId xmlns:a16="http://schemas.microsoft.com/office/drawing/2014/main" id="{C427A07B-8296-9140-BDEF-FFFDDEBBD43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1370232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bkgd image - 1 line title white">
    <p:bg>
      <p:bgPr>
        <a:solidFill>
          <a:schemeClr val="tx1"/>
        </a:solidFill>
        <a:effectLst/>
      </p:bgPr>
    </p:bg>
    <p:spTree>
      <p:nvGrpSpPr>
        <p:cNvPr id="1" name=""/>
        <p:cNvGrpSpPr/>
        <p:nvPr/>
      </p:nvGrpSpPr>
      <p:grpSpPr>
        <a:xfrm>
          <a:off x="0" y="0"/>
          <a:ext cx="0" cy="0"/>
          <a:chOff x="0" y="0"/>
          <a:chExt cx="0" cy="0"/>
        </a:xfrm>
      </p:grpSpPr>
      <p:sp>
        <p:nvSpPr>
          <p:cNvPr id="18" name="ZoneTexte 7">
            <a:extLst>
              <a:ext uri="{FF2B5EF4-FFF2-40B4-BE49-F238E27FC236}">
                <a16:creationId xmlns:a16="http://schemas.microsoft.com/office/drawing/2014/main" id="{FAFB4A33-86F3-D74D-917A-04049D8B5DB5}"/>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bg1"/>
                </a:solidFill>
              </a:rPr>
              <a:pPr algn="ctr"/>
              <a:t>‹#›</a:t>
            </a:fld>
            <a:endParaRPr lang="en-US" sz="1067" noProof="0" dirty="0">
              <a:solidFill>
                <a:schemeClr val="bg1"/>
              </a:solidFill>
            </a:endParaRPr>
          </a:p>
        </p:txBody>
      </p:sp>
      <p:cxnSp>
        <p:nvCxnSpPr>
          <p:cNvPr id="22" name="Connecteur droit 8">
            <a:extLst>
              <a:ext uri="{FF2B5EF4-FFF2-40B4-BE49-F238E27FC236}">
                <a16:creationId xmlns:a16="http://schemas.microsoft.com/office/drawing/2014/main" id="{AB7F2006-3235-4C1B-B451-74B0CB68E1EA}"/>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54" name="Graphic 53">
            <a:extLst>
              <a:ext uri="{FF2B5EF4-FFF2-40B4-BE49-F238E27FC236}">
                <a16:creationId xmlns:a16="http://schemas.microsoft.com/office/drawing/2014/main" id="{89BBA403-03BB-4FC8-9FD2-884A1CCE87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290" y="6254752"/>
            <a:ext cx="1211157" cy="370129"/>
          </a:xfrm>
          <a:prstGeom prst="rect">
            <a:avLst/>
          </a:prstGeom>
        </p:spPr>
      </p:pic>
      <p:sp>
        <p:nvSpPr>
          <p:cNvPr id="24" name="Titre 1">
            <a:extLst>
              <a:ext uri="{FF2B5EF4-FFF2-40B4-BE49-F238E27FC236}">
                <a16:creationId xmlns:a16="http://schemas.microsoft.com/office/drawing/2014/main" id="{62C82A4A-94A3-8545-9362-DE196DA52563}"/>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bg1"/>
                </a:solidFill>
                <a:effectLst/>
                <a:latin typeface="+mj-lt"/>
                <a:ea typeface="+mj-ea"/>
                <a:cs typeface="3ds Light"/>
              </a:defRPr>
            </a:lvl1pPr>
          </a:lstStyle>
          <a:p>
            <a:r>
              <a:rPr lang="en-US" noProof="0"/>
              <a:t>THIS IS THE SLIDE TITLE</a:t>
            </a:r>
          </a:p>
        </p:txBody>
      </p:sp>
      <p:sp>
        <p:nvSpPr>
          <p:cNvPr id="27" name="Text Placeholder 14">
            <a:extLst>
              <a:ext uri="{FF2B5EF4-FFF2-40B4-BE49-F238E27FC236}">
                <a16:creationId xmlns:a16="http://schemas.microsoft.com/office/drawing/2014/main" id="{8998B16E-8E76-2647-9A83-23B05B28AF76}"/>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bg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pic>
        <p:nvPicPr>
          <p:cNvPr id="3" name="Picture 2">
            <a:extLst>
              <a:ext uri="{FF2B5EF4-FFF2-40B4-BE49-F238E27FC236}">
                <a16:creationId xmlns:a16="http://schemas.microsoft.com/office/drawing/2014/main" id="{54D68CFD-63CD-4008-B153-21BCF3197DF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16389" y="0"/>
            <a:ext cx="2199653" cy="3490027"/>
          </a:xfrm>
          <a:prstGeom prst="rect">
            <a:avLst/>
          </a:prstGeom>
        </p:spPr>
      </p:pic>
      <p:sp>
        <p:nvSpPr>
          <p:cNvPr id="9" name="Footer Placeholder 12">
            <a:extLst>
              <a:ext uri="{FF2B5EF4-FFF2-40B4-BE49-F238E27FC236}">
                <a16:creationId xmlns:a16="http://schemas.microsoft.com/office/drawing/2014/main" id="{9D5996F5-C08A-4C64-B947-D59A147477EB}"/>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solidFill>
                  <a:schemeClr val="bg1"/>
                </a:solidFill>
              </a:rPr>
              <a:t>© Dassault Systèmes | Confidential Information |                    | ref.: 3DS_Document_2021</a:t>
            </a:r>
          </a:p>
        </p:txBody>
      </p:sp>
      <p:sp>
        <p:nvSpPr>
          <p:cNvPr id="11" name="Date Placeholder 3">
            <a:extLst>
              <a:ext uri="{FF2B5EF4-FFF2-40B4-BE49-F238E27FC236}">
                <a16:creationId xmlns:a16="http://schemas.microsoft.com/office/drawing/2014/main" id="{0A9229A0-228B-47B3-BAF9-839C8A57655D}"/>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bg1"/>
                </a:solidFill>
              </a:defRPr>
            </a:lvl1pPr>
          </a:lstStyle>
          <a:p>
            <a:fld id="{986A4BFB-0C68-43E1-9FC9-7EBB12AB01C2}" type="datetime1">
              <a:rPr lang="en-US" noProof="0" smtClean="0"/>
              <a:t>1/15/2025</a:t>
            </a:fld>
            <a:endParaRPr lang="en-US" noProof="0" dirty="0"/>
          </a:p>
        </p:txBody>
      </p:sp>
    </p:spTree>
    <p:extLst>
      <p:ext uri="{BB962C8B-B14F-4D97-AF65-F5344CB8AC3E}">
        <p14:creationId xmlns:p14="http://schemas.microsoft.com/office/powerpoint/2010/main" val="16385446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 bkgd image - 2 lines title white">
    <p:bg>
      <p:bgPr>
        <a:solidFill>
          <a:schemeClr val="tx1"/>
        </a:solidFill>
        <a:effectLst/>
      </p:bgPr>
    </p:bg>
    <p:spTree>
      <p:nvGrpSpPr>
        <p:cNvPr id="1" name=""/>
        <p:cNvGrpSpPr/>
        <p:nvPr/>
      </p:nvGrpSpPr>
      <p:grpSpPr>
        <a:xfrm>
          <a:off x="0" y="0"/>
          <a:ext cx="0" cy="0"/>
          <a:chOff x="0" y="0"/>
          <a:chExt cx="0" cy="0"/>
        </a:xfrm>
      </p:grpSpPr>
      <p:sp>
        <p:nvSpPr>
          <p:cNvPr id="29" name="Text Placeholder 14">
            <a:extLst>
              <a:ext uri="{FF2B5EF4-FFF2-40B4-BE49-F238E27FC236}">
                <a16:creationId xmlns:a16="http://schemas.microsoft.com/office/drawing/2014/main" id="{6758D208-D91A-434F-BD0C-E716F52577C1}"/>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bg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18" name="ZoneTexte 7">
            <a:extLst>
              <a:ext uri="{FF2B5EF4-FFF2-40B4-BE49-F238E27FC236}">
                <a16:creationId xmlns:a16="http://schemas.microsoft.com/office/drawing/2014/main" id="{FAFB4A33-86F3-D74D-917A-04049D8B5DB5}"/>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bg1"/>
                </a:solidFill>
              </a:rPr>
              <a:pPr algn="ctr"/>
              <a:t>‹#›</a:t>
            </a:fld>
            <a:endParaRPr lang="en-US" sz="1067" noProof="0" dirty="0">
              <a:solidFill>
                <a:schemeClr val="bg1"/>
              </a:solidFill>
            </a:endParaRPr>
          </a:p>
        </p:txBody>
      </p:sp>
      <p:cxnSp>
        <p:nvCxnSpPr>
          <p:cNvPr id="22" name="Connecteur droit 8">
            <a:extLst>
              <a:ext uri="{FF2B5EF4-FFF2-40B4-BE49-F238E27FC236}">
                <a16:creationId xmlns:a16="http://schemas.microsoft.com/office/drawing/2014/main" id="{AB7F2006-3235-4C1B-B451-74B0CB68E1EA}"/>
              </a:ext>
            </a:extLst>
          </p:cNvPr>
          <p:cNvCxnSpPr>
            <a:cxnSpLocks/>
          </p:cNvCxnSpPr>
          <p:nvPr userDrawn="1"/>
        </p:nvCxnSpPr>
        <p:spPr>
          <a:xfrm>
            <a:off x="236289" y="429000"/>
            <a:ext cx="0" cy="60000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54" name="Graphic 53">
            <a:extLst>
              <a:ext uri="{FF2B5EF4-FFF2-40B4-BE49-F238E27FC236}">
                <a16:creationId xmlns:a16="http://schemas.microsoft.com/office/drawing/2014/main" id="{89BBA403-03BB-4FC8-9FD2-884A1CCE87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290" y="6254752"/>
            <a:ext cx="1211157" cy="370129"/>
          </a:xfrm>
          <a:prstGeom prst="rect">
            <a:avLst/>
          </a:prstGeom>
        </p:spPr>
      </p:pic>
      <p:sp>
        <p:nvSpPr>
          <p:cNvPr id="25" name="Titre 1">
            <a:extLst>
              <a:ext uri="{FF2B5EF4-FFF2-40B4-BE49-F238E27FC236}">
                <a16:creationId xmlns:a16="http://schemas.microsoft.com/office/drawing/2014/main" id="{D7895C50-E861-4CE0-B72E-5234BB15D375}"/>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bg1"/>
                </a:solidFill>
                <a:effectLst/>
                <a:latin typeface="+mj-lt"/>
                <a:ea typeface="+mj-ea"/>
                <a:cs typeface="3ds Light"/>
              </a:defRPr>
            </a:lvl1pPr>
          </a:lstStyle>
          <a:p>
            <a:r>
              <a:rPr lang="en-US" noProof="0"/>
              <a:t>THIS IS THE SLIDE TITLE</a:t>
            </a:r>
            <a:br>
              <a:rPr lang="en-US" noProof="0"/>
            </a:br>
            <a:r>
              <a:rPr lang="en-US" noProof="0"/>
              <a:t>IN 2 LINES</a:t>
            </a:r>
          </a:p>
        </p:txBody>
      </p:sp>
      <p:pic>
        <p:nvPicPr>
          <p:cNvPr id="19" name="Picture 18">
            <a:extLst>
              <a:ext uri="{FF2B5EF4-FFF2-40B4-BE49-F238E27FC236}">
                <a16:creationId xmlns:a16="http://schemas.microsoft.com/office/drawing/2014/main" id="{C631EDF2-9B46-42DC-A929-C0CB0FF12A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16389" y="0"/>
            <a:ext cx="2199653" cy="3490027"/>
          </a:xfrm>
          <a:prstGeom prst="rect">
            <a:avLst/>
          </a:prstGeom>
        </p:spPr>
      </p:pic>
      <p:sp>
        <p:nvSpPr>
          <p:cNvPr id="9" name="Footer Placeholder 12">
            <a:extLst>
              <a:ext uri="{FF2B5EF4-FFF2-40B4-BE49-F238E27FC236}">
                <a16:creationId xmlns:a16="http://schemas.microsoft.com/office/drawing/2014/main" id="{82C9CE89-A215-4761-9822-E85E6AABE2B7}"/>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solidFill>
                  <a:schemeClr val="bg1"/>
                </a:solidFill>
              </a:rPr>
              <a:t>© Dassault Systèmes | Confidential Information |                    | ref.: 3DS_Document_2021</a:t>
            </a:r>
          </a:p>
        </p:txBody>
      </p:sp>
      <p:sp>
        <p:nvSpPr>
          <p:cNvPr id="11" name="Date Placeholder 3">
            <a:extLst>
              <a:ext uri="{FF2B5EF4-FFF2-40B4-BE49-F238E27FC236}">
                <a16:creationId xmlns:a16="http://schemas.microsoft.com/office/drawing/2014/main" id="{4B2C1979-35EF-493E-A3B4-625D43244728}"/>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bg1"/>
                </a:solidFill>
              </a:defRPr>
            </a:lvl1pPr>
          </a:lstStyle>
          <a:p>
            <a:fld id="{5B93D012-9FEC-418D-AEB4-2D6509FBC175}" type="datetime1">
              <a:rPr lang="en-US" noProof="0" smtClean="0"/>
              <a:t>1/15/2025</a:t>
            </a:fld>
            <a:endParaRPr lang="en-US" noProof="0" dirty="0"/>
          </a:p>
        </p:txBody>
      </p:sp>
    </p:spTree>
    <p:extLst>
      <p:ext uri="{BB962C8B-B14F-4D97-AF65-F5344CB8AC3E}">
        <p14:creationId xmlns:p14="http://schemas.microsoft.com/office/powerpoint/2010/main" val="31312609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pactful message V1">
    <p:bg>
      <p:bgPr>
        <a:solidFill>
          <a:schemeClr val="bg1"/>
        </a:solidFill>
        <a:effectLst/>
      </p:bgPr>
    </p:bg>
    <p:spTree>
      <p:nvGrpSpPr>
        <p:cNvPr id="1" name=""/>
        <p:cNvGrpSpPr/>
        <p:nvPr/>
      </p:nvGrpSpPr>
      <p:grpSpPr>
        <a:xfrm>
          <a:off x="0" y="0"/>
          <a:ext cx="0" cy="0"/>
          <a:chOff x="0" y="0"/>
          <a:chExt cx="0" cy="0"/>
        </a:xfrm>
      </p:grpSpPr>
      <p:sp>
        <p:nvSpPr>
          <p:cNvPr id="4" name="Forme libre 3">
            <a:extLst>
              <a:ext uri="{FF2B5EF4-FFF2-40B4-BE49-F238E27FC236}">
                <a16:creationId xmlns:a16="http://schemas.microsoft.com/office/drawing/2014/main" id="{7B0A659F-EFD1-444F-9E43-8DE421EF2903}"/>
              </a:ext>
            </a:extLst>
          </p:cNvPr>
          <p:cNvSpPr/>
          <p:nvPr userDrawn="1"/>
        </p:nvSpPr>
        <p:spPr>
          <a:xfrm>
            <a:off x="7235091" y="0"/>
            <a:ext cx="4956909" cy="6858000"/>
          </a:xfrm>
          <a:custGeom>
            <a:avLst/>
            <a:gdLst>
              <a:gd name="connsiteX0" fmla="*/ 893329 w 3717682"/>
              <a:gd name="connsiteY0" fmla="*/ 0 h 5143500"/>
              <a:gd name="connsiteX1" fmla="*/ 3717682 w 3717682"/>
              <a:gd name="connsiteY1" fmla="*/ 0 h 5143500"/>
              <a:gd name="connsiteX2" fmla="*/ 3717682 w 3717682"/>
              <a:gd name="connsiteY2" fmla="*/ 5143500 h 5143500"/>
              <a:gd name="connsiteX3" fmla="*/ 1175798 w 3717682"/>
              <a:gd name="connsiteY3" fmla="*/ 5143500 h 5143500"/>
              <a:gd name="connsiteX4" fmla="*/ 1096714 w 3717682"/>
              <a:gd name="connsiteY4" fmla="*/ 5071624 h 5143500"/>
              <a:gd name="connsiteX5" fmla="*/ 0 w 3717682"/>
              <a:gd name="connsiteY5" fmla="*/ 2423922 h 5143500"/>
              <a:gd name="connsiteX6" fmla="*/ 855043 w 3717682"/>
              <a:gd name="connsiteY6" fmla="*/ 42126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7682" h="5143500">
                <a:moveTo>
                  <a:pt x="893329" y="0"/>
                </a:moveTo>
                <a:lnTo>
                  <a:pt x="3717682" y="0"/>
                </a:lnTo>
                <a:lnTo>
                  <a:pt x="3717682" y="5143500"/>
                </a:lnTo>
                <a:lnTo>
                  <a:pt x="1175798" y="5143500"/>
                </a:lnTo>
                <a:lnTo>
                  <a:pt x="1096714" y="5071624"/>
                </a:lnTo>
                <a:cubicBezTo>
                  <a:pt x="419108" y="4394018"/>
                  <a:pt x="0" y="3457914"/>
                  <a:pt x="0" y="2423922"/>
                </a:cubicBezTo>
                <a:cubicBezTo>
                  <a:pt x="0" y="1519179"/>
                  <a:pt x="320880" y="689382"/>
                  <a:pt x="855043" y="4212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noProof="0" dirty="0">
              <a:solidFill>
                <a:schemeClr val="tx1"/>
              </a:solidFill>
            </a:endParaRPr>
          </a:p>
        </p:txBody>
      </p:sp>
      <p:sp>
        <p:nvSpPr>
          <p:cNvPr id="17" name="ZoneTexte 7">
            <a:extLst>
              <a:ext uri="{FF2B5EF4-FFF2-40B4-BE49-F238E27FC236}">
                <a16:creationId xmlns:a16="http://schemas.microsoft.com/office/drawing/2014/main" id="{20FAB314-069B-7245-9CD1-1E8C141EB995}"/>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bg1"/>
                </a:solidFill>
              </a:rPr>
              <a:pPr algn="ctr"/>
              <a:t>‹#›</a:t>
            </a:fld>
            <a:endParaRPr lang="en-US" sz="1067" noProof="0" dirty="0">
              <a:solidFill>
                <a:schemeClr val="bg1"/>
              </a:solidFill>
            </a:endParaRPr>
          </a:p>
        </p:txBody>
      </p:sp>
      <p:cxnSp>
        <p:nvCxnSpPr>
          <p:cNvPr id="29" name="Connecteur droit 8">
            <a:extLst>
              <a:ext uri="{FF2B5EF4-FFF2-40B4-BE49-F238E27FC236}">
                <a16:creationId xmlns:a16="http://schemas.microsoft.com/office/drawing/2014/main" id="{4C4DEE83-04EA-447C-BE7B-2CEB490676BA}"/>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6A92616C-3082-4BF8-82D6-4E39B7D717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6389" y="0"/>
            <a:ext cx="2199653" cy="3490027"/>
          </a:xfrm>
          <a:prstGeom prst="rect">
            <a:avLst/>
          </a:prstGeom>
        </p:spPr>
      </p:pic>
      <p:sp>
        <p:nvSpPr>
          <p:cNvPr id="12" name="Content Placeholder 2">
            <a:extLst>
              <a:ext uri="{FF2B5EF4-FFF2-40B4-BE49-F238E27FC236}">
                <a16:creationId xmlns:a16="http://schemas.microsoft.com/office/drawing/2014/main" id="{9BDCD690-2E7F-47AF-9C94-AEDA86A481C1}"/>
              </a:ext>
            </a:extLst>
          </p:cNvPr>
          <p:cNvSpPr>
            <a:spLocks noGrp="1"/>
          </p:cNvSpPr>
          <p:nvPr>
            <p:ph sz="quarter" idx="15" hasCustomPrompt="1"/>
          </p:nvPr>
        </p:nvSpPr>
        <p:spPr>
          <a:xfrm>
            <a:off x="7735992" y="2161118"/>
            <a:ext cx="3994968" cy="2541511"/>
          </a:xfrm>
          <a:prstGeom prst="rect">
            <a:avLst/>
          </a:prstGeom>
        </p:spPr>
        <p:txBody>
          <a:bodyPr lIns="0" tIns="0" rIns="0" bIns="0" anchor="ctr"/>
          <a:lstStyle>
            <a:lvl1pPr marL="0" indent="0" algn="ctr">
              <a:lnSpc>
                <a:spcPct val="90000"/>
              </a:lnSpc>
              <a:spcBef>
                <a:spcPts val="1333"/>
              </a:spcBef>
              <a:spcAft>
                <a:spcPts val="0"/>
              </a:spcAft>
              <a:buNone/>
              <a:defRPr sz="2667" i="1"/>
            </a:lvl1pPr>
            <a:lvl2pPr marL="460788" indent="-230394">
              <a:lnSpc>
                <a:spcPct val="100000"/>
              </a:lnSpc>
              <a:spcBef>
                <a:spcPts val="0"/>
              </a:spcBef>
              <a:spcAft>
                <a:spcPts val="400"/>
              </a:spcAft>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defRPr sz="1333"/>
            </a:lvl4pPr>
          </a:lstStyle>
          <a:p>
            <a:pPr lvl="0"/>
            <a:r>
              <a:rPr lang="en-US" noProof="0" dirty="0"/>
              <a:t>Sit at </a:t>
            </a:r>
            <a:r>
              <a:rPr lang="en-US" noProof="0" dirty="0" err="1"/>
              <a:t>velit</a:t>
            </a:r>
            <a:r>
              <a:rPr lang="en-US" noProof="0" dirty="0"/>
              <a:t> </a:t>
            </a:r>
            <a:r>
              <a:rPr lang="en-US" noProof="0" dirty="0" err="1"/>
              <a:t>periculis</a:t>
            </a:r>
            <a:r>
              <a:rPr lang="en-US" noProof="0" dirty="0"/>
              <a:t>. </a:t>
            </a:r>
            <a:r>
              <a:rPr lang="en-US" noProof="0" dirty="0" err="1"/>
              <a:t>Usu</a:t>
            </a:r>
            <a:r>
              <a:rPr lang="en-US" noProof="0" dirty="0"/>
              <a:t> </a:t>
            </a:r>
            <a:r>
              <a:rPr lang="en-US" noProof="0" dirty="0" err="1"/>
              <a:t>ferri</a:t>
            </a:r>
            <a:r>
              <a:rPr lang="en-US" noProof="0" dirty="0"/>
              <a:t> </a:t>
            </a:r>
            <a:r>
              <a:rPr lang="en-US" noProof="0" dirty="0" err="1"/>
              <a:t>invenire</a:t>
            </a:r>
            <a:r>
              <a:rPr lang="en-US" noProof="0" dirty="0"/>
              <a:t> </a:t>
            </a:r>
            <a:r>
              <a:rPr lang="en-US" noProof="0" dirty="0" err="1"/>
              <a:t>adipiscing</a:t>
            </a:r>
            <a:r>
              <a:rPr lang="en-US" noProof="0" dirty="0"/>
              <a:t> ea. Sed maiorum </a:t>
            </a:r>
            <a:r>
              <a:rPr lang="en-US" noProof="0" dirty="0" err="1"/>
              <a:t>legendos</a:t>
            </a:r>
            <a:r>
              <a:rPr lang="en-US" noProof="0" dirty="0"/>
              <a:t> </a:t>
            </a:r>
            <a:r>
              <a:rPr lang="en-US" noProof="0" dirty="0" err="1"/>
              <a:t>ea</a:t>
            </a:r>
            <a:r>
              <a:rPr lang="en-US" noProof="0" dirty="0"/>
              <a:t>, sit at </a:t>
            </a:r>
            <a:r>
              <a:rPr lang="en-US" noProof="0" dirty="0" err="1"/>
              <a:t>sonet</a:t>
            </a:r>
            <a:r>
              <a:rPr lang="en-US" noProof="0" dirty="0"/>
              <a:t> </a:t>
            </a:r>
            <a:r>
              <a:rPr lang="en-US" noProof="0" dirty="0" err="1"/>
              <a:t>molestie</a:t>
            </a:r>
            <a:r>
              <a:rPr lang="en-US" noProof="0" dirty="0"/>
              <a:t>. Et </a:t>
            </a:r>
            <a:r>
              <a:rPr lang="en-US" noProof="0" dirty="0" err="1"/>
              <a:t>vero</a:t>
            </a:r>
            <a:r>
              <a:rPr lang="en-US" noProof="0" dirty="0"/>
              <a:t> brute </a:t>
            </a:r>
            <a:r>
              <a:rPr lang="en-US" noProof="0" dirty="0" err="1"/>
              <a:t>eum</a:t>
            </a:r>
            <a:r>
              <a:rPr lang="en-US" noProof="0" dirty="0"/>
              <a:t>, eros </a:t>
            </a:r>
            <a:r>
              <a:rPr lang="en-US" noProof="0" dirty="0" err="1"/>
              <a:t>aliquip</a:t>
            </a:r>
            <a:r>
              <a:rPr lang="en-US" noProof="0" dirty="0"/>
              <a:t> at vel, magna </a:t>
            </a:r>
            <a:r>
              <a:rPr lang="en-US" noProof="0" dirty="0" err="1"/>
              <a:t>causae</a:t>
            </a:r>
            <a:r>
              <a:rPr lang="en-US" noProof="0" dirty="0"/>
              <a:t> pro </a:t>
            </a:r>
            <a:r>
              <a:rPr lang="en-US" noProof="0" dirty="0" err="1"/>
              <a:t>te</a:t>
            </a:r>
            <a:r>
              <a:rPr lang="en-US" noProof="0" dirty="0"/>
              <a:t>.</a:t>
            </a:r>
          </a:p>
        </p:txBody>
      </p:sp>
      <p:sp>
        <p:nvSpPr>
          <p:cNvPr id="13" name="Footer Placeholder 12">
            <a:extLst>
              <a:ext uri="{FF2B5EF4-FFF2-40B4-BE49-F238E27FC236}">
                <a16:creationId xmlns:a16="http://schemas.microsoft.com/office/drawing/2014/main" id="{72711897-9C9F-44F7-B001-2D24A2493B65}"/>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solidFill>
                  <a:schemeClr val="bg1"/>
                </a:solidFill>
              </a:rPr>
              <a:t>© Dassault Systèmes | Confidential Information |                    | ref.: 3DS_Document_2021</a:t>
            </a:r>
          </a:p>
        </p:txBody>
      </p:sp>
      <p:sp>
        <p:nvSpPr>
          <p:cNvPr id="14" name="Date Placeholder 3">
            <a:extLst>
              <a:ext uri="{FF2B5EF4-FFF2-40B4-BE49-F238E27FC236}">
                <a16:creationId xmlns:a16="http://schemas.microsoft.com/office/drawing/2014/main" id="{B7D6CB01-56AC-4018-86E5-8B3478C1CFB2}"/>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bg1"/>
                </a:solidFill>
              </a:defRPr>
            </a:lvl1pPr>
          </a:lstStyle>
          <a:p>
            <a:fld id="{538520C2-A06F-4654-846B-F974E191C726}" type="datetime1">
              <a:rPr lang="en-US" smtClean="0"/>
              <a:pPr/>
              <a:t>1/15/2025</a:t>
            </a:fld>
            <a:endParaRPr lang="en-US" dirty="0"/>
          </a:p>
        </p:txBody>
      </p:sp>
      <p:pic>
        <p:nvPicPr>
          <p:cNvPr id="10" name="Image 9">
            <a:extLst>
              <a:ext uri="{FF2B5EF4-FFF2-40B4-BE49-F238E27FC236}">
                <a16:creationId xmlns:a16="http://schemas.microsoft.com/office/drawing/2014/main" id="{2F6725DF-3957-A141-AB2D-F17326E0B49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2703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Corp Template_2015">
    <p:bg>
      <p:bgPr>
        <a:solidFill>
          <a:srgbClr val="004B7E"/>
        </a:solidFill>
        <a:effectLst/>
      </p:bgPr>
    </p:bg>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823525" y="1172749"/>
            <a:ext cx="9697077" cy="864096"/>
          </a:xfrm>
        </p:spPr>
        <p:txBody>
          <a:bodyPr anchor="ctr">
            <a:noAutofit/>
          </a:bodyPr>
          <a:lstStyle>
            <a:lvl1pPr algn="r">
              <a:lnSpc>
                <a:spcPct val="100000"/>
              </a:lnSpc>
              <a:spcBef>
                <a:spcPts val="0"/>
              </a:spcBef>
              <a:buFont typeface="Arial" pitchFamily="34" charset="0"/>
              <a:buNone/>
              <a:defRPr sz="4267" baseline="0">
                <a:solidFill>
                  <a:schemeClr val="bg1"/>
                </a:solidFill>
              </a:defRPr>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824568" y="2276874"/>
            <a:ext cx="9696451" cy="624417"/>
          </a:xfrm>
        </p:spPr>
        <p:txBody>
          <a:bodyPr vert="horz" lIns="87916" tIns="43957" rIns="87916" bIns="43957" rtlCol="0" anchor="ctr">
            <a:noAutofit/>
          </a:bodyPr>
          <a:lstStyle>
            <a:lvl1pPr algn="r">
              <a:lnSpc>
                <a:spcPct val="100000"/>
              </a:lnSpc>
              <a:buFont typeface="Arial" pitchFamily="34" charset="0"/>
              <a:buNone/>
              <a:defRPr lang="en-US" sz="2667" b="0" i="0" kern="900" spc="0" baseline="0" dirty="0" smtClean="0">
                <a:solidFill>
                  <a:schemeClr val="bg1"/>
                </a:solidFill>
                <a:latin typeface="+mj-lt"/>
                <a:ea typeface="+mn-ea"/>
                <a:cs typeface="3ds Light"/>
              </a:defRPr>
            </a:lvl1pPr>
          </a:lstStyle>
          <a:p>
            <a:pPr marL="249588" lvl="0" indent="-345582" algn="r" defTabSz="1172144" rtl="0" eaLnBrk="1" latinLnBrk="0" hangingPunct="1">
              <a:lnSpc>
                <a:spcPts val="2667"/>
              </a:lnSpc>
              <a:spcBef>
                <a:spcPts val="0"/>
              </a:spcBef>
              <a:buSzPct val="100000"/>
            </a:pPr>
            <a:r>
              <a:rPr lang="en-US" dirty="0"/>
              <a:t>Click to add subtitle</a:t>
            </a:r>
          </a:p>
        </p:txBody>
      </p:sp>
      <p:sp>
        <p:nvSpPr>
          <p:cNvPr id="4" name="TextBox 3"/>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11896405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pactful message V2">
    <p:bg>
      <p:bgPr>
        <a:solidFill>
          <a:schemeClr val="bg1"/>
        </a:solidFill>
        <a:effectLst/>
      </p:bgPr>
    </p:bg>
    <p:spTree>
      <p:nvGrpSpPr>
        <p:cNvPr id="1" name=""/>
        <p:cNvGrpSpPr/>
        <p:nvPr/>
      </p:nvGrpSpPr>
      <p:grpSpPr>
        <a:xfrm>
          <a:off x="0" y="0"/>
          <a:ext cx="0" cy="0"/>
          <a:chOff x="0" y="0"/>
          <a:chExt cx="0" cy="0"/>
        </a:xfrm>
      </p:grpSpPr>
      <p:sp>
        <p:nvSpPr>
          <p:cNvPr id="48" name="Picture Placeholder 47">
            <a:extLst>
              <a:ext uri="{FF2B5EF4-FFF2-40B4-BE49-F238E27FC236}">
                <a16:creationId xmlns:a16="http://schemas.microsoft.com/office/drawing/2014/main" id="{711D59F2-F966-4BE3-BB2C-A1FB4C0C8458}"/>
              </a:ext>
            </a:extLst>
          </p:cNvPr>
          <p:cNvSpPr>
            <a:spLocks noGrp="1"/>
          </p:cNvSpPr>
          <p:nvPr>
            <p:ph type="pic" sz="quarter" idx="12" hasCustomPrompt="1"/>
          </p:nvPr>
        </p:nvSpPr>
        <p:spPr>
          <a:xfrm>
            <a:off x="7235090" y="2"/>
            <a:ext cx="4956909" cy="6857999"/>
          </a:xfrm>
          <a:custGeom>
            <a:avLst/>
            <a:gdLst>
              <a:gd name="connsiteX0" fmla="*/ 3243187 w 3717682"/>
              <a:gd name="connsiteY0" fmla="*/ 4869228 h 5143499"/>
              <a:gd name="connsiteX1" fmla="*/ 3238365 w 3717682"/>
              <a:gd name="connsiteY1" fmla="*/ 4873182 h 5143499"/>
              <a:gd name="connsiteX2" fmla="*/ 3238374 w 3717682"/>
              <a:gd name="connsiteY2" fmla="*/ 4873182 h 5143499"/>
              <a:gd name="connsiteX3" fmla="*/ 3227066 w 3717682"/>
              <a:gd name="connsiteY3" fmla="*/ 4930787 h 5143499"/>
              <a:gd name="connsiteX4" fmla="*/ 3284505 w 3717682"/>
              <a:gd name="connsiteY4" fmla="*/ 4930787 h 5143499"/>
              <a:gd name="connsiteX5" fmla="*/ 3285694 w 3717682"/>
              <a:gd name="connsiteY5" fmla="*/ 4924630 h 5143499"/>
              <a:gd name="connsiteX6" fmla="*/ 3282706 w 3717682"/>
              <a:gd name="connsiteY6" fmla="*/ 4921282 h 5143499"/>
              <a:gd name="connsiteX7" fmla="*/ 3244546 w 3717682"/>
              <a:gd name="connsiteY7" fmla="*/ 4921282 h 5143499"/>
              <a:gd name="connsiteX8" fmla="*/ 3247789 w 3717682"/>
              <a:gd name="connsiteY8" fmla="*/ 4904760 h 5143499"/>
              <a:gd name="connsiteX9" fmla="*/ 3281509 w 3717682"/>
              <a:gd name="connsiteY9" fmla="*/ 4904760 h 5143499"/>
              <a:gd name="connsiteX10" fmla="*/ 3283334 w 3717682"/>
              <a:gd name="connsiteY10" fmla="*/ 4903297 h 5143499"/>
              <a:gd name="connsiteX11" fmla="*/ 3284624 w 3717682"/>
              <a:gd name="connsiteY11" fmla="*/ 4896744 h 5143499"/>
              <a:gd name="connsiteX12" fmla="*/ 3283376 w 3717682"/>
              <a:gd name="connsiteY12" fmla="*/ 4895280 h 5143499"/>
              <a:gd name="connsiteX13" fmla="*/ 3249639 w 3717682"/>
              <a:gd name="connsiteY13" fmla="*/ 4895280 h 5143499"/>
              <a:gd name="connsiteX14" fmla="*/ 3252865 w 3717682"/>
              <a:gd name="connsiteY14" fmla="*/ 4878792 h 5143499"/>
              <a:gd name="connsiteX15" fmla="*/ 3289684 w 3717682"/>
              <a:gd name="connsiteY15" fmla="*/ 4878792 h 5143499"/>
              <a:gd name="connsiteX16" fmla="*/ 3293589 w 3717682"/>
              <a:gd name="connsiteY16" fmla="*/ 4876488 h 5143499"/>
              <a:gd name="connsiteX17" fmla="*/ 3295015 w 3717682"/>
              <a:gd name="connsiteY17" fmla="*/ 4869228 h 5143499"/>
              <a:gd name="connsiteX18" fmla="*/ 3143539 w 3717682"/>
              <a:gd name="connsiteY18" fmla="*/ 4869228 h 5143499"/>
              <a:gd name="connsiteX19" fmla="*/ 3139481 w 3717682"/>
              <a:gd name="connsiteY19" fmla="*/ 4873182 h 5143499"/>
              <a:gd name="connsiteX20" fmla="*/ 3128173 w 3717682"/>
              <a:gd name="connsiteY20" fmla="*/ 4930787 h 5143499"/>
              <a:gd name="connsiteX21" fmla="*/ 3140126 w 3717682"/>
              <a:gd name="connsiteY21" fmla="*/ 4930787 h 5143499"/>
              <a:gd name="connsiteX22" fmla="*/ 3144481 w 3717682"/>
              <a:gd name="connsiteY22" fmla="*/ 4927246 h 5143499"/>
              <a:gd name="connsiteX23" fmla="*/ 3152945 w 3717682"/>
              <a:gd name="connsiteY23" fmla="*/ 4884134 h 5143499"/>
              <a:gd name="connsiteX24" fmla="*/ 3166681 w 3717682"/>
              <a:gd name="connsiteY24" fmla="*/ 4903549 h 5143499"/>
              <a:gd name="connsiteX25" fmla="*/ 3169958 w 3717682"/>
              <a:gd name="connsiteY25" fmla="*/ 4905425 h 5143499"/>
              <a:gd name="connsiteX26" fmla="*/ 3176138 w 3717682"/>
              <a:gd name="connsiteY26" fmla="*/ 4905425 h 5143499"/>
              <a:gd name="connsiteX27" fmla="*/ 3180162 w 3717682"/>
              <a:gd name="connsiteY27" fmla="*/ 4903549 h 5143499"/>
              <a:gd name="connsiteX28" fmla="*/ 3201504 w 3717682"/>
              <a:gd name="connsiteY28" fmla="*/ 4884134 h 5143499"/>
              <a:gd name="connsiteX29" fmla="*/ 3193040 w 3717682"/>
              <a:gd name="connsiteY29" fmla="*/ 4927246 h 5143499"/>
              <a:gd name="connsiteX30" fmla="*/ 3196012 w 3717682"/>
              <a:gd name="connsiteY30" fmla="*/ 4930787 h 5143499"/>
              <a:gd name="connsiteX31" fmla="*/ 3207956 w 3717682"/>
              <a:gd name="connsiteY31" fmla="*/ 4930787 h 5143499"/>
              <a:gd name="connsiteX32" fmla="*/ 3219273 w 3717682"/>
              <a:gd name="connsiteY32" fmla="*/ 4873190 h 5143499"/>
              <a:gd name="connsiteX33" fmla="*/ 3216768 w 3717682"/>
              <a:gd name="connsiteY33" fmla="*/ 4869228 h 5143499"/>
              <a:gd name="connsiteX34" fmla="*/ 3202693 w 3717682"/>
              <a:gd name="connsiteY34" fmla="*/ 4869228 h 5143499"/>
              <a:gd name="connsiteX35" fmla="*/ 3175442 w 3717682"/>
              <a:gd name="connsiteY35" fmla="*/ 4893227 h 5143499"/>
              <a:gd name="connsiteX36" fmla="*/ 3157614 w 3717682"/>
              <a:gd name="connsiteY36" fmla="*/ 4869228 h 5143499"/>
              <a:gd name="connsiteX37" fmla="*/ 3072703 w 3717682"/>
              <a:gd name="connsiteY37" fmla="*/ 4869228 h 5143499"/>
              <a:gd name="connsiteX38" fmla="*/ 3067872 w 3717682"/>
              <a:gd name="connsiteY38" fmla="*/ 4873182 h 5143499"/>
              <a:gd name="connsiteX39" fmla="*/ 3056581 w 3717682"/>
              <a:gd name="connsiteY39" fmla="*/ 4930787 h 5143499"/>
              <a:gd name="connsiteX40" fmla="*/ 3113995 w 3717682"/>
              <a:gd name="connsiteY40" fmla="*/ 4930787 h 5143499"/>
              <a:gd name="connsiteX41" fmla="*/ 3115209 w 3717682"/>
              <a:gd name="connsiteY41" fmla="*/ 4924630 h 5143499"/>
              <a:gd name="connsiteX42" fmla="*/ 3112196 w 3717682"/>
              <a:gd name="connsiteY42" fmla="*/ 4921282 h 5143499"/>
              <a:gd name="connsiteX43" fmla="*/ 3074053 w 3717682"/>
              <a:gd name="connsiteY43" fmla="*/ 4921282 h 5143499"/>
              <a:gd name="connsiteX44" fmla="*/ 3077287 w 3717682"/>
              <a:gd name="connsiteY44" fmla="*/ 4904760 h 5143499"/>
              <a:gd name="connsiteX45" fmla="*/ 3111007 w 3717682"/>
              <a:gd name="connsiteY45" fmla="*/ 4904760 h 5143499"/>
              <a:gd name="connsiteX46" fmla="*/ 3112841 w 3717682"/>
              <a:gd name="connsiteY46" fmla="*/ 4903297 h 5143499"/>
              <a:gd name="connsiteX47" fmla="*/ 3114131 w 3717682"/>
              <a:gd name="connsiteY47" fmla="*/ 4896744 h 5143499"/>
              <a:gd name="connsiteX48" fmla="*/ 3112875 w 3717682"/>
              <a:gd name="connsiteY48" fmla="*/ 4895280 h 5143499"/>
              <a:gd name="connsiteX49" fmla="*/ 3079146 w 3717682"/>
              <a:gd name="connsiteY49" fmla="*/ 4895280 h 5143499"/>
              <a:gd name="connsiteX50" fmla="*/ 3082389 w 3717682"/>
              <a:gd name="connsiteY50" fmla="*/ 4878792 h 5143499"/>
              <a:gd name="connsiteX51" fmla="*/ 3119199 w 3717682"/>
              <a:gd name="connsiteY51" fmla="*/ 4878792 h 5143499"/>
              <a:gd name="connsiteX52" fmla="*/ 3123122 w 3717682"/>
              <a:gd name="connsiteY52" fmla="*/ 4876488 h 5143499"/>
              <a:gd name="connsiteX53" fmla="*/ 3124531 w 3717682"/>
              <a:gd name="connsiteY53" fmla="*/ 4869228 h 5143499"/>
              <a:gd name="connsiteX54" fmla="*/ 2999626 w 3717682"/>
              <a:gd name="connsiteY54" fmla="*/ 4869228 h 5143499"/>
              <a:gd name="connsiteX55" fmla="*/ 2994346 w 3717682"/>
              <a:gd name="connsiteY55" fmla="*/ 4872559 h 5143499"/>
              <a:gd name="connsiteX56" fmla="*/ 2993115 w 3717682"/>
              <a:gd name="connsiteY56" fmla="*/ 4878767 h 5143499"/>
              <a:gd name="connsiteX57" fmla="*/ 3017581 w 3717682"/>
              <a:gd name="connsiteY57" fmla="*/ 4878767 h 5143499"/>
              <a:gd name="connsiteX58" fmla="*/ 3007394 w 3717682"/>
              <a:gd name="connsiteY58" fmla="*/ 4930787 h 5143499"/>
              <a:gd name="connsiteX59" fmla="*/ 3018362 w 3717682"/>
              <a:gd name="connsiteY59" fmla="*/ 4930787 h 5143499"/>
              <a:gd name="connsiteX60" fmla="*/ 3023863 w 3717682"/>
              <a:gd name="connsiteY60" fmla="*/ 4926413 h 5143499"/>
              <a:gd name="connsiteX61" fmla="*/ 3033202 w 3717682"/>
              <a:gd name="connsiteY61" fmla="*/ 4878767 h 5143499"/>
              <a:gd name="connsiteX62" fmla="*/ 3053627 w 3717682"/>
              <a:gd name="connsiteY62" fmla="*/ 4878767 h 5143499"/>
              <a:gd name="connsiteX63" fmla="*/ 3058025 w 3717682"/>
              <a:gd name="connsiteY63" fmla="*/ 4874999 h 5143499"/>
              <a:gd name="connsiteX64" fmla="*/ 3058025 w 3717682"/>
              <a:gd name="connsiteY64" fmla="*/ 4875007 h 5143499"/>
              <a:gd name="connsiteX65" fmla="*/ 3059162 w 3717682"/>
              <a:gd name="connsiteY65" fmla="*/ 4869228 h 5143499"/>
              <a:gd name="connsiteX66" fmla="*/ 2848319 w 3717682"/>
              <a:gd name="connsiteY66" fmla="*/ 4869228 h 5143499"/>
              <a:gd name="connsiteX67" fmla="*/ 2845407 w 3717682"/>
              <a:gd name="connsiteY67" fmla="*/ 4871306 h 5143499"/>
              <a:gd name="connsiteX68" fmla="*/ 2842096 w 3717682"/>
              <a:gd name="connsiteY68" fmla="*/ 4888214 h 5143499"/>
              <a:gd name="connsiteX69" fmla="*/ 2886403 w 3717682"/>
              <a:gd name="connsiteY69" fmla="*/ 4909925 h 5143499"/>
              <a:gd name="connsiteX70" fmla="*/ 2882302 w 3717682"/>
              <a:gd name="connsiteY70" fmla="*/ 4930787 h 5143499"/>
              <a:gd name="connsiteX71" fmla="*/ 2893279 w 3717682"/>
              <a:gd name="connsiteY71" fmla="*/ 4930787 h 5143499"/>
              <a:gd name="connsiteX72" fmla="*/ 2898780 w 3717682"/>
              <a:gd name="connsiteY72" fmla="*/ 4926413 h 5143499"/>
              <a:gd name="connsiteX73" fmla="*/ 2909986 w 3717682"/>
              <a:gd name="connsiteY73" fmla="*/ 4869228 h 5143499"/>
              <a:gd name="connsiteX74" fmla="*/ 2896692 w 3717682"/>
              <a:gd name="connsiteY74" fmla="*/ 4869228 h 5143499"/>
              <a:gd name="connsiteX75" fmla="*/ 2893984 w 3717682"/>
              <a:gd name="connsiteY75" fmla="*/ 4871306 h 5143499"/>
              <a:gd name="connsiteX76" fmla="*/ 2888465 w 3717682"/>
              <a:gd name="connsiteY76" fmla="*/ 4899335 h 5143499"/>
              <a:gd name="connsiteX77" fmla="*/ 2857785 w 3717682"/>
              <a:gd name="connsiteY77" fmla="*/ 4887802 h 5143499"/>
              <a:gd name="connsiteX78" fmla="*/ 2861435 w 3717682"/>
              <a:gd name="connsiteY78" fmla="*/ 4869228 h 5143499"/>
              <a:gd name="connsiteX79" fmla="*/ 3334041 w 3717682"/>
              <a:gd name="connsiteY79" fmla="*/ 4869051 h 5143499"/>
              <a:gd name="connsiteX80" fmla="*/ 3305279 w 3717682"/>
              <a:gd name="connsiteY80" fmla="*/ 4880811 h 5143499"/>
              <a:gd name="connsiteX81" fmla="*/ 3324143 w 3717682"/>
              <a:gd name="connsiteY81" fmla="*/ 4902212 h 5143499"/>
              <a:gd name="connsiteX82" fmla="*/ 3341410 w 3717682"/>
              <a:gd name="connsiteY82" fmla="*/ 4917185 h 5143499"/>
              <a:gd name="connsiteX83" fmla="*/ 3329482 w 3717682"/>
              <a:gd name="connsiteY83" fmla="*/ 4921315 h 5143499"/>
              <a:gd name="connsiteX84" fmla="*/ 3302410 w 3717682"/>
              <a:gd name="connsiteY84" fmla="*/ 4921315 h 5143499"/>
              <a:gd name="connsiteX85" fmla="*/ 3297010 w 3717682"/>
              <a:gd name="connsiteY85" fmla="*/ 4925294 h 5143499"/>
              <a:gd name="connsiteX86" fmla="*/ 3295941 w 3717682"/>
              <a:gd name="connsiteY86" fmla="*/ 4930787 h 5143499"/>
              <a:gd name="connsiteX87" fmla="*/ 3330068 w 3717682"/>
              <a:gd name="connsiteY87" fmla="*/ 4930787 h 5143499"/>
              <a:gd name="connsiteX88" fmla="*/ 3359017 w 3717682"/>
              <a:gd name="connsiteY88" fmla="*/ 4920373 h 5143499"/>
              <a:gd name="connsiteX89" fmla="*/ 3356513 w 3717682"/>
              <a:gd name="connsiteY89" fmla="*/ 4906283 h 5143499"/>
              <a:gd name="connsiteX90" fmla="*/ 3346818 w 3717682"/>
              <a:gd name="connsiteY90" fmla="*/ 4899335 h 5143499"/>
              <a:gd name="connsiteX91" fmla="*/ 3323472 w 3717682"/>
              <a:gd name="connsiteY91" fmla="*/ 4881854 h 5143499"/>
              <a:gd name="connsiteX92" fmla="*/ 3333574 w 3717682"/>
              <a:gd name="connsiteY92" fmla="*/ 4878767 h 5143499"/>
              <a:gd name="connsiteX93" fmla="*/ 3356462 w 3717682"/>
              <a:gd name="connsiteY93" fmla="*/ 4878767 h 5143499"/>
              <a:gd name="connsiteX94" fmla="*/ 3361853 w 3717682"/>
              <a:gd name="connsiteY94" fmla="*/ 4874797 h 5143499"/>
              <a:gd name="connsiteX95" fmla="*/ 3362990 w 3717682"/>
              <a:gd name="connsiteY95" fmla="*/ 4869051 h 5143499"/>
              <a:gd name="connsiteX96" fmla="*/ 2952612 w 3717682"/>
              <a:gd name="connsiteY96" fmla="*/ 4869051 h 5143499"/>
              <a:gd name="connsiteX97" fmla="*/ 2923866 w 3717682"/>
              <a:gd name="connsiteY97" fmla="*/ 4880811 h 5143499"/>
              <a:gd name="connsiteX98" fmla="*/ 2942738 w 3717682"/>
              <a:gd name="connsiteY98" fmla="*/ 4902212 h 5143499"/>
              <a:gd name="connsiteX99" fmla="*/ 2960006 w 3717682"/>
              <a:gd name="connsiteY99" fmla="*/ 4917185 h 5143499"/>
              <a:gd name="connsiteX100" fmla="*/ 2948061 w 3717682"/>
              <a:gd name="connsiteY100" fmla="*/ 4921315 h 5143499"/>
              <a:gd name="connsiteX101" fmla="*/ 2920997 w 3717682"/>
              <a:gd name="connsiteY101" fmla="*/ 4921315 h 5143499"/>
              <a:gd name="connsiteX102" fmla="*/ 2915598 w 3717682"/>
              <a:gd name="connsiteY102" fmla="*/ 4925294 h 5143499"/>
              <a:gd name="connsiteX103" fmla="*/ 2914520 w 3717682"/>
              <a:gd name="connsiteY103" fmla="*/ 4930787 h 5143499"/>
              <a:gd name="connsiteX104" fmla="*/ 2948647 w 3717682"/>
              <a:gd name="connsiteY104" fmla="*/ 4930787 h 5143499"/>
              <a:gd name="connsiteX105" fmla="*/ 2977596 w 3717682"/>
              <a:gd name="connsiteY105" fmla="*/ 4920373 h 5143499"/>
              <a:gd name="connsiteX106" fmla="*/ 2975108 w 3717682"/>
              <a:gd name="connsiteY106" fmla="*/ 4906283 h 5143499"/>
              <a:gd name="connsiteX107" fmla="*/ 2965405 w 3717682"/>
              <a:gd name="connsiteY107" fmla="*/ 4899335 h 5143499"/>
              <a:gd name="connsiteX108" fmla="*/ 2942051 w 3717682"/>
              <a:gd name="connsiteY108" fmla="*/ 4881854 h 5143499"/>
              <a:gd name="connsiteX109" fmla="*/ 2952153 w 3717682"/>
              <a:gd name="connsiteY109" fmla="*/ 4878767 h 5143499"/>
              <a:gd name="connsiteX110" fmla="*/ 2975049 w 3717682"/>
              <a:gd name="connsiteY110" fmla="*/ 4878767 h 5143499"/>
              <a:gd name="connsiteX111" fmla="*/ 2980440 w 3717682"/>
              <a:gd name="connsiteY111" fmla="*/ 4874797 h 5143499"/>
              <a:gd name="connsiteX112" fmla="*/ 2981577 w 3717682"/>
              <a:gd name="connsiteY112" fmla="*/ 4869051 h 5143499"/>
              <a:gd name="connsiteX113" fmla="*/ 2802111 w 3717682"/>
              <a:gd name="connsiteY113" fmla="*/ 4869051 h 5143499"/>
              <a:gd name="connsiteX114" fmla="*/ 2773366 w 3717682"/>
              <a:gd name="connsiteY114" fmla="*/ 4880811 h 5143499"/>
              <a:gd name="connsiteX115" fmla="*/ 2792246 w 3717682"/>
              <a:gd name="connsiteY115" fmla="*/ 4902212 h 5143499"/>
              <a:gd name="connsiteX116" fmla="*/ 2809505 w 3717682"/>
              <a:gd name="connsiteY116" fmla="*/ 4917185 h 5143499"/>
              <a:gd name="connsiteX117" fmla="*/ 2797561 w 3717682"/>
              <a:gd name="connsiteY117" fmla="*/ 4921315 h 5143499"/>
              <a:gd name="connsiteX118" fmla="*/ 2770488 w 3717682"/>
              <a:gd name="connsiteY118" fmla="*/ 4921315 h 5143499"/>
              <a:gd name="connsiteX119" fmla="*/ 2765097 w 3717682"/>
              <a:gd name="connsiteY119" fmla="*/ 4925294 h 5143499"/>
              <a:gd name="connsiteX120" fmla="*/ 2764011 w 3717682"/>
              <a:gd name="connsiteY120" fmla="*/ 4930787 h 5143499"/>
              <a:gd name="connsiteX121" fmla="*/ 2798138 w 3717682"/>
              <a:gd name="connsiteY121" fmla="*/ 4930787 h 5143499"/>
              <a:gd name="connsiteX122" fmla="*/ 2827104 w 3717682"/>
              <a:gd name="connsiteY122" fmla="*/ 4920373 h 5143499"/>
              <a:gd name="connsiteX123" fmla="*/ 2824600 w 3717682"/>
              <a:gd name="connsiteY123" fmla="*/ 4906283 h 5143499"/>
              <a:gd name="connsiteX124" fmla="*/ 2814913 w 3717682"/>
              <a:gd name="connsiteY124" fmla="*/ 4899335 h 5143499"/>
              <a:gd name="connsiteX125" fmla="*/ 2791542 w 3717682"/>
              <a:gd name="connsiteY125" fmla="*/ 4881854 h 5143499"/>
              <a:gd name="connsiteX126" fmla="*/ 2801644 w 3717682"/>
              <a:gd name="connsiteY126" fmla="*/ 4878767 h 5143499"/>
              <a:gd name="connsiteX127" fmla="*/ 2824532 w 3717682"/>
              <a:gd name="connsiteY127" fmla="*/ 4878767 h 5143499"/>
              <a:gd name="connsiteX128" fmla="*/ 2829939 w 3717682"/>
              <a:gd name="connsiteY128" fmla="*/ 4874797 h 5143499"/>
              <a:gd name="connsiteX129" fmla="*/ 2831060 w 3717682"/>
              <a:gd name="connsiteY129" fmla="*/ 4869051 h 5143499"/>
              <a:gd name="connsiteX130" fmla="*/ 2554594 w 3717682"/>
              <a:gd name="connsiteY130" fmla="*/ 4818697 h 5143499"/>
              <a:gd name="connsiteX131" fmla="*/ 2506679 w 3717682"/>
              <a:gd name="connsiteY131" fmla="*/ 4832401 h 5143499"/>
              <a:gd name="connsiteX132" fmla="*/ 2536426 w 3717682"/>
              <a:gd name="connsiteY132" fmla="*/ 4837128 h 5143499"/>
              <a:gd name="connsiteX133" fmla="*/ 2592592 w 3717682"/>
              <a:gd name="connsiteY133" fmla="*/ 4852573 h 5143499"/>
              <a:gd name="connsiteX134" fmla="*/ 2515457 w 3717682"/>
              <a:gd name="connsiteY134" fmla="*/ 4932277 h 5143499"/>
              <a:gd name="connsiteX135" fmla="*/ 2537318 w 3717682"/>
              <a:gd name="connsiteY135" fmla="*/ 4875983 h 5143499"/>
              <a:gd name="connsiteX136" fmla="*/ 2542895 w 3717682"/>
              <a:gd name="connsiteY136" fmla="*/ 4853187 h 5143499"/>
              <a:gd name="connsiteX137" fmla="*/ 2524218 w 3717682"/>
              <a:gd name="connsiteY137" fmla="*/ 4872030 h 5143499"/>
              <a:gd name="connsiteX138" fmla="*/ 2487578 w 3717682"/>
              <a:gd name="connsiteY138" fmla="*/ 4935414 h 5143499"/>
              <a:gd name="connsiteX139" fmla="*/ 2477187 w 3717682"/>
              <a:gd name="connsiteY139" fmla="*/ 4965487 h 5143499"/>
              <a:gd name="connsiteX140" fmla="*/ 2518259 w 3717682"/>
              <a:gd name="connsiteY140" fmla="*/ 4955216 h 5143499"/>
              <a:gd name="connsiteX141" fmla="*/ 2622229 w 3717682"/>
              <a:gd name="connsiteY141" fmla="*/ 4857300 h 5143499"/>
              <a:gd name="connsiteX142" fmla="*/ 2613315 w 3717682"/>
              <a:gd name="connsiteY142" fmla="*/ 4831517 h 5143499"/>
              <a:gd name="connsiteX143" fmla="*/ 2554594 w 3717682"/>
              <a:gd name="connsiteY143" fmla="*/ 4818697 h 5143499"/>
              <a:gd name="connsiteX144" fmla="*/ 3137129 w 3717682"/>
              <a:gd name="connsiteY144" fmla="*/ 4793385 h 5143499"/>
              <a:gd name="connsiteX145" fmla="*/ 3151773 w 3717682"/>
              <a:gd name="connsiteY145" fmla="*/ 4809730 h 5143499"/>
              <a:gd name="connsiteX146" fmla="*/ 3151035 w 3717682"/>
              <a:gd name="connsiteY146" fmla="*/ 4813431 h 5143499"/>
              <a:gd name="connsiteX147" fmla="*/ 3146739 w 3717682"/>
              <a:gd name="connsiteY147" fmla="*/ 4818016 h 5143499"/>
              <a:gd name="connsiteX148" fmla="*/ 3113512 w 3717682"/>
              <a:gd name="connsiteY148" fmla="*/ 4818016 h 5143499"/>
              <a:gd name="connsiteX149" fmla="*/ 3115142 w 3717682"/>
              <a:gd name="connsiteY149" fmla="*/ 4809730 h 5143499"/>
              <a:gd name="connsiteX150" fmla="*/ 3137129 w 3717682"/>
              <a:gd name="connsiteY150" fmla="*/ 4793385 h 5143499"/>
              <a:gd name="connsiteX151" fmla="*/ 2908772 w 3717682"/>
              <a:gd name="connsiteY151" fmla="*/ 4793385 h 5143499"/>
              <a:gd name="connsiteX152" fmla="*/ 2923408 w 3717682"/>
              <a:gd name="connsiteY152" fmla="*/ 4809730 h 5143499"/>
              <a:gd name="connsiteX153" fmla="*/ 2922678 w 3717682"/>
              <a:gd name="connsiteY153" fmla="*/ 4813431 h 5143499"/>
              <a:gd name="connsiteX154" fmla="*/ 2918374 w 3717682"/>
              <a:gd name="connsiteY154" fmla="*/ 4818016 h 5143499"/>
              <a:gd name="connsiteX155" fmla="*/ 2885163 w 3717682"/>
              <a:gd name="connsiteY155" fmla="*/ 4818016 h 5143499"/>
              <a:gd name="connsiteX156" fmla="*/ 2886785 w 3717682"/>
              <a:gd name="connsiteY156" fmla="*/ 4809730 h 5143499"/>
              <a:gd name="connsiteX157" fmla="*/ 2908772 w 3717682"/>
              <a:gd name="connsiteY157" fmla="*/ 4793385 h 5143499"/>
              <a:gd name="connsiteX158" fmla="*/ 2671715 w 3717682"/>
              <a:gd name="connsiteY158" fmla="*/ 4783926 h 5143499"/>
              <a:gd name="connsiteX159" fmla="*/ 2638520 w 3717682"/>
              <a:gd name="connsiteY159" fmla="*/ 4801898 h 5143499"/>
              <a:gd name="connsiteX160" fmla="*/ 2664854 w 3717682"/>
              <a:gd name="connsiteY160" fmla="*/ 4864568 h 5143499"/>
              <a:gd name="connsiteX161" fmla="*/ 2687733 w 3717682"/>
              <a:gd name="connsiteY161" fmla="*/ 4909866 h 5143499"/>
              <a:gd name="connsiteX162" fmla="*/ 2639174 w 3717682"/>
              <a:gd name="connsiteY162" fmla="*/ 4918716 h 5143499"/>
              <a:gd name="connsiteX163" fmla="*/ 2602737 w 3717682"/>
              <a:gd name="connsiteY163" fmla="*/ 4921576 h 5143499"/>
              <a:gd name="connsiteX164" fmla="*/ 2609444 w 3717682"/>
              <a:gd name="connsiteY164" fmla="*/ 4931233 h 5143499"/>
              <a:gd name="connsiteX165" fmla="*/ 2663666 w 3717682"/>
              <a:gd name="connsiteY165" fmla="*/ 4936701 h 5143499"/>
              <a:gd name="connsiteX166" fmla="*/ 2718643 w 3717682"/>
              <a:gd name="connsiteY166" fmla="*/ 4911877 h 5143499"/>
              <a:gd name="connsiteX167" fmla="*/ 2694278 w 3717682"/>
              <a:gd name="connsiteY167" fmla="*/ 4859916 h 5143499"/>
              <a:gd name="connsiteX168" fmla="*/ 2665856 w 3717682"/>
              <a:gd name="connsiteY168" fmla="*/ 4812506 h 5143499"/>
              <a:gd name="connsiteX169" fmla="*/ 2718125 w 3717682"/>
              <a:gd name="connsiteY169" fmla="*/ 4800493 h 5143499"/>
              <a:gd name="connsiteX170" fmla="*/ 2735495 w 3717682"/>
              <a:gd name="connsiteY170" fmla="*/ 4794235 h 5143499"/>
              <a:gd name="connsiteX171" fmla="*/ 2711130 w 3717682"/>
              <a:gd name="connsiteY171" fmla="*/ 4785284 h 5143499"/>
              <a:gd name="connsiteX172" fmla="*/ 2671715 w 3717682"/>
              <a:gd name="connsiteY172" fmla="*/ 4783926 h 5143499"/>
              <a:gd name="connsiteX173" fmla="*/ 3324762 w 3717682"/>
              <a:gd name="connsiteY173" fmla="*/ 4783846 h 5143499"/>
              <a:gd name="connsiteX174" fmla="*/ 3319490 w 3717682"/>
              <a:gd name="connsiteY174" fmla="*/ 4787194 h 5143499"/>
              <a:gd name="connsiteX175" fmla="*/ 3318268 w 3717682"/>
              <a:gd name="connsiteY175" fmla="*/ 4793402 h 5143499"/>
              <a:gd name="connsiteX176" fmla="*/ 3342734 w 3717682"/>
              <a:gd name="connsiteY176" fmla="*/ 4793402 h 5143499"/>
              <a:gd name="connsiteX177" fmla="*/ 3332539 w 3717682"/>
              <a:gd name="connsiteY177" fmla="*/ 4845422 h 5143499"/>
              <a:gd name="connsiteX178" fmla="*/ 3343507 w 3717682"/>
              <a:gd name="connsiteY178" fmla="*/ 4845422 h 5143499"/>
              <a:gd name="connsiteX179" fmla="*/ 3349000 w 3717682"/>
              <a:gd name="connsiteY179" fmla="*/ 4841048 h 5143499"/>
              <a:gd name="connsiteX180" fmla="*/ 3358355 w 3717682"/>
              <a:gd name="connsiteY180" fmla="*/ 4793402 h 5143499"/>
              <a:gd name="connsiteX181" fmla="*/ 3378780 w 3717682"/>
              <a:gd name="connsiteY181" fmla="*/ 4793402 h 5143499"/>
              <a:gd name="connsiteX182" fmla="*/ 3383195 w 3717682"/>
              <a:gd name="connsiteY182" fmla="*/ 4789633 h 5143499"/>
              <a:gd name="connsiteX183" fmla="*/ 3384316 w 3717682"/>
              <a:gd name="connsiteY183" fmla="*/ 4783846 h 5143499"/>
              <a:gd name="connsiteX184" fmla="*/ 3274395 w 3717682"/>
              <a:gd name="connsiteY184" fmla="*/ 4783846 h 5143499"/>
              <a:gd name="connsiteX185" fmla="*/ 3262314 w 3717682"/>
              <a:gd name="connsiteY185" fmla="*/ 4845422 h 5143499"/>
              <a:gd name="connsiteX186" fmla="*/ 3314906 w 3717682"/>
              <a:gd name="connsiteY186" fmla="*/ 4845422 h 5143499"/>
              <a:gd name="connsiteX187" fmla="*/ 3316044 w 3717682"/>
              <a:gd name="connsiteY187" fmla="*/ 4839660 h 5143499"/>
              <a:gd name="connsiteX188" fmla="*/ 3313123 w 3717682"/>
              <a:gd name="connsiteY188" fmla="*/ 4835916 h 5143499"/>
              <a:gd name="connsiteX189" fmla="*/ 3279785 w 3717682"/>
              <a:gd name="connsiteY189" fmla="*/ 4835916 h 5143499"/>
              <a:gd name="connsiteX190" fmla="*/ 3289599 w 3717682"/>
              <a:gd name="connsiteY190" fmla="*/ 4785932 h 5143499"/>
              <a:gd name="connsiteX191" fmla="*/ 3287689 w 3717682"/>
              <a:gd name="connsiteY191" fmla="*/ 4783846 h 5143499"/>
              <a:gd name="connsiteX192" fmla="*/ 3190706 w 3717682"/>
              <a:gd name="connsiteY192" fmla="*/ 4783846 h 5143499"/>
              <a:gd name="connsiteX193" fmla="*/ 3187174 w 3717682"/>
              <a:gd name="connsiteY193" fmla="*/ 4786580 h 5143499"/>
              <a:gd name="connsiteX194" fmla="*/ 3181062 w 3717682"/>
              <a:gd name="connsiteY194" fmla="*/ 4817948 h 5143499"/>
              <a:gd name="connsiteX195" fmla="*/ 3209943 w 3717682"/>
              <a:gd name="connsiteY195" fmla="*/ 4846801 h 5143499"/>
              <a:gd name="connsiteX196" fmla="*/ 3209943 w 3717682"/>
              <a:gd name="connsiteY196" fmla="*/ 4846793 h 5143499"/>
              <a:gd name="connsiteX197" fmla="*/ 3249622 w 3717682"/>
              <a:gd name="connsiteY197" fmla="*/ 4817940 h 5143499"/>
              <a:gd name="connsiteX198" fmla="*/ 3255709 w 3717682"/>
              <a:gd name="connsiteY198" fmla="*/ 4786580 h 5143499"/>
              <a:gd name="connsiteX199" fmla="*/ 3253247 w 3717682"/>
              <a:gd name="connsiteY199" fmla="*/ 4783846 h 5143499"/>
              <a:gd name="connsiteX200" fmla="*/ 3240810 w 3717682"/>
              <a:gd name="connsiteY200" fmla="*/ 4783846 h 5143499"/>
              <a:gd name="connsiteX201" fmla="*/ 3237398 w 3717682"/>
              <a:gd name="connsiteY201" fmla="*/ 4801890 h 5143499"/>
              <a:gd name="connsiteX202" fmla="*/ 3235445 w 3717682"/>
              <a:gd name="connsiteY202" fmla="*/ 4811496 h 5143499"/>
              <a:gd name="connsiteX203" fmla="*/ 3233815 w 3717682"/>
              <a:gd name="connsiteY203" fmla="*/ 4819841 h 5143499"/>
              <a:gd name="connsiteX204" fmla="*/ 3211522 w 3717682"/>
              <a:gd name="connsiteY204" fmla="*/ 4836329 h 5143499"/>
              <a:gd name="connsiteX205" fmla="*/ 3196139 w 3717682"/>
              <a:gd name="connsiteY205" fmla="*/ 4819841 h 5143499"/>
              <a:gd name="connsiteX206" fmla="*/ 3196852 w 3717682"/>
              <a:gd name="connsiteY206" fmla="*/ 4816114 h 5143499"/>
              <a:gd name="connsiteX207" fmla="*/ 3199722 w 3717682"/>
              <a:gd name="connsiteY207" fmla="*/ 4801898 h 5143499"/>
              <a:gd name="connsiteX208" fmla="*/ 3203143 w 3717682"/>
              <a:gd name="connsiteY208" fmla="*/ 4783846 h 5143499"/>
              <a:gd name="connsiteX209" fmla="*/ 2786677 w 3717682"/>
              <a:gd name="connsiteY209" fmla="*/ 4783846 h 5143499"/>
              <a:gd name="connsiteX210" fmla="*/ 2786491 w 3717682"/>
              <a:gd name="connsiteY210" fmla="*/ 4784645 h 5143499"/>
              <a:gd name="connsiteX211" fmla="*/ 2793053 w 3717682"/>
              <a:gd name="connsiteY211" fmla="*/ 4793360 h 5143499"/>
              <a:gd name="connsiteX212" fmla="*/ 2825415 w 3717682"/>
              <a:gd name="connsiteY212" fmla="*/ 4793360 h 5143499"/>
              <a:gd name="connsiteX213" fmla="*/ 2840101 w 3717682"/>
              <a:gd name="connsiteY213" fmla="*/ 4814659 h 5143499"/>
              <a:gd name="connsiteX214" fmla="*/ 2820032 w 3717682"/>
              <a:gd name="connsiteY214" fmla="*/ 4835916 h 5143499"/>
              <a:gd name="connsiteX215" fmla="*/ 2797866 w 3717682"/>
              <a:gd name="connsiteY215" fmla="*/ 4835916 h 5143499"/>
              <a:gd name="connsiteX216" fmla="*/ 2804709 w 3717682"/>
              <a:gd name="connsiteY216" fmla="*/ 4800964 h 5143499"/>
              <a:gd name="connsiteX217" fmla="*/ 2791610 w 3717682"/>
              <a:gd name="connsiteY217" fmla="*/ 4800964 h 5143499"/>
              <a:gd name="connsiteX218" fmla="*/ 2788698 w 3717682"/>
              <a:gd name="connsiteY218" fmla="*/ 4803051 h 5143499"/>
              <a:gd name="connsiteX219" fmla="*/ 2780378 w 3717682"/>
              <a:gd name="connsiteY219" fmla="*/ 4845422 h 5143499"/>
              <a:gd name="connsiteX220" fmla="*/ 2817188 w 3717682"/>
              <a:gd name="connsiteY220" fmla="*/ 4845422 h 5143499"/>
              <a:gd name="connsiteX221" fmla="*/ 2856562 w 3717682"/>
              <a:gd name="connsiteY221" fmla="*/ 4814239 h 5143499"/>
              <a:gd name="connsiteX222" fmla="*/ 2831196 w 3717682"/>
              <a:gd name="connsiteY222" fmla="*/ 4783846 h 5143499"/>
              <a:gd name="connsiteX223" fmla="*/ 3055062 w 3717682"/>
              <a:gd name="connsiteY223" fmla="*/ 4783661 h 5143499"/>
              <a:gd name="connsiteX224" fmla="*/ 3026300 w 3717682"/>
              <a:gd name="connsiteY224" fmla="*/ 4795438 h 5143499"/>
              <a:gd name="connsiteX225" fmla="*/ 3045180 w 3717682"/>
              <a:gd name="connsiteY225" fmla="*/ 4816838 h 5143499"/>
              <a:gd name="connsiteX226" fmla="*/ 3062456 w 3717682"/>
              <a:gd name="connsiteY226" fmla="*/ 4831820 h 5143499"/>
              <a:gd name="connsiteX227" fmla="*/ 3050512 w 3717682"/>
              <a:gd name="connsiteY227" fmla="*/ 4835942 h 5143499"/>
              <a:gd name="connsiteX228" fmla="*/ 3023447 w 3717682"/>
              <a:gd name="connsiteY228" fmla="*/ 4835942 h 5143499"/>
              <a:gd name="connsiteX229" fmla="*/ 3018040 w 3717682"/>
              <a:gd name="connsiteY229" fmla="*/ 4839920 h 5143499"/>
              <a:gd name="connsiteX230" fmla="*/ 3016970 w 3717682"/>
              <a:gd name="connsiteY230" fmla="*/ 4845422 h 5143499"/>
              <a:gd name="connsiteX231" fmla="*/ 3051097 w 3717682"/>
              <a:gd name="connsiteY231" fmla="*/ 4845422 h 5143499"/>
              <a:gd name="connsiteX232" fmla="*/ 3080055 w 3717682"/>
              <a:gd name="connsiteY232" fmla="*/ 4834999 h 5143499"/>
              <a:gd name="connsiteX233" fmla="*/ 3080063 w 3717682"/>
              <a:gd name="connsiteY233" fmla="*/ 4834999 h 5143499"/>
              <a:gd name="connsiteX234" fmla="*/ 3077559 w 3717682"/>
              <a:gd name="connsiteY234" fmla="*/ 4820909 h 5143499"/>
              <a:gd name="connsiteX235" fmla="*/ 3067864 w 3717682"/>
              <a:gd name="connsiteY235" fmla="*/ 4813944 h 5143499"/>
              <a:gd name="connsiteX236" fmla="*/ 3044493 w 3717682"/>
              <a:gd name="connsiteY236" fmla="*/ 4796481 h 5143499"/>
              <a:gd name="connsiteX237" fmla="*/ 3054620 w 3717682"/>
              <a:gd name="connsiteY237" fmla="*/ 4793385 h 5143499"/>
              <a:gd name="connsiteX238" fmla="*/ 3077491 w 3717682"/>
              <a:gd name="connsiteY238" fmla="*/ 4793385 h 5143499"/>
              <a:gd name="connsiteX239" fmla="*/ 3082899 w 3717682"/>
              <a:gd name="connsiteY239" fmla="*/ 4789431 h 5143499"/>
              <a:gd name="connsiteX240" fmla="*/ 3084028 w 3717682"/>
              <a:gd name="connsiteY240" fmla="*/ 4783661 h 5143499"/>
              <a:gd name="connsiteX241" fmla="*/ 2982358 w 3717682"/>
              <a:gd name="connsiteY241" fmla="*/ 4783661 h 5143499"/>
              <a:gd name="connsiteX242" fmla="*/ 2953613 w 3717682"/>
              <a:gd name="connsiteY242" fmla="*/ 4795438 h 5143499"/>
              <a:gd name="connsiteX243" fmla="*/ 2972485 w 3717682"/>
              <a:gd name="connsiteY243" fmla="*/ 4816838 h 5143499"/>
              <a:gd name="connsiteX244" fmla="*/ 2989761 w 3717682"/>
              <a:gd name="connsiteY244" fmla="*/ 4831820 h 5143499"/>
              <a:gd name="connsiteX245" fmla="*/ 2977800 w 3717682"/>
              <a:gd name="connsiteY245" fmla="*/ 4835942 h 5143499"/>
              <a:gd name="connsiteX246" fmla="*/ 2950761 w 3717682"/>
              <a:gd name="connsiteY246" fmla="*/ 4835942 h 5143499"/>
              <a:gd name="connsiteX247" fmla="*/ 2945345 w 3717682"/>
              <a:gd name="connsiteY247" fmla="*/ 4839920 h 5143499"/>
              <a:gd name="connsiteX248" fmla="*/ 2944266 w 3717682"/>
              <a:gd name="connsiteY248" fmla="*/ 4845422 h 5143499"/>
              <a:gd name="connsiteX249" fmla="*/ 2978394 w 3717682"/>
              <a:gd name="connsiteY249" fmla="*/ 4845422 h 5143499"/>
              <a:gd name="connsiteX250" fmla="*/ 3007360 w 3717682"/>
              <a:gd name="connsiteY250" fmla="*/ 4834999 h 5143499"/>
              <a:gd name="connsiteX251" fmla="*/ 3004855 w 3717682"/>
              <a:gd name="connsiteY251" fmla="*/ 4820909 h 5143499"/>
              <a:gd name="connsiteX252" fmla="*/ 2995161 w 3717682"/>
              <a:gd name="connsiteY252" fmla="*/ 4813944 h 5143499"/>
              <a:gd name="connsiteX253" fmla="*/ 2971798 w 3717682"/>
              <a:gd name="connsiteY253" fmla="*/ 4796481 h 5143499"/>
              <a:gd name="connsiteX254" fmla="*/ 2981917 w 3717682"/>
              <a:gd name="connsiteY254" fmla="*/ 4793385 h 5143499"/>
              <a:gd name="connsiteX255" fmla="*/ 3004779 w 3717682"/>
              <a:gd name="connsiteY255" fmla="*/ 4793385 h 5143499"/>
              <a:gd name="connsiteX256" fmla="*/ 3010178 w 3717682"/>
              <a:gd name="connsiteY256" fmla="*/ 4789431 h 5143499"/>
              <a:gd name="connsiteX257" fmla="*/ 3011324 w 3717682"/>
              <a:gd name="connsiteY257" fmla="*/ 4783661 h 5143499"/>
              <a:gd name="connsiteX258" fmla="*/ 3138963 w 3717682"/>
              <a:gd name="connsiteY258" fmla="*/ 4783013 h 5143499"/>
              <a:gd name="connsiteX259" fmla="*/ 3100124 w 3717682"/>
              <a:gd name="connsiteY259" fmla="*/ 4811614 h 5143499"/>
              <a:gd name="connsiteX260" fmla="*/ 3094028 w 3717682"/>
              <a:gd name="connsiteY260" fmla="*/ 4842705 h 5143499"/>
              <a:gd name="connsiteX261" fmla="*/ 3096388 w 3717682"/>
              <a:gd name="connsiteY261" fmla="*/ 4845422 h 5143499"/>
              <a:gd name="connsiteX262" fmla="*/ 3108138 w 3717682"/>
              <a:gd name="connsiteY262" fmla="*/ 4845422 h 5143499"/>
              <a:gd name="connsiteX263" fmla="*/ 3111567 w 3717682"/>
              <a:gd name="connsiteY263" fmla="*/ 4827521 h 5143499"/>
              <a:gd name="connsiteX264" fmla="*/ 3148174 w 3717682"/>
              <a:gd name="connsiteY264" fmla="*/ 4827521 h 5143499"/>
              <a:gd name="connsiteX265" fmla="*/ 3144753 w 3717682"/>
              <a:gd name="connsiteY265" fmla="*/ 4845422 h 5143499"/>
              <a:gd name="connsiteX266" fmla="*/ 3156510 w 3717682"/>
              <a:gd name="connsiteY266" fmla="*/ 4845422 h 5143499"/>
              <a:gd name="connsiteX267" fmla="*/ 3159932 w 3717682"/>
              <a:gd name="connsiteY267" fmla="*/ 4842705 h 5143499"/>
              <a:gd name="connsiteX268" fmla="*/ 3166036 w 3717682"/>
              <a:gd name="connsiteY268" fmla="*/ 4811614 h 5143499"/>
              <a:gd name="connsiteX269" fmla="*/ 3138963 w 3717682"/>
              <a:gd name="connsiteY269" fmla="*/ 4783013 h 5143499"/>
              <a:gd name="connsiteX270" fmla="*/ 2910597 w 3717682"/>
              <a:gd name="connsiteY270" fmla="*/ 4783013 h 5143499"/>
              <a:gd name="connsiteX271" fmla="*/ 2871775 w 3717682"/>
              <a:gd name="connsiteY271" fmla="*/ 4811614 h 5143499"/>
              <a:gd name="connsiteX272" fmla="*/ 2865663 w 3717682"/>
              <a:gd name="connsiteY272" fmla="*/ 4842705 h 5143499"/>
              <a:gd name="connsiteX273" fmla="*/ 2868031 w 3717682"/>
              <a:gd name="connsiteY273" fmla="*/ 4845422 h 5143499"/>
              <a:gd name="connsiteX274" fmla="*/ 2879781 w 3717682"/>
              <a:gd name="connsiteY274" fmla="*/ 4845422 h 5143499"/>
              <a:gd name="connsiteX275" fmla="*/ 2883202 w 3717682"/>
              <a:gd name="connsiteY275" fmla="*/ 4827521 h 5143499"/>
              <a:gd name="connsiteX276" fmla="*/ 2919817 w 3717682"/>
              <a:gd name="connsiteY276" fmla="*/ 4827521 h 5143499"/>
              <a:gd name="connsiteX277" fmla="*/ 2916396 w 3717682"/>
              <a:gd name="connsiteY277" fmla="*/ 4845422 h 5143499"/>
              <a:gd name="connsiteX278" fmla="*/ 2928154 w 3717682"/>
              <a:gd name="connsiteY278" fmla="*/ 4845422 h 5143499"/>
              <a:gd name="connsiteX279" fmla="*/ 2931566 w 3717682"/>
              <a:gd name="connsiteY279" fmla="*/ 4842705 h 5143499"/>
              <a:gd name="connsiteX280" fmla="*/ 2937679 w 3717682"/>
              <a:gd name="connsiteY280" fmla="*/ 4811614 h 5143499"/>
              <a:gd name="connsiteX281" fmla="*/ 2910597 w 3717682"/>
              <a:gd name="connsiteY281" fmla="*/ 4783013 h 5143499"/>
              <a:gd name="connsiteX282" fmla="*/ 2604596 w 3717682"/>
              <a:gd name="connsiteY282" fmla="*/ 4694494 h 5143499"/>
              <a:gd name="connsiteX283" fmla="*/ 2604596 w 3717682"/>
              <a:gd name="connsiteY283" fmla="*/ 4694502 h 5143499"/>
              <a:gd name="connsiteX284" fmla="*/ 2561063 w 3717682"/>
              <a:gd name="connsiteY284" fmla="*/ 4706111 h 5143499"/>
              <a:gd name="connsiteX285" fmla="*/ 2584714 w 3717682"/>
              <a:gd name="connsiteY285" fmla="*/ 4710283 h 5143499"/>
              <a:gd name="connsiteX286" fmla="*/ 2633732 w 3717682"/>
              <a:gd name="connsiteY286" fmla="*/ 4720882 h 5143499"/>
              <a:gd name="connsiteX287" fmla="*/ 2585478 w 3717682"/>
              <a:gd name="connsiteY287" fmla="*/ 4787632 h 5143499"/>
              <a:gd name="connsiteX288" fmla="*/ 2569909 w 3717682"/>
              <a:gd name="connsiteY288" fmla="*/ 4802588 h 5143499"/>
              <a:gd name="connsiteX289" fmla="*/ 2571759 w 3717682"/>
              <a:gd name="connsiteY289" fmla="*/ 4806609 h 5143499"/>
              <a:gd name="connsiteX290" fmla="*/ 2588942 w 3717682"/>
              <a:gd name="connsiteY290" fmla="*/ 4800881 h 5143499"/>
              <a:gd name="connsiteX291" fmla="*/ 2661416 w 3717682"/>
              <a:gd name="connsiteY291" fmla="*/ 4714910 h 5143499"/>
              <a:gd name="connsiteX292" fmla="*/ 2604596 w 3717682"/>
              <a:gd name="connsiteY292" fmla="*/ 4694494 h 5143499"/>
              <a:gd name="connsiteX293" fmla="*/ 893329 w 3717682"/>
              <a:gd name="connsiteY293" fmla="*/ 0 h 5143499"/>
              <a:gd name="connsiteX294" fmla="*/ 3717682 w 3717682"/>
              <a:gd name="connsiteY294" fmla="*/ 0 h 5143499"/>
              <a:gd name="connsiteX295" fmla="*/ 3717682 w 3717682"/>
              <a:gd name="connsiteY295" fmla="*/ 5143499 h 5143499"/>
              <a:gd name="connsiteX296" fmla="*/ 1175798 w 3717682"/>
              <a:gd name="connsiteY296" fmla="*/ 5143499 h 5143499"/>
              <a:gd name="connsiteX297" fmla="*/ 1096714 w 3717682"/>
              <a:gd name="connsiteY297" fmla="*/ 5071623 h 5143499"/>
              <a:gd name="connsiteX298" fmla="*/ 0 w 3717682"/>
              <a:gd name="connsiteY298" fmla="*/ 2423921 h 5143499"/>
              <a:gd name="connsiteX299" fmla="*/ 855043 w 3717682"/>
              <a:gd name="connsiteY299" fmla="*/ 42126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3717682" h="5143499">
                <a:moveTo>
                  <a:pt x="3243187" y="4869228"/>
                </a:moveTo>
                <a:cubicBezTo>
                  <a:pt x="3240488" y="4869228"/>
                  <a:pt x="3238909" y="4870465"/>
                  <a:pt x="3238365" y="4873182"/>
                </a:cubicBezTo>
                <a:lnTo>
                  <a:pt x="3238374" y="4873182"/>
                </a:lnTo>
                <a:lnTo>
                  <a:pt x="3227066" y="4930787"/>
                </a:lnTo>
                <a:lnTo>
                  <a:pt x="3284505" y="4930787"/>
                </a:lnTo>
                <a:lnTo>
                  <a:pt x="3285694" y="4924630"/>
                </a:lnTo>
                <a:cubicBezTo>
                  <a:pt x="3286203" y="4922123"/>
                  <a:pt x="3285584" y="4921282"/>
                  <a:pt x="3282706" y="4921282"/>
                </a:cubicBezTo>
                <a:lnTo>
                  <a:pt x="3244546" y="4921282"/>
                </a:lnTo>
                <a:lnTo>
                  <a:pt x="3247789" y="4904760"/>
                </a:lnTo>
                <a:lnTo>
                  <a:pt x="3281509" y="4904760"/>
                </a:lnTo>
                <a:cubicBezTo>
                  <a:pt x="3282401" y="4904794"/>
                  <a:pt x="3283181" y="4904169"/>
                  <a:pt x="3283334" y="4903297"/>
                </a:cubicBezTo>
                <a:lnTo>
                  <a:pt x="3284624" y="4896744"/>
                </a:lnTo>
                <a:cubicBezTo>
                  <a:pt x="3284794" y="4895919"/>
                  <a:pt x="3284319" y="4895280"/>
                  <a:pt x="3283376" y="4895280"/>
                </a:cubicBezTo>
                <a:lnTo>
                  <a:pt x="3249639" y="4895280"/>
                </a:lnTo>
                <a:lnTo>
                  <a:pt x="3252865" y="4878792"/>
                </a:lnTo>
                <a:lnTo>
                  <a:pt x="3289684" y="4878792"/>
                </a:lnTo>
                <a:cubicBezTo>
                  <a:pt x="3291424" y="4878792"/>
                  <a:pt x="3293148" y="4878792"/>
                  <a:pt x="3293589" y="4876488"/>
                </a:cubicBezTo>
                <a:lnTo>
                  <a:pt x="3295015" y="4869228"/>
                </a:lnTo>
                <a:close/>
                <a:moveTo>
                  <a:pt x="3143539" y="4869228"/>
                </a:moveTo>
                <a:cubicBezTo>
                  <a:pt x="3141229" y="4869228"/>
                  <a:pt x="3139965" y="4870675"/>
                  <a:pt x="3139481" y="4873182"/>
                </a:cubicBezTo>
                <a:lnTo>
                  <a:pt x="3128173" y="4930787"/>
                </a:lnTo>
                <a:lnTo>
                  <a:pt x="3140126" y="4930787"/>
                </a:lnTo>
                <a:cubicBezTo>
                  <a:pt x="3142630" y="4930787"/>
                  <a:pt x="3144031" y="4929542"/>
                  <a:pt x="3144481" y="4927246"/>
                </a:cubicBezTo>
                <a:lnTo>
                  <a:pt x="3152945" y="4884134"/>
                </a:lnTo>
                <a:lnTo>
                  <a:pt x="3166681" y="4903549"/>
                </a:lnTo>
                <a:cubicBezTo>
                  <a:pt x="3167335" y="4904730"/>
                  <a:pt x="3168598" y="4905454"/>
                  <a:pt x="3169958" y="4905425"/>
                </a:cubicBezTo>
                <a:lnTo>
                  <a:pt x="3176138" y="4905425"/>
                </a:lnTo>
                <a:cubicBezTo>
                  <a:pt x="3177678" y="4905357"/>
                  <a:pt x="3179127" y="4904681"/>
                  <a:pt x="3180162" y="4903549"/>
                </a:cubicBezTo>
                <a:lnTo>
                  <a:pt x="3201504" y="4884134"/>
                </a:lnTo>
                <a:lnTo>
                  <a:pt x="3193040" y="4927246"/>
                </a:lnTo>
                <a:cubicBezTo>
                  <a:pt x="3192591" y="4929542"/>
                  <a:pt x="3193499" y="4930787"/>
                  <a:pt x="3196012" y="4930787"/>
                </a:cubicBezTo>
                <a:lnTo>
                  <a:pt x="3207956" y="4930787"/>
                </a:lnTo>
                <a:lnTo>
                  <a:pt x="3219273" y="4873190"/>
                </a:lnTo>
                <a:cubicBezTo>
                  <a:pt x="3219748" y="4870675"/>
                  <a:pt x="3219086" y="4869228"/>
                  <a:pt x="3216768" y="4869228"/>
                </a:cubicBezTo>
                <a:lnTo>
                  <a:pt x="3202693" y="4869228"/>
                </a:lnTo>
                <a:lnTo>
                  <a:pt x="3175442" y="4893227"/>
                </a:lnTo>
                <a:lnTo>
                  <a:pt x="3157614" y="4869228"/>
                </a:lnTo>
                <a:close/>
                <a:moveTo>
                  <a:pt x="3072703" y="4869228"/>
                </a:moveTo>
                <a:cubicBezTo>
                  <a:pt x="3070003" y="4869228"/>
                  <a:pt x="3068407" y="4870465"/>
                  <a:pt x="3067872" y="4873182"/>
                </a:cubicBezTo>
                <a:lnTo>
                  <a:pt x="3056581" y="4930787"/>
                </a:lnTo>
                <a:lnTo>
                  <a:pt x="3113995" y="4930787"/>
                </a:lnTo>
                <a:lnTo>
                  <a:pt x="3115209" y="4924630"/>
                </a:lnTo>
                <a:cubicBezTo>
                  <a:pt x="3115710" y="4922123"/>
                  <a:pt x="3115091" y="4921282"/>
                  <a:pt x="3112196" y="4921282"/>
                </a:cubicBezTo>
                <a:lnTo>
                  <a:pt x="3074053" y="4921282"/>
                </a:lnTo>
                <a:lnTo>
                  <a:pt x="3077287" y="4904760"/>
                </a:lnTo>
                <a:lnTo>
                  <a:pt x="3111007" y="4904760"/>
                </a:lnTo>
                <a:cubicBezTo>
                  <a:pt x="3111899" y="4904787"/>
                  <a:pt x="3112678" y="4904166"/>
                  <a:pt x="3112841" y="4903297"/>
                </a:cubicBezTo>
                <a:lnTo>
                  <a:pt x="3114131" y="4896744"/>
                </a:lnTo>
                <a:cubicBezTo>
                  <a:pt x="3114284" y="4895919"/>
                  <a:pt x="3113834" y="4895280"/>
                  <a:pt x="3112875" y="4895280"/>
                </a:cubicBezTo>
                <a:lnTo>
                  <a:pt x="3079146" y="4895280"/>
                </a:lnTo>
                <a:lnTo>
                  <a:pt x="3082389" y="4878792"/>
                </a:lnTo>
                <a:lnTo>
                  <a:pt x="3119199" y="4878792"/>
                </a:lnTo>
                <a:cubicBezTo>
                  <a:pt x="3120931" y="4878792"/>
                  <a:pt x="3122655" y="4878792"/>
                  <a:pt x="3123122" y="4876488"/>
                </a:cubicBezTo>
                <a:lnTo>
                  <a:pt x="3124531" y="4869228"/>
                </a:lnTo>
                <a:close/>
                <a:moveTo>
                  <a:pt x="2999626" y="4869228"/>
                </a:moveTo>
                <a:cubicBezTo>
                  <a:pt x="2996544" y="4869228"/>
                  <a:pt x="2994787" y="4870263"/>
                  <a:pt x="2994346" y="4872559"/>
                </a:cubicBezTo>
                <a:lnTo>
                  <a:pt x="2993115" y="4878767"/>
                </a:lnTo>
                <a:lnTo>
                  <a:pt x="3017581" y="4878767"/>
                </a:lnTo>
                <a:lnTo>
                  <a:pt x="3007394" y="4930787"/>
                </a:lnTo>
                <a:lnTo>
                  <a:pt x="3018362" y="4930787"/>
                </a:lnTo>
                <a:cubicBezTo>
                  <a:pt x="3021444" y="4930787"/>
                  <a:pt x="3023227" y="4929542"/>
                  <a:pt x="3023863" y="4926413"/>
                </a:cubicBezTo>
                <a:lnTo>
                  <a:pt x="3033202" y="4878767"/>
                </a:lnTo>
                <a:lnTo>
                  <a:pt x="3053627" y="4878767"/>
                </a:lnTo>
                <a:cubicBezTo>
                  <a:pt x="3056514" y="4878767"/>
                  <a:pt x="3057532" y="4877514"/>
                  <a:pt x="3058025" y="4874999"/>
                </a:cubicBezTo>
                <a:lnTo>
                  <a:pt x="3058025" y="4875007"/>
                </a:lnTo>
                <a:lnTo>
                  <a:pt x="3059162" y="4869228"/>
                </a:lnTo>
                <a:close/>
                <a:moveTo>
                  <a:pt x="2848319" y="4869228"/>
                </a:moveTo>
                <a:cubicBezTo>
                  <a:pt x="2846774" y="4869228"/>
                  <a:pt x="2845611" y="4870254"/>
                  <a:pt x="2845407" y="4871306"/>
                </a:cubicBezTo>
                <a:lnTo>
                  <a:pt x="2842096" y="4888214"/>
                </a:lnTo>
                <a:cubicBezTo>
                  <a:pt x="2835789" y="4920365"/>
                  <a:pt x="2866512" y="4915974"/>
                  <a:pt x="2886403" y="4909925"/>
                </a:cubicBezTo>
                <a:lnTo>
                  <a:pt x="2882302" y="4930787"/>
                </a:lnTo>
                <a:lnTo>
                  <a:pt x="2893279" y="4930787"/>
                </a:lnTo>
                <a:cubicBezTo>
                  <a:pt x="2896369" y="4930787"/>
                  <a:pt x="2898152" y="4929542"/>
                  <a:pt x="2898780" y="4926413"/>
                </a:cubicBezTo>
                <a:lnTo>
                  <a:pt x="2909986" y="4869228"/>
                </a:lnTo>
                <a:lnTo>
                  <a:pt x="2896692" y="4869228"/>
                </a:lnTo>
                <a:cubicBezTo>
                  <a:pt x="2895350" y="4869228"/>
                  <a:pt x="2894179" y="4870254"/>
                  <a:pt x="2893984" y="4871306"/>
                </a:cubicBezTo>
                <a:lnTo>
                  <a:pt x="2888465" y="4899335"/>
                </a:lnTo>
                <a:cubicBezTo>
                  <a:pt x="2878847" y="4902262"/>
                  <a:pt x="2853897" y="4907629"/>
                  <a:pt x="2857785" y="4887802"/>
                </a:cubicBezTo>
                <a:lnTo>
                  <a:pt x="2861435" y="4869228"/>
                </a:lnTo>
                <a:close/>
                <a:moveTo>
                  <a:pt x="3334041" y="4869051"/>
                </a:moveTo>
                <a:cubicBezTo>
                  <a:pt x="3317631" y="4869051"/>
                  <a:pt x="3307783" y="4869152"/>
                  <a:pt x="3305279" y="4880811"/>
                </a:cubicBezTo>
                <a:cubicBezTo>
                  <a:pt x="3303428" y="4889476"/>
                  <a:pt x="3310271" y="4893665"/>
                  <a:pt x="3324143" y="4902212"/>
                </a:cubicBezTo>
                <a:cubicBezTo>
                  <a:pt x="3339356" y="4911549"/>
                  <a:pt x="3342828" y="4912264"/>
                  <a:pt x="3341410" y="4917185"/>
                </a:cubicBezTo>
                <a:cubicBezTo>
                  <a:pt x="3340306" y="4921155"/>
                  <a:pt x="3336316" y="4921315"/>
                  <a:pt x="3329482" y="4921315"/>
                </a:cubicBezTo>
                <a:lnTo>
                  <a:pt x="3302410" y="4921315"/>
                </a:lnTo>
                <a:cubicBezTo>
                  <a:pt x="3299336" y="4921315"/>
                  <a:pt x="3297545" y="4922577"/>
                  <a:pt x="3297010" y="4925294"/>
                </a:cubicBezTo>
                <a:lnTo>
                  <a:pt x="3295941" y="4930787"/>
                </a:lnTo>
                <a:lnTo>
                  <a:pt x="3330068" y="4930787"/>
                </a:lnTo>
                <a:cubicBezTo>
                  <a:pt x="3345680" y="4930787"/>
                  <a:pt x="3355460" y="4929828"/>
                  <a:pt x="3359017" y="4920373"/>
                </a:cubicBezTo>
                <a:cubicBezTo>
                  <a:pt x="3360757" y="4915763"/>
                  <a:pt x="3360732" y="4910994"/>
                  <a:pt x="3356513" y="4906283"/>
                </a:cubicBezTo>
                <a:cubicBezTo>
                  <a:pt x="3354373" y="4903886"/>
                  <a:pt x="3351198" y="4901774"/>
                  <a:pt x="3346818" y="4899335"/>
                </a:cubicBezTo>
                <a:cubicBezTo>
                  <a:pt x="3327326" y="4888407"/>
                  <a:pt x="3322224" y="4887146"/>
                  <a:pt x="3323472" y="4881854"/>
                </a:cubicBezTo>
                <a:cubicBezTo>
                  <a:pt x="3324151" y="4878877"/>
                  <a:pt x="3326239" y="4878767"/>
                  <a:pt x="3333574" y="4878767"/>
                </a:cubicBezTo>
                <a:lnTo>
                  <a:pt x="3356462" y="4878767"/>
                </a:lnTo>
                <a:cubicBezTo>
                  <a:pt x="3359535" y="4878767"/>
                  <a:pt x="3361318" y="4877514"/>
                  <a:pt x="3361853" y="4874797"/>
                </a:cubicBezTo>
                <a:lnTo>
                  <a:pt x="3362990" y="4869051"/>
                </a:lnTo>
                <a:close/>
                <a:moveTo>
                  <a:pt x="2952612" y="4869051"/>
                </a:moveTo>
                <a:cubicBezTo>
                  <a:pt x="2936210" y="4869051"/>
                  <a:pt x="2926371" y="4869152"/>
                  <a:pt x="2923866" y="4880811"/>
                </a:cubicBezTo>
                <a:cubicBezTo>
                  <a:pt x="2922016" y="4889476"/>
                  <a:pt x="2928850" y="4893665"/>
                  <a:pt x="2942738" y="4902212"/>
                </a:cubicBezTo>
                <a:cubicBezTo>
                  <a:pt x="2957943" y="4911549"/>
                  <a:pt x="2961415" y="4912264"/>
                  <a:pt x="2960006" y="4917185"/>
                </a:cubicBezTo>
                <a:cubicBezTo>
                  <a:pt x="2958877" y="4921155"/>
                  <a:pt x="2954895" y="4921315"/>
                  <a:pt x="2948061" y="4921315"/>
                </a:cubicBezTo>
                <a:lnTo>
                  <a:pt x="2920997" y="4921315"/>
                </a:lnTo>
                <a:cubicBezTo>
                  <a:pt x="2917924" y="4921315"/>
                  <a:pt x="2916133" y="4922577"/>
                  <a:pt x="2915598" y="4925294"/>
                </a:cubicBezTo>
                <a:lnTo>
                  <a:pt x="2914520" y="4930787"/>
                </a:lnTo>
                <a:lnTo>
                  <a:pt x="2948647" y="4930787"/>
                </a:lnTo>
                <a:cubicBezTo>
                  <a:pt x="2964268" y="4930787"/>
                  <a:pt x="2974047" y="4929828"/>
                  <a:pt x="2977596" y="4920373"/>
                </a:cubicBezTo>
                <a:cubicBezTo>
                  <a:pt x="2979345" y="4915763"/>
                  <a:pt x="2979328" y="4910994"/>
                  <a:pt x="2975108" y="4906283"/>
                </a:cubicBezTo>
                <a:cubicBezTo>
                  <a:pt x="2972952" y="4903886"/>
                  <a:pt x="2969794" y="4901774"/>
                  <a:pt x="2965405" y="4899335"/>
                </a:cubicBezTo>
                <a:cubicBezTo>
                  <a:pt x="2945905" y="4888407"/>
                  <a:pt x="2940820" y="4887146"/>
                  <a:pt x="2942051" y="4881854"/>
                </a:cubicBezTo>
                <a:cubicBezTo>
                  <a:pt x="2942730" y="4878877"/>
                  <a:pt x="2944810" y="4878767"/>
                  <a:pt x="2952153" y="4878767"/>
                </a:cubicBezTo>
                <a:lnTo>
                  <a:pt x="2975049" y="4878767"/>
                </a:lnTo>
                <a:cubicBezTo>
                  <a:pt x="2978114" y="4878767"/>
                  <a:pt x="2979914" y="4877514"/>
                  <a:pt x="2980440" y="4874797"/>
                </a:cubicBezTo>
                <a:lnTo>
                  <a:pt x="2981577" y="4869051"/>
                </a:lnTo>
                <a:close/>
                <a:moveTo>
                  <a:pt x="2802111" y="4869051"/>
                </a:moveTo>
                <a:cubicBezTo>
                  <a:pt x="2785710" y="4869051"/>
                  <a:pt x="2775862" y="4869152"/>
                  <a:pt x="2773366" y="4880811"/>
                </a:cubicBezTo>
                <a:cubicBezTo>
                  <a:pt x="2771498" y="4889476"/>
                  <a:pt x="2778349" y="4893665"/>
                  <a:pt x="2792246" y="4902212"/>
                </a:cubicBezTo>
                <a:cubicBezTo>
                  <a:pt x="2807434" y="4911549"/>
                  <a:pt x="2810906" y="4912264"/>
                  <a:pt x="2809505" y="4917185"/>
                </a:cubicBezTo>
                <a:cubicBezTo>
                  <a:pt x="2808385" y="4921155"/>
                  <a:pt x="2804403" y="4921315"/>
                  <a:pt x="2797561" y="4921315"/>
                </a:cubicBezTo>
                <a:lnTo>
                  <a:pt x="2770488" y="4921315"/>
                </a:lnTo>
                <a:cubicBezTo>
                  <a:pt x="2767415" y="4921315"/>
                  <a:pt x="2765632" y="4922577"/>
                  <a:pt x="2765097" y="4925294"/>
                </a:cubicBezTo>
                <a:lnTo>
                  <a:pt x="2764011" y="4930787"/>
                </a:lnTo>
                <a:lnTo>
                  <a:pt x="2798138" y="4930787"/>
                </a:lnTo>
                <a:cubicBezTo>
                  <a:pt x="2813759" y="4930787"/>
                  <a:pt x="2823547" y="4929828"/>
                  <a:pt x="2827104" y="4920373"/>
                </a:cubicBezTo>
                <a:cubicBezTo>
                  <a:pt x="2828827" y="4915763"/>
                  <a:pt x="2828810" y="4910994"/>
                  <a:pt x="2824600" y="4906283"/>
                </a:cubicBezTo>
                <a:cubicBezTo>
                  <a:pt x="2822452" y="4903886"/>
                  <a:pt x="2819277" y="4901774"/>
                  <a:pt x="2814913" y="4899335"/>
                </a:cubicBezTo>
                <a:cubicBezTo>
                  <a:pt x="2795404" y="4888407"/>
                  <a:pt x="2790311" y="4887146"/>
                  <a:pt x="2791542" y="4881854"/>
                </a:cubicBezTo>
                <a:cubicBezTo>
                  <a:pt x="2792238" y="4878877"/>
                  <a:pt x="2794318" y="4878767"/>
                  <a:pt x="2801644" y="4878767"/>
                </a:cubicBezTo>
                <a:lnTo>
                  <a:pt x="2824532" y="4878767"/>
                </a:lnTo>
                <a:cubicBezTo>
                  <a:pt x="2827613" y="4878767"/>
                  <a:pt x="2829405" y="4877514"/>
                  <a:pt x="2829939" y="4874797"/>
                </a:cubicBezTo>
                <a:lnTo>
                  <a:pt x="2831060" y="4869051"/>
                </a:lnTo>
                <a:close/>
                <a:moveTo>
                  <a:pt x="2554594" y="4818697"/>
                </a:moveTo>
                <a:cubicBezTo>
                  <a:pt x="2536545" y="4819757"/>
                  <a:pt x="2505499" y="4826092"/>
                  <a:pt x="2506679" y="4832401"/>
                </a:cubicBezTo>
                <a:cubicBezTo>
                  <a:pt x="2507766" y="4839231"/>
                  <a:pt x="2527427" y="4837128"/>
                  <a:pt x="2536426" y="4837128"/>
                </a:cubicBezTo>
                <a:cubicBezTo>
                  <a:pt x="2556215" y="4837128"/>
                  <a:pt x="2587643" y="4838466"/>
                  <a:pt x="2592592" y="4852573"/>
                </a:cubicBezTo>
                <a:cubicBezTo>
                  <a:pt x="2603263" y="4882957"/>
                  <a:pt x="2530883" y="4937517"/>
                  <a:pt x="2515457" y="4932277"/>
                </a:cubicBezTo>
                <a:cubicBezTo>
                  <a:pt x="2508479" y="4929904"/>
                  <a:pt x="2529635" y="4890250"/>
                  <a:pt x="2537318" y="4875983"/>
                </a:cubicBezTo>
                <a:cubicBezTo>
                  <a:pt x="2541885" y="4867470"/>
                  <a:pt x="2548838" y="4854095"/>
                  <a:pt x="2542895" y="4853187"/>
                </a:cubicBezTo>
                <a:cubicBezTo>
                  <a:pt x="2536273" y="4852186"/>
                  <a:pt x="2528956" y="4864770"/>
                  <a:pt x="2524218" y="4872030"/>
                </a:cubicBezTo>
                <a:cubicBezTo>
                  <a:pt x="2511349" y="4891756"/>
                  <a:pt x="2498147" y="4913291"/>
                  <a:pt x="2487578" y="4935414"/>
                </a:cubicBezTo>
                <a:cubicBezTo>
                  <a:pt x="2484310" y="4942245"/>
                  <a:pt x="2473452" y="4962829"/>
                  <a:pt x="2477187" y="4965487"/>
                </a:cubicBezTo>
                <a:cubicBezTo>
                  <a:pt x="2480668" y="4967960"/>
                  <a:pt x="2497205" y="4964436"/>
                  <a:pt x="2518259" y="4955216"/>
                </a:cubicBezTo>
                <a:cubicBezTo>
                  <a:pt x="2584451" y="4926220"/>
                  <a:pt x="2614249" y="4888484"/>
                  <a:pt x="2622229" y="4857300"/>
                </a:cubicBezTo>
                <a:cubicBezTo>
                  <a:pt x="2624773" y="4847711"/>
                  <a:pt x="2621259" y="4837546"/>
                  <a:pt x="2613315" y="4831517"/>
                </a:cubicBezTo>
                <a:cubicBezTo>
                  <a:pt x="2599486" y="4821027"/>
                  <a:pt x="2574866" y="4817520"/>
                  <a:pt x="2554594" y="4818697"/>
                </a:cubicBezTo>
                <a:close/>
                <a:moveTo>
                  <a:pt x="3137129" y="4793385"/>
                </a:moveTo>
                <a:cubicBezTo>
                  <a:pt x="3150449" y="4793385"/>
                  <a:pt x="3153930" y="4798340"/>
                  <a:pt x="3151773" y="4809730"/>
                </a:cubicBezTo>
                <a:cubicBezTo>
                  <a:pt x="3151773" y="4809730"/>
                  <a:pt x="3151230" y="4812573"/>
                  <a:pt x="3151035" y="4813431"/>
                </a:cubicBezTo>
                <a:cubicBezTo>
                  <a:pt x="3150772" y="4814710"/>
                  <a:pt x="3150186" y="4818016"/>
                  <a:pt x="3146739" y="4818016"/>
                </a:cubicBezTo>
                <a:lnTo>
                  <a:pt x="3113512" y="4818016"/>
                </a:lnTo>
                <a:lnTo>
                  <a:pt x="3115142" y="4809730"/>
                </a:lnTo>
                <a:cubicBezTo>
                  <a:pt x="3117485" y="4797734"/>
                  <a:pt x="3124531" y="4793385"/>
                  <a:pt x="3137129" y="4793385"/>
                </a:cubicBezTo>
                <a:close/>
                <a:moveTo>
                  <a:pt x="2908772" y="4793385"/>
                </a:moveTo>
                <a:cubicBezTo>
                  <a:pt x="2922084" y="4793385"/>
                  <a:pt x="2925581" y="4798340"/>
                  <a:pt x="2923408" y="4809730"/>
                </a:cubicBezTo>
                <a:cubicBezTo>
                  <a:pt x="2923408" y="4809730"/>
                  <a:pt x="2922865" y="4812573"/>
                  <a:pt x="2922678" y="4813431"/>
                </a:cubicBezTo>
                <a:cubicBezTo>
                  <a:pt x="2922423" y="4814710"/>
                  <a:pt x="2921829" y="4818016"/>
                  <a:pt x="2918374" y="4818016"/>
                </a:cubicBezTo>
                <a:lnTo>
                  <a:pt x="2885163" y="4818016"/>
                </a:lnTo>
                <a:lnTo>
                  <a:pt x="2886785" y="4809730"/>
                </a:lnTo>
                <a:cubicBezTo>
                  <a:pt x="2889111" y="4797734"/>
                  <a:pt x="2896174" y="4793385"/>
                  <a:pt x="2908772" y="4793385"/>
                </a:cubicBezTo>
                <a:close/>
                <a:moveTo>
                  <a:pt x="2671715" y="4783926"/>
                </a:moveTo>
                <a:cubicBezTo>
                  <a:pt x="2657863" y="4785815"/>
                  <a:pt x="2645049" y="4790925"/>
                  <a:pt x="2638520" y="4801898"/>
                </a:cubicBezTo>
                <a:cubicBezTo>
                  <a:pt x="2628435" y="4818857"/>
                  <a:pt x="2647502" y="4842074"/>
                  <a:pt x="2664854" y="4864568"/>
                </a:cubicBezTo>
                <a:cubicBezTo>
                  <a:pt x="2678768" y="4882595"/>
                  <a:pt x="2693922" y="4899814"/>
                  <a:pt x="2687733" y="4909866"/>
                </a:cubicBezTo>
                <a:cubicBezTo>
                  <a:pt x="2682690" y="4918085"/>
                  <a:pt x="2650320" y="4918068"/>
                  <a:pt x="2639174" y="4918716"/>
                </a:cubicBezTo>
                <a:cubicBezTo>
                  <a:pt x="2625633" y="4919515"/>
                  <a:pt x="2606150" y="4919557"/>
                  <a:pt x="2602737" y="4921576"/>
                </a:cubicBezTo>
                <a:cubicBezTo>
                  <a:pt x="2599681" y="4923385"/>
                  <a:pt x="2597983" y="4928995"/>
                  <a:pt x="2609444" y="4931233"/>
                </a:cubicBezTo>
                <a:cubicBezTo>
                  <a:pt x="2618638" y="4933050"/>
                  <a:pt x="2640540" y="4936718"/>
                  <a:pt x="2663666" y="4936701"/>
                </a:cubicBezTo>
                <a:cubicBezTo>
                  <a:pt x="2687801" y="4936692"/>
                  <a:pt x="2713150" y="4932360"/>
                  <a:pt x="2718643" y="4911877"/>
                </a:cubicBezTo>
                <a:cubicBezTo>
                  <a:pt x="2723058" y="4895423"/>
                  <a:pt x="2707751" y="4877791"/>
                  <a:pt x="2694278" y="4859916"/>
                </a:cubicBezTo>
                <a:cubicBezTo>
                  <a:pt x="2679524" y="4840333"/>
                  <a:pt x="2664599" y="4826377"/>
                  <a:pt x="2665856" y="4812506"/>
                </a:cubicBezTo>
                <a:cubicBezTo>
                  <a:pt x="2666824" y="4801730"/>
                  <a:pt x="2686120" y="4801107"/>
                  <a:pt x="2718125" y="4800493"/>
                </a:cubicBezTo>
                <a:cubicBezTo>
                  <a:pt x="2724798" y="4800350"/>
                  <a:pt x="2738041" y="4800005"/>
                  <a:pt x="2735495" y="4794235"/>
                </a:cubicBezTo>
                <a:cubicBezTo>
                  <a:pt x="2733211" y="4789154"/>
                  <a:pt x="2723295" y="4787463"/>
                  <a:pt x="2711130" y="4785284"/>
                </a:cubicBezTo>
                <a:cubicBezTo>
                  <a:pt x="2700455" y="4783371"/>
                  <a:pt x="2685566" y="4782037"/>
                  <a:pt x="2671715" y="4783926"/>
                </a:cubicBezTo>
                <a:close/>
                <a:moveTo>
                  <a:pt x="3324762" y="4783846"/>
                </a:moveTo>
                <a:cubicBezTo>
                  <a:pt x="3321681" y="4783846"/>
                  <a:pt x="3319949" y="4784889"/>
                  <a:pt x="3319490" y="4787194"/>
                </a:cubicBezTo>
                <a:lnTo>
                  <a:pt x="3318268" y="4793402"/>
                </a:lnTo>
                <a:lnTo>
                  <a:pt x="3342734" y="4793402"/>
                </a:lnTo>
                <a:lnTo>
                  <a:pt x="3332539" y="4845422"/>
                </a:lnTo>
                <a:lnTo>
                  <a:pt x="3343507" y="4845422"/>
                </a:lnTo>
                <a:cubicBezTo>
                  <a:pt x="3346597" y="4845422"/>
                  <a:pt x="3348388" y="4844169"/>
                  <a:pt x="3349000" y="4841048"/>
                </a:cubicBezTo>
                <a:lnTo>
                  <a:pt x="3358355" y="4793402"/>
                </a:lnTo>
                <a:lnTo>
                  <a:pt x="3378780" y="4793402"/>
                </a:lnTo>
                <a:cubicBezTo>
                  <a:pt x="3381667" y="4793402"/>
                  <a:pt x="3382686" y="4792140"/>
                  <a:pt x="3383195" y="4789633"/>
                </a:cubicBezTo>
                <a:lnTo>
                  <a:pt x="3384316" y="4783846"/>
                </a:lnTo>
                <a:close/>
                <a:moveTo>
                  <a:pt x="3274395" y="4783846"/>
                </a:moveTo>
                <a:lnTo>
                  <a:pt x="3262314" y="4845422"/>
                </a:lnTo>
                <a:lnTo>
                  <a:pt x="3314906" y="4845422"/>
                </a:lnTo>
                <a:lnTo>
                  <a:pt x="3316044" y="4839660"/>
                </a:lnTo>
                <a:cubicBezTo>
                  <a:pt x="3316578" y="4836968"/>
                  <a:pt x="3315619" y="4835916"/>
                  <a:pt x="3313123" y="4835916"/>
                </a:cubicBezTo>
                <a:lnTo>
                  <a:pt x="3279785" y="4835916"/>
                </a:lnTo>
                <a:lnTo>
                  <a:pt x="3289599" y="4785932"/>
                </a:lnTo>
                <a:cubicBezTo>
                  <a:pt x="3289794" y="4784889"/>
                  <a:pt x="3289030" y="4783846"/>
                  <a:pt x="3287689" y="4783846"/>
                </a:cubicBezTo>
                <a:close/>
                <a:moveTo>
                  <a:pt x="3190706" y="4783846"/>
                </a:moveTo>
                <a:cubicBezTo>
                  <a:pt x="3189093" y="4783846"/>
                  <a:pt x="3187582" y="4784477"/>
                  <a:pt x="3187174" y="4786580"/>
                </a:cubicBezTo>
                <a:lnTo>
                  <a:pt x="3181062" y="4817948"/>
                </a:lnTo>
                <a:cubicBezTo>
                  <a:pt x="3176894" y="4840063"/>
                  <a:pt x="3187998" y="4846801"/>
                  <a:pt x="3209943" y="4846801"/>
                </a:cubicBezTo>
                <a:lnTo>
                  <a:pt x="3209943" y="4846793"/>
                </a:lnTo>
                <a:cubicBezTo>
                  <a:pt x="3235649" y="4846793"/>
                  <a:pt x="3245556" y="4838078"/>
                  <a:pt x="3249622" y="4817940"/>
                </a:cubicBezTo>
                <a:lnTo>
                  <a:pt x="3255709" y="4786580"/>
                </a:lnTo>
                <a:cubicBezTo>
                  <a:pt x="3256117" y="4784477"/>
                  <a:pt x="3254852" y="4783846"/>
                  <a:pt x="3253247" y="4783846"/>
                </a:cubicBezTo>
                <a:lnTo>
                  <a:pt x="3240810" y="4783846"/>
                </a:lnTo>
                <a:lnTo>
                  <a:pt x="3237398" y="4801890"/>
                </a:lnTo>
                <a:lnTo>
                  <a:pt x="3235445" y="4811496"/>
                </a:lnTo>
                <a:lnTo>
                  <a:pt x="3233815" y="4819841"/>
                </a:lnTo>
                <a:cubicBezTo>
                  <a:pt x="3231540" y="4831206"/>
                  <a:pt x="3224112" y="4836329"/>
                  <a:pt x="3211522" y="4836329"/>
                </a:cubicBezTo>
                <a:cubicBezTo>
                  <a:pt x="3197676" y="4836329"/>
                  <a:pt x="3193966" y="4831332"/>
                  <a:pt x="3196139" y="4819841"/>
                </a:cubicBezTo>
                <a:cubicBezTo>
                  <a:pt x="3196139" y="4819841"/>
                  <a:pt x="3196674" y="4816972"/>
                  <a:pt x="3196852" y="4816114"/>
                </a:cubicBezTo>
                <a:lnTo>
                  <a:pt x="3199722" y="4801898"/>
                </a:lnTo>
                <a:lnTo>
                  <a:pt x="3203143" y="4783846"/>
                </a:lnTo>
                <a:close/>
                <a:moveTo>
                  <a:pt x="2786677" y="4783846"/>
                </a:moveTo>
                <a:lnTo>
                  <a:pt x="2786491" y="4784645"/>
                </a:lnTo>
                <a:cubicBezTo>
                  <a:pt x="2785489" y="4788784"/>
                  <a:pt x="2786015" y="4793360"/>
                  <a:pt x="2793053" y="4793360"/>
                </a:cubicBezTo>
                <a:lnTo>
                  <a:pt x="2825415" y="4793360"/>
                </a:lnTo>
                <a:cubicBezTo>
                  <a:pt x="2840984" y="4793360"/>
                  <a:pt x="2843208" y="4801074"/>
                  <a:pt x="2840101" y="4814659"/>
                </a:cubicBezTo>
                <a:cubicBezTo>
                  <a:pt x="2837045" y="4828001"/>
                  <a:pt x="2831722" y="4834865"/>
                  <a:pt x="2820032" y="4835916"/>
                </a:cubicBezTo>
                <a:lnTo>
                  <a:pt x="2797866" y="4835916"/>
                </a:lnTo>
                <a:lnTo>
                  <a:pt x="2804709" y="4800964"/>
                </a:lnTo>
                <a:lnTo>
                  <a:pt x="2791610" y="4800964"/>
                </a:lnTo>
                <a:cubicBezTo>
                  <a:pt x="2790065" y="4800964"/>
                  <a:pt x="2788902" y="4802007"/>
                  <a:pt x="2788698" y="4803051"/>
                </a:cubicBezTo>
                <a:lnTo>
                  <a:pt x="2780378" y="4845422"/>
                </a:lnTo>
                <a:lnTo>
                  <a:pt x="2817188" y="4845422"/>
                </a:lnTo>
                <a:cubicBezTo>
                  <a:pt x="2837809" y="4845422"/>
                  <a:pt x="2852097" y="4837834"/>
                  <a:pt x="2856562" y="4814239"/>
                </a:cubicBezTo>
                <a:cubicBezTo>
                  <a:pt x="2859882" y="4796674"/>
                  <a:pt x="2852207" y="4783846"/>
                  <a:pt x="2831196" y="4783846"/>
                </a:cubicBezTo>
                <a:close/>
                <a:moveTo>
                  <a:pt x="3055062" y="4783661"/>
                </a:moveTo>
                <a:cubicBezTo>
                  <a:pt x="3038660" y="4783661"/>
                  <a:pt x="3028813" y="4783762"/>
                  <a:pt x="3026300" y="4795438"/>
                </a:cubicBezTo>
                <a:cubicBezTo>
                  <a:pt x="3024458" y="4804094"/>
                  <a:pt x="3031300" y="4808291"/>
                  <a:pt x="3045180" y="4816838"/>
                </a:cubicBezTo>
                <a:cubicBezTo>
                  <a:pt x="3060376" y="4826175"/>
                  <a:pt x="3063848" y="4826882"/>
                  <a:pt x="3062456" y="4831820"/>
                </a:cubicBezTo>
                <a:cubicBezTo>
                  <a:pt x="3061327" y="4835790"/>
                  <a:pt x="3057346" y="4835942"/>
                  <a:pt x="3050512" y="4835942"/>
                </a:cubicBezTo>
                <a:lnTo>
                  <a:pt x="3023447" y="4835942"/>
                </a:lnTo>
                <a:cubicBezTo>
                  <a:pt x="3020366" y="4835942"/>
                  <a:pt x="3018574" y="4837203"/>
                  <a:pt x="3018040" y="4839920"/>
                </a:cubicBezTo>
                <a:lnTo>
                  <a:pt x="3016970" y="4845422"/>
                </a:lnTo>
                <a:lnTo>
                  <a:pt x="3051097" y="4845422"/>
                </a:lnTo>
                <a:cubicBezTo>
                  <a:pt x="3066701" y="4845422"/>
                  <a:pt x="3076506" y="4844471"/>
                  <a:pt x="3080055" y="4834999"/>
                </a:cubicBezTo>
                <a:lnTo>
                  <a:pt x="3080063" y="4834999"/>
                </a:lnTo>
                <a:cubicBezTo>
                  <a:pt x="3081795" y="4830381"/>
                  <a:pt x="3081778" y="4825612"/>
                  <a:pt x="3077559" y="4820909"/>
                </a:cubicBezTo>
                <a:cubicBezTo>
                  <a:pt x="3075411" y="4818503"/>
                  <a:pt x="3072244" y="4816409"/>
                  <a:pt x="3067864" y="4813944"/>
                </a:cubicBezTo>
                <a:cubicBezTo>
                  <a:pt x="3048364" y="4803017"/>
                  <a:pt x="3043270" y="4801772"/>
                  <a:pt x="3044493" y="4796481"/>
                </a:cubicBezTo>
                <a:cubicBezTo>
                  <a:pt x="3045189" y="4793511"/>
                  <a:pt x="3047277" y="4793385"/>
                  <a:pt x="3054620" y="4793385"/>
                </a:cubicBezTo>
                <a:lnTo>
                  <a:pt x="3077491" y="4793385"/>
                </a:lnTo>
                <a:cubicBezTo>
                  <a:pt x="3080573" y="4793385"/>
                  <a:pt x="3082364" y="4792140"/>
                  <a:pt x="3082899" y="4789431"/>
                </a:cubicBezTo>
                <a:lnTo>
                  <a:pt x="3084028" y="4783661"/>
                </a:lnTo>
                <a:close/>
                <a:moveTo>
                  <a:pt x="2982358" y="4783661"/>
                </a:moveTo>
                <a:cubicBezTo>
                  <a:pt x="2965957" y="4783661"/>
                  <a:pt x="2956118" y="4783762"/>
                  <a:pt x="2953613" y="4795438"/>
                </a:cubicBezTo>
                <a:cubicBezTo>
                  <a:pt x="2951754" y="4804094"/>
                  <a:pt x="2958605" y="4808291"/>
                  <a:pt x="2972485" y="4816838"/>
                </a:cubicBezTo>
                <a:cubicBezTo>
                  <a:pt x="2987681" y="4826175"/>
                  <a:pt x="2991162" y="4826882"/>
                  <a:pt x="2989761" y="4831820"/>
                </a:cubicBezTo>
                <a:cubicBezTo>
                  <a:pt x="2988641" y="4835790"/>
                  <a:pt x="2984651" y="4835942"/>
                  <a:pt x="2977800" y="4835942"/>
                </a:cubicBezTo>
                <a:lnTo>
                  <a:pt x="2950761" y="4835942"/>
                </a:lnTo>
                <a:cubicBezTo>
                  <a:pt x="2947671" y="4835942"/>
                  <a:pt x="2945888" y="4837203"/>
                  <a:pt x="2945345" y="4839920"/>
                </a:cubicBezTo>
                <a:lnTo>
                  <a:pt x="2944266" y="4845422"/>
                </a:lnTo>
                <a:lnTo>
                  <a:pt x="2978394" y="4845422"/>
                </a:lnTo>
                <a:cubicBezTo>
                  <a:pt x="2994014" y="4845422"/>
                  <a:pt x="3003803" y="4844471"/>
                  <a:pt x="3007360" y="4834999"/>
                </a:cubicBezTo>
                <a:cubicBezTo>
                  <a:pt x="3009083" y="4830381"/>
                  <a:pt x="3009066" y="4825612"/>
                  <a:pt x="3004855" y="4820909"/>
                </a:cubicBezTo>
                <a:cubicBezTo>
                  <a:pt x="3002699" y="4818503"/>
                  <a:pt x="2999533" y="4816409"/>
                  <a:pt x="2995161" y="4813944"/>
                </a:cubicBezTo>
                <a:cubicBezTo>
                  <a:pt x="2975643" y="4803017"/>
                  <a:pt x="2970567" y="4801772"/>
                  <a:pt x="2971798" y="4796481"/>
                </a:cubicBezTo>
                <a:cubicBezTo>
                  <a:pt x="2972477" y="4793511"/>
                  <a:pt x="2974557" y="4793385"/>
                  <a:pt x="2981917" y="4793385"/>
                </a:cubicBezTo>
                <a:lnTo>
                  <a:pt x="3004779" y="4793385"/>
                </a:lnTo>
                <a:cubicBezTo>
                  <a:pt x="3007869" y="4793385"/>
                  <a:pt x="3009660" y="4792140"/>
                  <a:pt x="3010178" y="4789431"/>
                </a:cubicBezTo>
                <a:lnTo>
                  <a:pt x="3011324" y="4783661"/>
                </a:lnTo>
                <a:close/>
                <a:moveTo>
                  <a:pt x="3138963" y="4783013"/>
                </a:moveTo>
                <a:cubicBezTo>
                  <a:pt x="3117247" y="4783013"/>
                  <a:pt x="3104861" y="4788414"/>
                  <a:pt x="3100124" y="4811614"/>
                </a:cubicBezTo>
                <a:lnTo>
                  <a:pt x="3094028" y="4842705"/>
                </a:lnTo>
                <a:cubicBezTo>
                  <a:pt x="3093621" y="4844791"/>
                  <a:pt x="3094835" y="4845422"/>
                  <a:pt x="3096388" y="4845422"/>
                </a:cubicBezTo>
                <a:lnTo>
                  <a:pt x="3108138" y="4845422"/>
                </a:lnTo>
                <a:lnTo>
                  <a:pt x="3111567" y="4827521"/>
                </a:lnTo>
                <a:lnTo>
                  <a:pt x="3148174" y="4827521"/>
                </a:lnTo>
                <a:lnTo>
                  <a:pt x="3144753" y="4845422"/>
                </a:lnTo>
                <a:lnTo>
                  <a:pt x="3156510" y="4845422"/>
                </a:lnTo>
                <a:cubicBezTo>
                  <a:pt x="3158056" y="4845422"/>
                  <a:pt x="3159524" y="4844791"/>
                  <a:pt x="3159932" y="4842705"/>
                </a:cubicBezTo>
                <a:lnTo>
                  <a:pt x="3166036" y="4811614"/>
                </a:lnTo>
                <a:cubicBezTo>
                  <a:pt x="3170535" y="4788027"/>
                  <a:pt x="3157088" y="4783013"/>
                  <a:pt x="3138963" y="4783013"/>
                </a:cubicBezTo>
                <a:close/>
                <a:moveTo>
                  <a:pt x="2910597" y="4783013"/>
                </a:moveTo>
                <a:cubicBezTo>
                  <a:pt x="2888890" y="4783013"/>
                  <a:pt x="2876504" y="4788414"/>
                  <a:pt x="2871775" y="4811614"/>
                </a:cubicBezTo>
                <a:lnTo>
                  <a:pt x="2865663" y="4842705"/>
                </a:lnTo>
                <a:cubicBezTo>
                  <a:pt x="2865264" y="4844791"/>
                  <a:pt x="2866478" y="4845422"/>
                  <a:pt x="2868031" y="4845422"/>
                </a:cubicBezTo>
                <a:lnTo>
                  <a:pt x="2879781" y="4845422"/>
                </a:lnTo>
                <a:lnTo>
                  <a:pt x="2883202" y="4827521"/>
                </a:lnTo>
                <a:lnTo>
                  <a:pt x="2919817" y="4827521"/>
                </a:lnTo>
                <a:lnTo>
                  <a:pt x="2916396" y="4845422"/>
                </a:lnTo>
                <a:lnTo>
                  <a:pt x="2928154" y="4845422"/>
                </a:lnTo>
                <a:cubicBezTo>
                  <a:pt x="2929699" y="4845422"/>
                  <a:pt x="2931167" y="4844791"/>
                  <a:pt x="2931566" y="4842705"/>
                </a:cubicBezTo>
                <a:lnTo>
                  <a:pt x="2937679" y="4811614"/>
                </a:lnTo>
                <a:cubicBezTo>
                  <a:pt x="2942170" y="4788027"/>
                  <a:pt x="2928722" y="4783013"/>
                  <a:pt x="2910597" y="4783013"/>
                </a:cubicBezTo>
                <a:close/>
                <a:moveTo>
                  <a:pt x="2604596" y="4694494"/>
                </a:moveTo>
                <a:lnTo>
                  <a:pt x="2604596" y="4694502"/>
                </a:lnTo>
                <a:cubicBezTo>
                  <a:pt x="2581132" y="4695596"/>
                  <a:pt x="2559730" y="4701543"/>
                  <a:pt x="2561063" y="4706111"/>
                </a:cubicBezTo>
                <a:cubicBezTo>
                  <a:pt x="2562701" y="4711671"/>
                  <a:pt x="2578644" y="4710283"/>
                  <a:pt x="2584714" y="4710283"/>
                </a:cubicBezTo>
                <a:cubicBezTo>
                  <a:pt x="2607067" y="4710283"/>
                  <a:pt x="2628596" y="4714624"/>
                  <a:pt x="2633732" y="4720882"/>
                </a:cubicBezTo>
                <a:cubicBezTo>
                  <a:pt x="2641755" y="4730657"/>
                  <a:pt x="2627942" y="4754766"/>
                  <a:pt x="2585478" y="4787632"/>
                </a:cubicBezTo>
                <a:cubicBezTo>
                  <a:pt x="2577337" y="4793932"/>
                  <a:pt x="2571258" y="4799737"/>
                  <a:pt x="2569909" y="4802588"/>
                </a:cubicBezTo>
                <a:cubicBezTo>
                  <a:pt x="2569187" y="4804102"/>
                  <a:pt x="2569527" y="4806306"/>
                  <a:pt x="2571759" y="4806609"/>
                </a:cubicBezTo>
                <a:cubicBezTo>
                  <a:pt x="2574094" y="4806937"/>
                  <a:pt x="2579697" y="4805633"/>
                  <a:pt x="2588942" y="4800881"/>
                </a:cubicBezTo>
                <a:cubicBezTo>
                  <a:pt x="2626669" y="4781491"/>
                  <a:pt x="2669956" y="4741996"/>
                  <a:pt x="2661416" y="4714910"/>
                </a:cubicBezTo>
                <a:cubicBezTo>
                  <a:pt x="2656212" y="4698380"/>
                  <a:pt x="2628239" y="4693392"/>
                  <a:pt x="2604596" y="4694494"/>
                </a:cubicBezTo>
                <a:close/>
                <a:moveTo>
                  <a:pt x="893329" y="0"/>
                </a:moveTo>
                <a:lnTo>
                  <a:pt x="3717682" y="0"/>
                </a:lnTo>
                <a:lnTo>
                  <a:pt x="3717682" y="5143499"/>
                </a:lnTo>
                <a:lnTo>
                  <a:pt x="1175798" y="5143499"/>
                </a:lnTo>
                <a:lnTo>
                  <a:pt x="1096714" y="5071623"/>
                </a:lnTo>
                <a:cubicBezTo>
                  <a:pt x="419108" y="4394017"/>
                  <a:pt x="0" y="3457913"/>
                  <a:pt x="0" y="2423921"/>
                </a:cubicBezTo>
                <a:cubicBezTo>
                  <a:pt x="0" y="1519180"/>
                  <a:pt x="320880" y="689382"/>
                  <a:pt x="855043" y="42126"/>
                </a:cubicBezTo>
                <a:close/>
              </a:path>
            </a:pathLst>
          </a:custGeom>
        </p:spPr>
        <p:txBody>
          <a:bodyPr wrap="square" anchor="ctr">
            <a:noAutofit/>
          </a:bodyPr>
          <a:lstStyle>
            <a:lvl1pPr marL="0" indent="0" algn="ctr">
              <a:buNone/>
              <a:defRPr sz="2133"/>
            </a:lvl1pPr>
          </a:lstStyle>
          <a:p>
            <a:r>
              <a:rPr lang="en-US" noProof="0" dirty="0"/>
              <a:t>Insert image</a:t>
            </a:r>
          </a:p>
        </p:txBody>
      </p:sp>
      <p:pic>
        <p:nvPicPr>
          <p:cNvPr id="10" name="Image 9">
            <a:extLst>
              <a:ext uri="{FF2B5EF4-FFF2-40B4-BE49-F238E27FC236}">
                <a16:creationId xmlns:a16="http://schemas.microsoft.com/office/drawing/2014/main" id="{734445E9-1627-7C4E-BC4C-33D3B035826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Effect>
                      <a14:brightnessContrast bright="61000"/>
                    </a14:imgEffect>
                  </a14:imgLayer>
                </a14:imgProps>
              </a:ext>
              <a:ext uri="{28A0092B-C50C-407E-A947-70E740481C1C}">
                <a14:useLocalDpi xmlns:a14="http://schemas.microsoft.com/office/drawing/2010/main" val="0"/>
              </a:ext>
            </a:extLst>
          </a:blip>
          <a:stretch>
            <a:fillRect/>
          </a:stretch>
        </p:blipFill>
        <p:spPr>
          <a:xfrm>
            <a:off x="883838" y="1973812"/>
            <a:ext cx="1337525" cy="1221219"/>
          </a:xfrm>
          <a:prstGeom prst="rect">
            <a:avLst/>
          </a:prstGeom>
        </p:spPr>
      </p:pic>
      <p:sp>
        <p:nvSpPr>
          <p:cNvPr id="11" name="ZoneTexte 7">
            <a:extLst>
              <a:ext uri="{FF2B5EF4-FFF2-40B4-BE49-F238E27FC236}">
                <a16:creationId xmlns:a16="http://schemas.microsoft.com/office/drawing/2014/main" id="{D5E28100-23B4-0C41-9F0D-D979777516FC}"/>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2" name="Connecteur droit 8">
            <a:extLst>
              <a:ext uri="{FF2B5EF4-FFF2-40B4-BE49-F238E27FC236}">
                <a16:creationId xmlns:a16="http://schemas.microsoft.com/office/drawing/2014/main" id="{EA4C756E-194C-4F3E-ABC9-E3B2DB21DD3B}"/>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4275C9A1-9AF5-4D16-BE50-3EC7D1F7FF4B}"/>
              </a:ext>
            </a:extLst>
          </p:cNvPr>
          <p:cNvSpPr>
            <a:spLocks noGrp="1"/>
          </p:cNvSpPr>
          <p:nvPr>
            <p:ph sz="quarter" idx="15" hasCustomPrompt="1"/>
          </p:nvPr>
        </p:nvSpPr>
        <p:spPr>
          <a:xfrm>
            <a:off x="1532989" y="2220053"/>
            <a:ext cx="5282284" cy="2846400"/>
          </a:xfrm>
          <a:prstGeom prst="rect">
            <a:avLst/>
          </a:prstGeom>
        </p:spPr>
        <p:txBody>
          <a:bodyPr lIns="90000" tIns="0" rIns="0" bIns="0" anchor="ctr"/>
          <a:lstStyle>
            <a:lvl1pPr marL="0" indent="0" algn="l">
              <a:lnSpc>
                <a:spcPct val="90000"/>
              </a:lnSpc>
              <a:spcBef>
                <a:spcPts val="1333"/>
              </a:spcBef>
              <a:spcAft>
                <a:spcPts val="0"/>
              </a:spcAft>
              <a:buNone/>
              <a:defRPr sz="3200" i="0">
                <a:latin typeface="+mj-lt"/>
              </a:defRPr>
            </a:lvl1pPr>
            <a:lvl2pPr marL="460788" indent="-230394">
              <a:lnSpc>
                <a:spcPct val="100000"/>
              </a:lnSpc>
              <a:spcBef>
                <a:spcPts val="0"/>
              </a:spcBef>
              <a:spcAft>
                <a:spcPts val="400"/>
              </a:spcAft>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defRPr sz="1333"/>
            </a:lvl4pPr>
          </a:lstStyle>
          <a:p>
            <a:pPr lvl="0"/>
            <a:r>
              <a:rPr lang="en-US" noProof="0" dirty="0"/>
              <a:t>Sit at </a:t>
            </a:r>
            <a:r>
              <a:rPr lang="en-US" noProof="0" dirty="0" err="1"/>
              <a:t>velit</a:t>
            </a:r>
            <a:r>
              <a:rPr lang="en-US" noProof="0" dirty="0"/>
              <a:t> </a:t>
            </a:r>
            <a:r>
              <a:rPr lang="en-US" noProof="0" dirty="0" err="1"/>
              <a:t>periculis</a:t>
            </a:r>
            <a:r>
              <a:rPr lang="en-US" noProof="0" dirty="0"/>
              <a:t>. </a:t>
            </a:r>
            <a:r>
              <a:rPr lang="en-US" noProof="0" dirty="0" err="1"/>
              <a:t>Usu</a:t>
            </a:r>
            <a:r>
              <a:rPr lang="en-US" noProof="0" dirty="0"/>
              <a:t> </a:t>
            </a:r>
            <a:r>
              <a:rPr lang="en-US" noProof="0" dirty="0" err="1"/>
              <a:t>ferri</a:t>
            </a:r>
            <a:r>
              <a:rPr lang="en-US" noProof="0" dirty="0"/>
              <a:t> </a:t>
            </a:r>
            <a:r>
              <a:rPr lang="en-US" noProof="0" dirty="0" err="1"/>
              <a:t>invenire</a:t>
            </a:r>
            <a:r>
              <a:rPr lang="en-US" noProof="0" dirty="0"/>
              <a:t> </a:t>
            </a:r>
            <a:r>
              <a:rPr lang="en-US" noProof="0" dirty="0" err="1"/>
              <a:t>adipiscing</a:t>
            </a:r>
            <a:r>
              <a:rPr lang="en-US" noProof="0" dirty="0"/>
              <a:t> ea. Sed maiorum </a:t>
            </a:r>
            <a:r>
              <a:rPr lang="en-US" noProof="0" dirty="0" err="1"/>
              <a:t>legendos</a:t>
            </a:r>
            <a:r>
              <a:rPr lang="en-US" noProof="0" dirty="0"/>
              <a:t> </a:t>
            </a:r>
            <a:r>
              <a:rPr lang="en-US" noProof="0" dirty="0" err="1"/>
              <a:t>ea</a:t>
            </a:r>
            <a:r>
              <a:rPr lang="en-US" noProof="0" dirty="0"/>
              <a:t>, sit at </a:t>
            </a:r>
            <a:r>
              <a:rPr lang="en-US" noProof="0" dirty="0" err="1"/>
              <a:t>sonet</a:t>
            </a:r>
            <a:r>
              <a:rPr lang="en-US" noProof="0" dirty="0"/>
              <a:t> </a:t>
            </a:r>
            <a:r>
              <a:rPr lang="en-US" noProof="0" dirty="0" err="1"/>
              <a:t>molestie</a:t>
            </a:r>
            <a:r>
              <a:rPr lang="en-US" noProof="0" dirty="0"/>
              <a:t>. </a:t>
            </a:r>
          </a:p>
        </p:txBody>
      </p:sp>
      <p:sp>
        <p:nvSpPr>
          <p:cNvPr id="14" name="Footer Placeholder 12">
            <a:extLst>
              <a:ext uri="{FF2B5EF4-FFF2-40B4-BE49-F238E27FC236}">
                <a16:creationId xmlns:a16="http://schemas.microsoft.com/office/drawing/2014/main" id="{1CFB3F51-7DDA-4269-839D-1C90128534D2}"/>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5" name="Date Placeholder 3">
            <a:extLst>
              <a:ext uri="{FF2B5EF4-FFF2-40B4-BE49-F238E27FC236}">
                <a16:creationId xmlns:a16="http://schemas.microsoft.com/office/drawing/2014/main" id="{FF55589C-D3E1-49AD-84E2-2C1132E96B20}"/>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AD0C327C-C0A9-4850-B0AC-4CEFADFEC70B}" type="datetime1">
              <a:rPr lang="en-US" noProof="0" smtClean="0"/>
              <a:t>1/15/2025</a:t>
            </a:fld>
            <a:endParaRPr lang="en-US" noProof="0" dirty="0"/>
          </a:p>
        </p:txBody>
      </p:sp>
    </p:spTree>
    <p:extLst>
      <p:ext uri="{BB962C8B-B14F-4D97-AF65-F5344CB8AC3E}">
        <p14:creationId xmlns:p14="http://schemas.microsoft.com/office/powerpoint/2010/main" val="34841497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ph + text - 1 line title">
    <p:spTree>
      <p:nvGrpSpPr>
        <p:cNvPr id="1" name=""/>
        <p:cNvGrpSpPr/>
        <p:nvPr/>
      </p:nvGrpSpPr>
      <p:grpSpPr>
        <a:xfrm>
          <a:off x="0" y="0"/>
          <a:ext cx="0" cy="0"/>
          <a:chOff x="0" y="0"/>
          <a:chExt cx="0" cy="0"/>
        </a:xfrm>
      </p:grpSpPr>
      <p:sp>
        <p:nvSpPr>
          <p:cNvPr id="10" name="ZoneTexte 7">
            <a:extLst>
              <a:ext uri="{FF2B5EF4-FFF2-40B4-BE49-F238E27FC236}">
                <a16:creationId xmlns:a16="http://schemas.microsoft.com/office/drawing/2014/main" id="{CAD62B7D-30EE-D645-873E-4444E201BED4}"/>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5" name="Titre 1">
            <a:extLst>
              <a:ext uri="{FF2B5EF4-FFF2-40B4-BE49-F238E27FC236}">
                <a16:creationId xmlns:a16="http://schemas.microsoft.com/office/drawing/2014/main" id="{464E3299-DC24-46C5-9A27-05B7E38A79C8}"/>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19" name="Text Placeholder 14">
            <a:extLst>
              <a:ext uri="{FF2B5EF4-FFF2-40B4-BE49-F238E27FC236}">
                <a16:creationId xmlns:a16="http://schemas.microsoft.com/office/drawing/2014/main" id="{E4C463AC-C609-4E95-9D85-6B94D3AC0DC7}"/>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8" name="Connecteur droit 8">
            <a:extLst>
              <a:ext uri="{FF2B5EF4-FFF2-40B4-BE49-F238E27FC236}">
                <a16:creationId xmlns:a16="http://schemas.microsoft.com/office/drawing/2014/main" id="{B560DC92-45A9-4298-BFD9-D29534643BAE}"/>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Chart Placeholder 2">
            <a:extLst>
              <a:ext uri="{FF2B5EF4-FFF2-40B4-BE49-F238E27FC236}">
                <a16:creationId xmlns:a16="http://schemas.microsoft.com/office/drawing/2014/main" id="{56F9DD30-0F68-41A2-965A-322FE98B54B5}"/>
              </a:ext>
            </a:extLst>
          </p:cNvPr>
          <p:cNvSpPr>
            <a:spLocks noGrp="1"/>
          </p:cNvSpPr>
          <p:nvPr>
            <p:ph type="chart" sz="quarter" idx="14" hasCustomPrompt="1"/>
          </p:nvPr>
        </p:nvSpPr>
        <p:spPr>
          <a:xfrm>
            <a:off x="5257800" y="1580514"/>
            <a:ext cx="6184899" cy="4515487"/>
          </a:xfrm>
          <a:prstGeom prst="rect">
            <a:avLst/>
          </a:prstGeom>
        </p:spPr>
        <p:txBody>
          <a:bodyPr anchor="ctr"/>
          <a:lstStyle>
            <a:lvl1pPr marL="0" indent="0" algn="ctr">
              <a:buNone/>
              <a:defRPr sz="2133"/>
            </a:lvl1pPr>
          </a:lstStyle>
          <a:p>
            <a:r>
              <a:rPr lang="en-US" noProof="0" dirty="0"/>
              <a:t>Insert chart</a:t>
            </a:r>
          </a:p>
        </p:txBody>
      </p:sp>
      <p:sp>
        <p:nvSpPr>
          <p:cNvPr id="14" name="Content Placeholder 2">
            <a:extLst>
              <a:ext uri="{FF2B5EF4-FFF2-40B4-BE49-F238E27FC236}">
                <a16:creationId xmlns:a16="http://schemas.microsoft.com/office/drawing/2014/main" id="{2F4493A9-6684-4DA6-93CD-D927F27D1659}"/>
              </a:ext>
            </a:extLst>
          </p:cNvPr>
          <p:cNvSpPr>
            <a:spLocks noGrp="1"/>
          </p:cNvSpPr>
          <p:nvPr>
            <p:ph sz="quarter" idx="15" hasCustomPrompt="1"/>
          </p:nvPr>
        </p:nvSpPr>
        <p:spPr>
          <a:xfrm>
            <a:off x="510121" y="1580513"/>
            <a:ext cx="4472313" cy="4512000"/>
          </a:xfrm>
          <a:prstGeom prst="rect">
            <a:avLst/>
          </a:prstGeom>
        </p:spPr>
        <p:txBody>
          <a:bodyPr lIns="0" tIns="0" rIns="0" bIns="0"/>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17" name="Footer Placeholder 12">
            <a:extLst>
              <a:ext uri="{FF2B5EF4-FFF2-40B4-BE49-F238E27FC236}">
                <a16:creationId xmlns:a16="http://schemas.microsoft.com/office/drawing/2014/main" id="{B5FD5146-E279-4B7F-9CFE-66839F7FA2B7}"/>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2" name="Date Placeholder 3">
            <a:extLst>
              <a:ext uri="{FF2B5EF4-FFF2-40B4-BE49-F238E27FC236}">
                <a16:creationId xmlns:a16="http://schemas.microsoft.com/office/drawing/2014/main" id="{719A82C0-6962-4DE6-9615-06E2A0620431}"/>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63640025-5764-4308-8317-C6A903A94F6D}" type="datetime1">
              <a:rPr lang="en-US" noProof="0" smtClean="0"/>
              <a:t>1/15/2025</a:t>
            </a:fld>
            <a:endParaRPr lang="en-US" noProof="0" dirty="0"/>
          </a:p>
        </p:txBody>
      </p:sp>
      <p:pic>
        <p:nvPicPr>
          <p:cNvPr id="11" name="Image 10">
            <a:extLst>
              <a:ext uri="{FF2B5EF4-FFF2-40B4-BE49-F238E27FC236}">
                <a16:creationId xmlns:a16="http://schemas.microsoft.com/office/drawing/2014/main" id="{03DE6470-35D2-4C49-959A-32ECC5D3DF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698014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 + text - 2 lines title">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FDE29D3A-7363-4E09-BE18-E9EB8A9302B0}"/>
              </a:ext>
            </a:extLst>
          </p:cNvPr>
          <p:cNvSpPr>
            <a:spLocks noGrp="1"/>
          </p:cNvSpPr>
          <p:nvPr>
            <p:ph sz="quarter" idx="16" hasCustomPrompt="1"/>
          </p:nvPr>
        </p:nvSpPr>
        <p:spPr>
          <a:xfrm>
            <a:off x="510122" y="2040654"/>
            <a:ext cx="4472313" cy="4051860"/>
          </a:xfrm>
          <a:custGeom>
            <a:avLst/>
            <a:gdLst>
              <a:gd name="connsiteX0" fmla="*/ 0 w 3354235"/>
              <a:gd name="connsiteY0" fmla="*/ 0 h 3038895"/>
              <a:gd name="connsiteX1" fmla="*/ 3354235 w 3354235"/>
              <a:gd name="connsiteY1" fmla="*/ 0 h 3038895"/>
              <a:gd name="connsiteX2" fmla="*/ 3354235 w 3354235"/>
              <a:gd name="connsiteY2" fmla="*/ 3038895 h 3038895"/>
              <a:gd name="connsiteX3" fmla="*/ 0 w 3354235"/>
              <a:gd name="connsiteY3" fmla="*/ 3038895 h 3038895"/>
            </a:gdLst>
            <a:ahLst/>
            <a:cxnLst>
              <a:cxn ang="0">
                <a:pos x="connsiteX0" y="connsiteY0"/>
              </a:cxn>
              <a:cxn ang="0">
                <a:pos x="connsiteX1" y="connsiteY1"/>
              </a:cxn>
              <a:cxn ang="0">
                <a:pos x="connsiteX2" y="connsiteY2"/>
              </a:cxn>
              <a:cxn ang="0">
                <a:pos x="connsiteX3" y="connsiteY3"/>
              </a:cxn>
            </a:cxnLst>
            <a:rect l="l" t="t" r="r" b="b"/>
            <a:pathLst>
              <a:path w="3354235" h="3038895">
                <a:moveTo>
                  <a:pt x="0" y="0"/>
                </a:moveTo>
                <a:lnTo>
                  <a:pt x="3354235" y="0"/>
                </a:lnTo>
                <a:lnTo>
                  <a:pt x="3354235" y="3038895"/>
                </a:lnTo>
                <a:lnTo>
                  <a:pt x="0" y="3038895"/>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15" name="Text Placeholder 14">
            <a:extLst>
              <a:ext uri="{FF2B5EF4-FFF2-40B4-BE49-F238E27FC236}">
                <a16:creationId xmlns:a16="http://schemas.microsoft.com/office/drawing/2014/main" id="{5EF2505C-1F95-3649-82BC-A77CD3A4C5B7}"/>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10" name="ZoneTexte 7">
            <a:extLst>
              <a:ext uri="{FF2B5EF4-FFF2-40B4-BE49-F238E27FC236}">
                <a16:creationId xmlns:a16="http://schemas.microsoft.com/office/drawing/2014/main" id="{CAD62B7D-30EE-D645-873E-4444E201BED4}"/>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8" name="Connecteur droit 8">
            <a:extLst>
              <a:ext uri="{FF2B5EF4-FFF2-40B4-BE49-F238E27FC236}">
                <a16:creationId xmlns:a16="http://schemas.microsoft.com/office/drawing/2014/main" id="{A9F187C5-3001-47D7-82D1-610C05FC9A59}"/>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Chart Placeholder 2">
            <a:extLst>
              <a:ext uri="{FF2B5EF4-FFF2-40B4-BE49-F238E27FC236}">
                <a16:creationId xmlns:a16="http://schemas.microsoft.com/office/drawing/2014/main" id="{B5D5D560-C9FC-4B55-8F3A-12980951F2B5}"/>
              </a:ext>
            </a:extLst>
          </p:cNvPr>
          <p:cNvSpPr>
            <a:spLocks noGrp="1"/>
          </p:cNvSpPr>
          <p:nvPr>
            <p:ph type="chart" sz="quarter" idx="14" hasCustomPrompt="1"/>
          </p:nvPr>
        </p:nvSpPr>
        <p:spPr>
          <a:xfrm>
            <a:off x="5257800" y="2044141"/>
            <a:ext cx="6184899" cy="4051860"/>
          </a:xfrm>
          <a:prstGeom prst="rect">
            <a:avLst/>
          </a:prstGeom>
        </p:spPr>
        <p:txBody>
          <a:bodyPr anchor="ctr"/>
          <a:lstStyle>
            <a:lvl1pPr marL="0" indent="0" algn="ctr">
              <a:buNone/>
              <a:defRPr sz="2133"/>
            </a:lvl1pPr>
          </a:lstStyle>
          <a:p>
            <a:r>
              <a:rPr lang="en-US" noProof="0" dirty="0"/>
              <a:t>Insert chart</a:t>
            </a:r>
          </a:p>
        </p:txBody>
      </p:sp>
      <p:sp>
        <p:nvSpPr>
          <p:cNvPr id="11" name="Titre 1">
            <a:extLst>
              <a:ext uri="{FF2B5EF4-FFF2-40B4-BE49-F238E27FC236}">
                <a16:creationId xmlns:a16="http://schemas.microsoft.com/office/drawing/2014/main" id="{9A03BF53-73BD-484C-9C19-0A93E17EAF79}"/>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22" name="Footer Placeholder 12">
            <a:extLst>
              <a:ext uri="{FF2B5EF4-FFF2-40B4-BE49-F238E27FC236}">
                <a16:creationId xmlns:a16="http://schemas.microsoft.com/office/drawing/2014/main" id="{AD3E5D24-6E5A-456B-9B4A-CB63AC6BF098}"/>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3" name="Date Placeholder 3">
            <a:extLst>
              <a:ext uri="{FF2B5EF4-FFF2-40B4-BE49-F238E27FC236}">
                <a16:creationId xmlns:a16="http://schemas.microsoft.com/office/drawing/2014/main" id="{45A1083F-18FA-4029-BE54-7F946E80026B}"/>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A835F999-4DA0-4DCA-91BD-EAD766AD2A42}" type="datetime1">
              <a:rPr lang="en-US" noProof="0" smtClean="0"/>
              <a:t>1/15/2025</a:t>
            </a:fld>
            <a:endParaRPr lang="en-US" noProof="0" dirty="0"/>
          </a:p>
        </p:txBody>
      </p:sp>
      <p:pic>
        <p:nvPicPr>
          <p:cNvPr id="12" name="Image 11">
            <a:extLst>
              <a:ext uri="{FF2B5EF4-FFF2-40B4-BE49-F238E27FC236}">
                <a16:creationId xmlns:a16="http://schemas.microsoft.com/office/drawing/2014/main" id="{A519838C-2C54-5440-9E72-7C6C9F5CC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7722640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Graphs - 1 line title">
    <p:spTree>
      <p:nvGrpSpPr>
        <p:cNvPr id="1" name=""/>
        <p:cNvGrpSpPr/>
        <p:nvPr/>
      </p:nvGrpSpPr>
      <p:grpSpPr>
        <a:xfrm>
          <a:off x="0" y="0"/>
          <a:ext cx="0" cy="0"/>
          <a:chOff x="0" y="0"/>
          <a:chExt cx="0" cy="0"/>
        </a:xfrm>
      </p:grpSpPr>
      <p:sp>
        <p:nvSpPr>
          <p:cNvPr id="13" name="ZoneTexte 7">
            <a:extLst>
              <a:ext uri="{FF2B5EF4-FFF2-40B4-BE49-F238E27FC236}">
                <a16:creationId xmlns:a16="http://schemas.microsoft.com/office/drawing/2014/main" id="{0CA667B9-10B2-5340-9F48-B33CFAF9DB48}"/>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6" name="Titre 1">
            <a:extLst>
              <a:ext uri="{FF2B5EF4-FFF2-40B4-BE49-F238E27FC236}">
                <a16:creationId xmlns:a16="http://schemas.microsoft.com/office/drawing/2014/main" id="{FD65DAF3-E06E-4CD8-9D02-D13D5E74E08B}"/>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20" name="Text Placeholder 14">
            <a:extLst>
              <a:ext uri="{FF2B5EF4-FFF2-40B4-BE49-F238E27FC236}">
                <a16:creationId xmlns:a16="http://schemas.microsoft.com/office/drawing/2014/main" id="{9143E142-CCC3-48E5-BCDC-169490F9B3D8}"/>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5" name="Connecteur droit 8">
            <a:extLst>
              <a:ext uri="{FF2B5EF4-FFF2-40B4-BE49-F238E27FC236}">
                <a16:creationId xmlns:a16="http://schemas.microsoft.com/office/drawing/2014/main" id="{241F5401-BB88-4D56-9585-CF6264AD9817}"/>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Chart Placeholder 2">
            <a:extLst>
              <a:ext uri="{FF2B5EF4-FFF2-40B4-BE49-F238E27FC236}">
                <a16:creationId xmlns:a16="http://schemas.microsoft.com/office/drawing/2014/main" id="{B580869B-FE49-4179-BB24-7CDE52DB06FB}"/>
              </a:ext>
            </a:extLst>
          </p:cNvPr>
          <p:cNvSpPr>
            <a:spLocks noGrp="1"/>
          </p:cNvSpPr>
          <p:nvPr>
            <p:ph type="chart" sz="quarter" idx="15" hasCustomPrompt="1"/>
          </p:nvPr>
        </p:nvSpPr>
        <p:spPr>
          <a:xfrm>
            <a:off x="510538" y="1580514"/>
            <a:ext cx="5300475" cy="4515487"/>
          </a:xfrm>
          <a:prstGeom prst="rect">
            <a:avLst/>
          </a:prstGeom>
        </p:spPr>
        <p:txBody>
          <a:bodyPr anchor="ctr"/>
          <a:lstStyle>
            <a:lvl1pPr marL="0" indent="0" algn="ctr">
              <a:buNone/>
              <a:defRPr sz="2133"/>
            </a:lvl1pPr>
          </a:lstStyle>
          <a:p>
            <a:r>
              <a:rPr lang="en-US" noProof="0" dirty="0"/>
              <a:t>Insert chart</a:t>
            </a:r>
          </a:p>
        </p:txBody>
      </p:sp>
      <p:sp>
        <p:nvSpPr>
          <p:cNvPr id="21" name="Chart Placeholder 2">
            <a:extLst>
              <a:ext uri="{FF2B5EF4-FFF2-40B4-BE49-F238E27FC236}">
                <a16:creationId xmlns:a16="http://schemas.microsoft.com/office/drawing/2014/main" id="{3DFFB2D5-9912-41F7-8C4E-7A42C73848B9}"/>
              </a:ext>
            </a:extLst>
          </p:cNvPr>
          <p:cNvSpPr>
            <a:spLocks noGrp="1"/>
          </p:cNvSpPr>
          <p:nvPr>
            <p:ph type="chart" sz="quarter" idx="16" hasCustomPrompt="1"/>
          </p:nvPr>
        </p:nvSpPr>
        <p:spPr>
          <a:xfrm>
            <a:off x="6141640" y="1580514"/>
            <a:ext cx="5300475" cy="4515487"/>
          </a:xfrm>
          <a:prstGeom prst="rect">
            <a:avLst/>
          </a:prstGeom>
        </p:spPr>
        <p:txBody>
          <a:bodyPr anchor="ctr"/>
          <a:lstStyle>
            <a:lvl1pPr marL="0" indent="0" algn="ctr">
              <a:buNone/>
              <a:defRPr sz="2133"/>
            </a:lvl1pPr>
          </a:lstStyle>
          <a:p>
            <a:r>
              <a:rPr lang="en-US" noProof="0" dirty="0"/>
              <a:t>Insert chart</a:t>
            </a:r>
          </a:p>
        </p:txBody>
      </p:sp>
      <p:sp>
        <p:nvSpPr>
          <p:cNvPr id="11" name="Footer Placeholder 12">
            <a:extLst>
              <a:ext uri="{FF2B5EF4-FFF2-40B4-BE49-F238E27FC236}">
                <a16:creationId xmlns:a16="http://schemas.microsoft.com/office/drawing/2014/main" id="{C7C162E3-B898-42C3-A75B-54DBDBB473DE}"/>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2" name="Date Placeholder 3">
            <a:extLst>
              <a:ext uri="{FF2B5EF4-FFF2-40B4-BE49-F238E27FC236}">
                <a16:creationId xmlns:a16="http://schemas.microsoft.com/office/drawing/2014/main" id="{4E831FD3-0FA5-4A06-9DFF-CB9C5E1C6BB0}"/>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1AC25AC5-081C-4745-A36E-6D769EAE1E03}" type="datetime1">
              <a:rPr lang="en-US" noProof="0" smtClean="0"/>
              <a:t>1/15/2025</a:t>
            </a:fld>
            <a:endParaRPr lang="en-US" noProof="0" dirty="0"/>
          </a:p>
        </p:txBody>
      </p:sp>
      <p:pic>
        <p:nvPicPr>
          <p:cNvPr id="14" name="Image 13">
            <a:extLst>
              <a:ext uri="{FF2B5EF4-FFF2-40B4-BE49-F238E27FC236}">
                <a16:creationId xmlns:a16="http://schemas.microsoft.com/office/drawing/2014/main" id="{E12F56DF-F7A2-A84C-809B-31390ECBBC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41093019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Graph - 2 lines title">
    <p:spTree>
      <p:nvGrpSpPr>
        <p:cNvPr id="1" name=""/>
        <p:cNvGrpSpPr/>
        <p:nvPr/>
      </p:nvGrpSpPr>
      <p:grpSpPr>
        <a:xfrm>
          <a:off x="0" y="0"/>
          <a:ext cx="0" cy="0"/>
          <a:chOff x="0" y="0"/>
          <a:chExt cx="0" cy="0"/>
        </a:xfrm>
      </p:grpSpPr>
      <p:sp>
        <p:nvSpPr>
          <p:cNvPr id="16" name="Text Placeholder 14">
            <a:extLst>
              <a:ext uri="{FF2B5EF4-FFF2-40B4-BE49-F238E27FC236}">
                <a16:creationId xmlns:a16="http://schemas.microsoft.com/office/drawing/2014/main" id="{BC52370C-3B93-BA4F-90EB-FDD3FE71C059}"/>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13" name="ZoneTexte 7">
            <a:extLst>
              <a:ext uri="{FF2B5EF4-FFF2-40B4-BE49-F238E27FC236}">
                <a16:creationId xmlns:a16="http://schemas.microsoft.com/office/drawing/2014/main" id="{0CA667B9-10B2-5340-9F48-B33CFAF9DB48}"/>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5" name="Connecteur droit 8">
            <a:extLst>
              <a:ext uri="{FF2B5EF4-FFF2-40B4-BE49-F238E27FC236}">
                <a16:creationId xmlns:a16="http://schemas.microsoft.com/office/drawing/2014/main" id="{1B40FC61-8E9D-487D-8B0C-0512D4F45B62}"/>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1" name="Chart Placeholder 2">
            <a:extLst>
              <a:ext uri="{FF2B5EF4-FFF2-40B4-BE49-F238E27FC236}">
                <a16:creationId xmlns:a16="http://schemas.microsoft.com/office/drawing/2014/main" id="{C883D573-D85A-44EF-A74A-226004F0DD74}"/>
              </a:ext>
            </a:extLst>
          </p:cNvPr>
          <p:cNvSpPr>
            <a:spLocks noGrp="1"/>
          </p:cNvSpPr>
          <p:nvPr>
            <p:ph type="chart" sz="quarter" idx="15" hasCustomPrompt="1"/>
          </p:nvPr>
        </p:nvSpPr>
        <p:spPr>
          <a:xfrm>
            <a:off x="510538" y="2044141"/>
            <a:ext cx="5300475" cy="4051859"/>
          </a:xfrm>
          <a:prstGeom prst="rect">
            <a:avLst/>
          </a:prstGeom>
        </p:spPr>
        <p:txBody>
          <a:bodyPr anchor="ctr"/>
          <a:lstStyle>
            <a:lvl1pPr marL="0" indent="0" algn="ctr">
              <a:buNone/>
              <a:defRPr sz="2133"/>
            </a:lvl1pPr>
          </a:lstStyle>
          <a:p>
            <a:r>
              <a:rPr lang="en-US" noProof="0" dirty="0"/>
              <a:t>Insert chart</a:t>
            </a:r>
          </a:p>
        </p:txBody>
      </p:sp>
      <p:sp>
        <p:nvSpPr>
          <p:cNvPr id="22" name="Chart Placeholder 2">
            <a:extLst>
              <a:ext uri="{FF2B5EF4-FFF2-40B4-BE49-F238E27FC236}">
                <a16:creationId xmlns:a16="http://schemas.microsoft.com/office/drawing/2014/main" id="{B854AC56-5F45-4999-A780-DAE57800E32F}"/>
              </a:ext>
            </a:extLst>
          </p:cNvPr>
          <p:cNvSpPr>
            <a:spLocks noGrp="1"/>
          </p:cNvSpPr>
          <p:nvPr>
            <p:ph type="chart" sz="quarter" idx="16" hasCustomPrompt="1"/>
          </p:nvPr>
        </p:nvSpPr>
        <p:spPr>
          <a:xfrm>
            <a:off x="6141640" y="2044141"/>
            <a:ext cx="5300475" cy="4051859"/>
          </a:xfrm>
          <a:prstGeom prst="rect">
            <a:avLst/>
          </a:prstGeom>
        </p:spPr>
        <p:txBody>
          <a:bodyPr anchor="ctr"/>
          <a:lstStyle>
            <a:lvl1pPr marL="0" indent="0" algn="ctr">
              <a:buNone/>
              <a:defRPr sz="2133"/>
            </a:lvl1pPr>
          </a:lstStyle>
          <a:p>
            <a:r>
              <a:rPr lang="en-US" noProof="0" dirty="0"/>
              <a:t>Insert chart</a:t>
            </a:r>
          </a:p>
        </p:txBody>
      </p:sp>
      <p:sp>
        <p:nvSpPr>
          <p:cNvPr id="10" name="Titre 1">
            <a:extLst>
              <a:ext uri="{FF2B5EF4-FFF2-40B4-BE49-F238E27FC236}">
                <a16:creationId xmlns:a16="http://schemas.microsoft.com/office/drawing/2014/main" id="{D9708901-F7A9-45C8-84A2-4E40CCBA3A8A}"/>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12" name="Footer Placeholder 12">
            <a:extLst>
              <a:ext uri="{FF2B5EF4-FFF2-40B4-BE49-F238E27FC236}">
                <a16:creationId xmlns:a16="http://schemas.microsoft.com/office/drawing/2014/main" id="{5AEACEB9-B8F3-4A67-B6B8-C106EAE70140}"/>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4" name="Date Placeholder 3">
            <a:extLst>
              <a:ext uri="{FF2B5EF4-FFF2-40B4-BE49-F238E27FC236}">
                <a16:creationId xmlns:a16="http://schemas.microsoft.com/office/drawing/2014/main" id="{2FFA4865-ABE6-4A5D-88DA-894D2BBB9BAC}"/>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D8E29A2B-31B4-4F16-BA22-DD3378DB52D3}" type="datetime1">
              <a:rPr lang="en-US" noProof="0" smtClean="0"/>
              <a:t>1/15/2025</a:t>
            </a:fld>
            <a:endParaRPr lang="en-US" noProof="0" dirty="0"/>
          </a:p>
        </p:txBody>
      </p:sp>
      <p:pic>
        <p:nvPicPr>
          <p:cNvPr id="11" name="Image 10">
            <a:extLst>
              <a:ext uri="{FF2B5EF4-FFF2-40B4-BE49-F238E27FC236}">
                <a16:creationId xmlns:a16="http://schemas.microsoft.com/office/drawing/2014/main" id="{CEFBCC15-61C1-694E-B25C-95110FB8E5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32734574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 only - 1 line title">
    <p:spTree>
      <p:nvGrpSpPr>
        <p:cNvPr id="1" name=""/>
        <p:cNvGrpSpPr/>
        <p:nvPr/>
      </p:nvGrpSpPr>
      <p:grpSpPr>
        <a:xfrm>
          <a:off x="0" y="0"/>
          <a:ext cx="0" cy="0"/>
          <a:chOff x="0" y="0"/>
          <a:chExt cx="0" cy="0"/>
        </a:xfrm>
      </p:grpSpPr>
      <p:sp>
        <p:nvSpPr>
          <p:cNvPr id="10" name="ZoneTexte 7">
            <a:extLst>
              <a:ext uri="{FF2B5EF4-FFF2-40B4-BE49-F238E27FC236}">
                <a16:creationId xmlns:a16="http://schemas.microsoft.com/office/drawing/2014/main" id="{F288ED3E-A9C4-AC41-8ED2-F8612385A2BD}"/>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2" name="Titre 1">
            <a:extLst>
              <a:ext uri="{FF2B5EF4-FFF2-40B4-BE49-F238E27FC236}">
                <a16:creationId xmlns:a16="http://schemas.microsoft.com/office/drawing/2014/main" id="{E883AB93-8A12-4381-863D-A6DCA8326D80}"/>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13" name="Text Placeholder 14">
            <a:extLst>
              <a:ext uri="{FF2B5EF4-FFF2-40B4-BE49-F238E27FC236}">
                <a16:creationId xmlns:a16="http://schemas.microsoft.com/office/drawing/2014/main" id="{BD0AA781-C64B-4621-94F8-C750E1CF59A7}"/>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6" name="Connecteur droit 8">
            <a:extLst>
              <a:ext uri="{FF2B5EF4-FFF2-40B4-BE49-F238E27FC236}">
                <a16:creationId xmlns:a16="http://schemas.microsoft.com/office/drawing/2014/main" id="{BA08A484-23E0-431D-B5CE-6AD504F83139}"/>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Chart Placeholder 2">
            <a:extLst>
              <a:ext uri="{FF2B5EF4-FFF2-40B4-BE49-F238E27FC236}">
                <a16:creationId xmlns:a16="http://schemas.microsoft.com/office/drawing/2014/main" id="{B2656E46-4EF8-44EB-A3BA-8E234F8F5949}"/>
              </a:ext>
            </a:extLst>
          </p:cNvPr>
          <p:cNvSpPr>
            <a:spLocks noGrp="1"/>
          </p:cNvSpPr>
          <p:nvPr>
            <p:ph type="chart" sz="quarter" idx="15" hasCustomPrompt="1"/>
          </p:nvPr>
        </p:nvSpPr>
        <p:spPr>
          <a:xfrm>
            <a:off x="510538" y="1654037"/>
            <a:ext cx="10931559" cy="4441964"/>
          </a:xfrm>
          <a:prstGeom prst="rect">
            <a:avLst/>
          </a:prstGeom>
        </p:spPr>
        <p:txBody>
          <a:bodyPr anchor="ctr"/>
          <a:lstStyle>
            <a:lvl1pPr marL="0" indent="0" algn="ctr">
              <a:buNone/>
              <a:defRPr sz="2133"/>
            </a:lvl1pPr>
          </a:lstStyle>
          <a:p>
            <a:r>
              <a:rPr lang="en-US" noProof="0" dirty="0"/>
              <a:t>Insert chart</a:t>
            </a:r>
          </a:p>
        </p:txBody>
      </p:sp>
      <p:sp>
        <p:nvSpPr>
          <p:cNvPr id="9" name="Footer Placeholder 12">
            <a:extLst>
              <a:ext uri="{FF2B5EF4-FFF2-40B4-BE49-F238E27FC236}">
                <a16:creationId xmlns:a16="http://schemas.microsoft.com/office/drawing/2014/main" id="{FE353168-0A63-4CFC-B12A-63888B8E8181}"/>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4" name="Date Placeholder 3">
            <a:extLst>
              <a:ext uri="{FF2B5EF4-FFF2-40B4-BE49-F238E27FC236}">
                <a16:creationId xmlns:a16="http://schemas.microsoft.com/office/drawing/2014/main" id="{04FD620A-7110-463F-8D3C-30A30BA38125}"/>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20094472-3864-4E30-B252-28539877E16D}" type="datetime1">
              <a:rPr lang="en-US" noProof="0" smtClean="0"/>
              <a:t>1/15/2025</a:t>
            </a:fld>
            <a:endParaRPr lang="en-US" noProof="0" dirty="0"/>
          </a:p>
        </p:txBody>
      </p:sp>
      <p:pic>
        <p:nvPicPr>
          <p:cNvPr id="11" name="Image 10">
            <a:extLst>
              <a:ext uri="{FF2B5EF4-FFF2-40B4-BE49-F238E27FC236}">
                <a16:creationId xmlns:a16="http://schemas.microsoft.com/office/drawing/2014/main" id="{2E16C0B9-0880-8F41-B723-F54B3A1ADA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700212708"/>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 only - 2 lines title">
    <p:spTree>
      <p:nvGrpSpPr>
        <p:cNvPr id="1" name=""/>
        <p:cNvGrpSpPr/>
        <p:nvPr/>
      </p:nvGrpSpPr>
      <p:grpSpPr>
        <a:xfrm>
          <a:off x="0" y="0"/>
          <a:ext cx="0" cy="0"/>
          <a:chOff x="0" y="0"/>
          <a:chExt cx="0" cy="0"/>
        </a:xfrm>
      </p:grpSpPr>
      <p:sp>
        <p:nvSpPr>
          <p:cNvPr id="10" name="ZoneTexte 7">
            <a:extLst>
              <a:ext uri="{FF2B5EF4-FFF2-40B4-BE49-F238E27FC236}">
                <a16:creationId xmlns:a16="http://schemas.microsoft.com/office/drawing/2014/main" id="{F288ED3E-A9C4-AC41-8ED2-F8612385A2BD}"/>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13" name="Text Placeholder 14">
            <a:extLst>
              <a:ext uri="{FF2B5EF4-FFF2-40B4-BE49-F238E27FC236}">
                <a16:creationId xmlns:a16="http://schemas.microsoft.com/office/drawing/2014/main" id="{D89B8EAD-7EE5-CD41-9D0D-BC9A90591A2A}"/>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6" name="Connecteur droit 8">
            <a:extLst>
              <a:ext uri="{FF2B5EF4-FFF2-40B4-BE49-F238E27FC236}">
                <a16:creationId xmlns:a16="http://schemas.microsoft.com/office/drawing/2014/main" id="{FAD8D98F-A73D-4D06-9361-4DDB0A71E819}"/>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Chart Placeholder 2">
            <a:extLst>
              <a:ext uri="{FF2B5EF4-FFF2-40B4-BE49-F238E27FC236}">
                <a16:creationId xmlns:a16="http://schemas.microsoft.com/office/drawing/2014/main" id="{657D95C7-47CB-496F-AF2C-A661F7B950B1}"/>
              </a:ext>
            </a:extLst>
          </p:cNvPr>
          <p:cNvSpPr>
            <a:spLocks noGrp="1"/>
          </p:cNvSpPr>
          <p:nvPr>
            <p:ph type="chart" sz="quarter" idx="15" hasCustomPrompt="1"/>
          </p:nvPr>
        </p:nvSpPr>
        <p:spPr>
          <a:xfrm>
            <a:off x="510538" y="2122312"/>
            <a:ext cx="10931559" cy="3973689"/>
          </a:xfrm>
          <a:prstGeom prst="rect">
            <a:avLst/>
          </a:prstGeom>
        </p:spPr>
        <p:txBody>
          <a:bodyPr anchor="ctr"/>
          <a:lstStyle>
            <a:lvl1pPr marL="0" indent="0" algn="ctr">
              <a:buNone/>
              <a:defRPr sz="2133"/>
            </a:lvl1pPr>
          </a:lstStyle>
          <a:p>
            <a:r>
              <a:rPr lang="en-US" noProof="0" dirty="0"/>
              <a:t>Insert chart</a:t>
            </a:r>
          </a:p>
        </p:txBody>
      </p:sp>
      <p:sp>
        <p:nvSpPr>
          <p:cNvPr id="11" name="Titre 1">
            <a:extLst>
              <a:ext uri="{FF2B5EF4-FFF2-40B4-BE49-F238E27FC236}">
                <a16:creationId xmlns:a16="http://schemas.microsoft.com/office/drawing/2014/main" id="{8CE5E645-F65D-4A5F-869B-E42DB973A9D6}"/>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9" name="Footer Placeholder 12">
            <a:extLst>
              <a:ext uri="{FF2B5EF4-FFF2-40B4-BE49-F238E27FC236}">
                <a16:creationId xmlns:a16="http://schemas.microsoft.com/office/drawing/2014/main" id="{17BB0B79-480D-4882-B086-D7A38F61396F}"/>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14" name="Date Placeholder 3">
            <a:extLst>
              <a:ext uri="{FF2B5EF4-FFF2-40B4-BE49-F238E27FC236}">
                <a16:creationId xmlns:a16="http://schemas.microsoft.com/office/drawing/2014/main" id="{4649C3A4-CC03-4BBE-9350-74DC9E1A37FA}"/>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71E41AE3-1215-45A9-915D-2BE4405FDCA6}" type="datetime1">
              <a:rPr lang="en-US" noProof="0" smtClean="0"/>
              <a:t>1/15/2025</a:t>
            </a:fld>
            <a:endParaRPr lang="en-US" noProof="0" dirty="0"/>
          </a:p>
        </p:txBody>
      </p:sp>
      <p:pic>
        <p:nvPicPr>
          <p:cNvPr id="12" name="Image 11">
            <a:extLst>
              <a:ext uri="{FF2B5EF4-FFF2-40B4-BE49-F238E27FC236}">
                <a16:creationId xmlns:a16="http://schemas.microsoft.com/office/drawing/2014/main" id="{F2CC0C88-B2A6-344A-8667-17E82177A8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637250419"/>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xes - 1 line title">
    <p:bg>
      <p:bgPr>
        <a:solidFill>
          <a:schemeClr val="bg1"/>
        </a:soli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6789E206-C5AD-47E5-A47D-8FC93D2C16FB}"/>
              </a:ext>
            </a:extLst>
          </p:cNvPr>
          <p:cNvSpPr/>
          <p:nvPr userDrawn="1"/>
        </p:nvSpPr>
        <p:spPr>
          <a:xfrm>
            <a:off x="510584" y="1715912"/>
            <a:ext cx="5217161" cy="4166085"/>
          </a:xfrm>
          <a:prstGeom prst="roundRect">
            <a:avLst>
              <a:gd name="adj" fmla="val 23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31" name="Rectangle: Rounded Corners 30">
            <a:extLst>
              <a:ext uri="{FF2B5EF4-FFF2-40B4-BE49-F238E27FC236}">
                <a16:creationId xmlns:a16="http://schemas.microsoft.com/office/drawing/2014/main" id="{E0616FD8-62C6-4466-AE39-D2E22BCFC67A}"/>
              </a:ext>
            </a:extLst>
          </p:cNvPr>
          <p:cNvSpPr/>
          <p:nvPr userDrawn="1"/>
        </p:nvSpPr>
        <p:spPr>
          <a:xfrm>
            <a:off x="6225540" y="1715912"/>
            <a:ext cx="5217161" cy="4166085"/>
          </a:xfrm>
          <a:prstGeom prst="roundRect">
            <a:avLst>
              <a:gd name="adj" fmla="val 30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6" name="Text Placeholder 5">
            <a:extLst>
              <a:ext uri="{FF2B5EF4-FFF2-40B4-BE49-F238E27FC236}">
                <a16:creationId xmlns:a16="http://schemas.microsoft.com/office/drawing/2014/main" id="{B7EE0ABB-0322-46E6-B135-5AB630CEA3AD}"/>
              </a:ext>
            </a:extLst>
          </p:cNvPr>
          <p:cNvSpPr>
            <a:spLocks noGrp="1"/>
          </p:cNvSpPr>
          <p:nvPr>
            <p:ph type="body" sz="quarter" idx="18" hasCustomPrompt="1"/>
          </p:nvPr>
        </p:nvSpPr>
        <p:spPr>
          <a:xfrm>
            <a:off x="825621" y="1988072"/>
            <a:ext cx="4587087" cy="246221"/>
          </a:xfrm>
          <a:prstGeom prst="rect">
            <a:avLst/>
          </a:prstGeom>
        </p:spPr>
        <p:txBody>
          <a:bodyPr lIns="0" tIns="0" rIns="0" bIns="0" anchor="b">
            <a:noAutofit/>
          </a:bodyPr>
          <a:lstStyle>
            <a:lvl1pPr marL="0" indent="0" algn="ctr">
              <a:lnSpc>
                <a:spcPct val="100000"/>
              </a:lnSpc>
              <a:spcBef>
                <a:spcPts val="0"/>
              </a:spcBef>
              <a:buFontTx/>
              <a:buNone/>
              <a:defRPr sz="1600" b="0">
                <a:solidFill>
                  <a:schemeClr val="tx1"/>
                </a:solidFill>
                <a:latin typeface="+mj-lt"/>
              </a:defRPr>
            </a:lvl1pPr>
          </a:lstStyle>
          <a:p>
            <a:pPr lvl="0"/>
            <a:r>
              <a:rPr lang="en-US" noProof="0"/>
              <a:t>INSERT TEXT</a:t>
            </a:r>
          </a:p>
        </p:txBody>
      </p:sp>
      <p:sp>
        <p:nvSpPr>
          <p:cNvPr id="33" name="Text Placeholder 5">
            <a:extLst>
              <a:ext uri="{FF2B5EF4-FFF2-40B4-BE49-F238E27FC236}">
                <a16:creationId xmlns:a16="http://schemas.microsoft.com/office/drawing/2014/main" id="{1E39F0C4-2EDF-D849-95EA-D42B852A3217}"/>
              </a:ext>
            </a:extLst>
          </p:cNvPr>
          <p:cNvSpPr>
            <a:spLocks noGrp="1"/>
          </p:cNvSpPr>
          <p:nvPr>
            <p:ph type="body" sz="quarter" idx="21" hasCustomPrompt="1"/>
          </p:nvPr>
        </p:nvSpPr>
        <p:spPr>
          <a:xfrm>
            <a:off x="6540577" y="1988072"/>
            <a:ext cx="4587087" cy="246221"/>
          </a:xfrm>
          <a:prstGeom prst="rect">
            <a:avLst/>
          </a:prstGeom>
        </p:spPr>
        <p:txBody>
          <a:bodyPr lIns="0" tIns="0" rIns="0" bIns="0" anchor="b">
            <a:noAutofit/>
          </a:bodyPr>
          <a:lstStyle>
            <a:lvl1pPr marL="0" indent="0" algn="ctr">
              <a:lnSpc>
                <a:spcPct val="100000"/>
              </a:lnSpc>
              <a:spcBef>
                <a:spcPts val="0"/>
              </a:spcBef>
              <a:buFontTx/>
              <a:buNone/>
              <a:defRPr sz="1600" b="0">
                <a:solidFill>
                  <a:schemeClr val="tx1"/>
                </a:solidFill>
                <a:latin typeface="+mj-lt"/>
              </a:defRPr>
            </a:lvl1pPr>
          </a:lstStyle>
          <a:p>
            <a:pPr lvl="0"/>
            <a:r>
              <a:rPr lang="en-US" noProof="0"/>
              <a:t>INSERT TEXT</a:t>
            </a:r>
          </a:p>
        </p:txBody>
      </p:sp>
      <p:sp>
        <p:nvSpPr>
          <p:cNvPr id="14" name="ZoneTexte 7">
            <a:extLst>
              <a:ext uri="{FF2B5EF4-FFF2-40B4-BE49-F238E27FC236}">
                <a16:creationId xmlns:a16="http://schemas.microsoft.com/office/drawing/2014/main" id="{854B2E12-7FEA-9F42-862D-A1D8E039D65C}"/>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21" name="Titre 1">
            <a:extLst>
              <a:ext uri="{FF2B5EF4-FFF2-40B4-BE49-F238E27FC236}">
                <a16:creationId xmlns:a16="http://schemas.microsoft.com/office/drawing/2014/main" id="{C571A79E-B699-4E25-AED1-F10C201C12C8}"/>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22" name="Text Placeholder 14">
            <a:extLst>
              <a:ext uri="{FF2B5EF4-FFF2-40B4-BE49-F238E27FC236}">
                <a16:creationId xmlns:a16="http://schemas.microsoft.com/office/drawing/2014/main" id="{1716FDA2-DC8F-4A2F-808F-98CC15FB8043}"/>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8" name="Connecteur droit 8">
            <a:extLst>
              <a:ext uri="{FF2B5EF4-FFF2-40B4-BE49-F238E27FC236}">
                <a16:creationId xmlns:a16="http://schemas.microsoft.com/office/drawing/2014/main" id="{8CA3988A-A5B7-4348-84AF-7B39B07064C7}"/>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A4AFFCB1-086E-4C42-865A-E5AF0D851E62}"/>
              </a:ext>
            </a:extLst>
          </p:cNvPr>
          <p:cNvSpPr>
            <a:spLocks noGrp="1"/>
          </p:cNvSpPr>
          <p:nvPr>
            <p:ph sz="quarter" idx="16" hasCustomPrompt="1"/>
          </p:nvPr>
        </p:nvSpPr>
        <p:spPr>
          <a:xfrm>
            <a:off x="832256" y="2528712"/>
            <a:ext cx="4587080" cy="2957688"/>
          </a:xfrm>
          <a:custGeom>
            <a:avLst/>
            <a:gdLst>
              <a:gd name="connsiteX0" fmla="*/ 0 w 3440310"/>
              <a:gd name="connsiteY0" fmla="*/ 0 h 2218266"/>
              <a:gd name="connsiteX1" fmla="*/ 3440310 w 3440310"/>
              <a:gd name="connsiteY1" fmla="*/ 0 h 2218266"/>
              <a:gd name="connsiteX2" fmla="*/ 3440310 w 3440310"/>
              <a:gd name="connsiteY2" fmla="*/ 2218266 h 2218266"/>
              <a:gd name="connsiteX3" fmla="*/ 0 w 3440310"/>
              <a:gd name="connsiteY3" fmla="*/ 2218266 h 2218266"/>
            </a:gdLst>
            <a:ahLst/>
            <a:cxnLst>
              <a:cxn ang="0">
                <a:pos x="connsiteX0" y="connsiteY0"/>
              </a:cxn>
              <a:cxn ang="0">
                <a:pos x="connsiteX1" y="connsiteY1"/>
              </a:cxn>
              <a:cxn ang="0">
                <a:pos x="connsiteX2" y="connsiteY2"/>
              </a:cxn>
              <a:cxn ang="0">
                <a:pos x="connsiteX3" y="connsiteY3"/>
              </a:cxn>
            </a:cxnLst>
            <a:rect l="l" t="t" r="r" b="b"/>
            <a:pathLst>
              <a:path w="3440310" h="2218266">
                <a:moveTo>
                  <a:pt x="0" y="0"/>
                </a:moveTo>
                <a:lnTo>
                  <a:pt x="3440310" y="0"/>
                </a:lnTo>
                <a:lnTo>
                  <a:pt x="3440310" y="2218266"/>
                </a:lnTo>
                <a:lnTo>
                  <a:pt x="0" y="2218266"/>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25" name="Content Placeholder 24">
            <a:extLst>
              <a:ext uri="{FF2B5EF4-FFF2-40B4-BE49-F238E27FC236}">
                <a16:creationId xmlns:a16="http://schemas.microsoft.com/office/drawing/2014/main" id="{40D52AC6-3BBD-4897-9D61-F7689C37FE6F}"/>
              </a:ext>
            </a:extLst>
          </p:cNvPr>
          <p:cNvSpPr>
            <a:spLocks noGrp="1"/>
          </p:cNvSpPr>
          <p:nvPr>
            <p:ph sz="quarter" idx="26" hasCustomPrompt="1"/>
          </p:nvPr>
        </p:nvSpPr>
        <p:spPr>
          <a:xfrm>
            <a:off x="6540576" y="2528712"/>
            <a:ext cx="4587080" cy="2957688"/>
          </a:xfrm>
          <a:custGeom>
            <a:avLst/>
            <a:gdLst>
              <a:gd name="connsiteX0" fmla="*/ 0 w 3440310"/>
              <a:gd name="connsiteY0" fmla="*/ 0 h 2218266"/>
              <a:gd name="connsiteX1" fmla="*/ 3440310 w 3440310"/>
              <a:gd name="connsiteY1" fmla="*/ 0 h 2218266"/>
              <a:gd name="connsiteX2" fmla="*/ 3440310 w 3440310"/>
              <a:gd name="connsiteY2" fmla="*/ 2218266 h 2218266"/>
              <a:gd name="connsiteX3" fmla="*/ 0 w 3440310"/>
              <a:gd name="connsiteY3" fmla="*/ 2218266 h 2218266"/>
            </a:gdLst>
            <a:ahLst/>
            <a:cxnLst>
              <a:cxn ang="0">
                <a:pos x="connsiteX0" y="connsiteY0"/>
              </a:cxn>
              <a:cxn ang="0">
                <a:pos x="connsiteX1" y="connsiteY1"/>
              </a:cxn>
              <a:cxn ang="0">
                <a:pos x="connsiteX2" y="connsiteY2"/>
              </a:cxn>
              <a:cxn ang="0">
                <a:pos x="connsiteX3" y="connsiteY3"/>
              </a:cxn>
            </a:cxnLst>
            <a:rect l="l" t="t" r="r" b="b"/>
            <a:pathLst>
              <a:path w="3440310" h="2218266">
                <a:moveTo>
                  <a:pt x="0" y="0"/>
                </a:moveTo>
                <a:lnTo>
                  <a:pt x="3440310" y="0"/>
                </a:lnTo>
                <a:lnTo>
                  <a:pt x="3440310" y="2218266"/>
                </a:lnTo>
                <a:lnTo>
                  <a:pt x="0" y="2218266"/>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6" name="Footer Placeholder 12">
            <a:extLst>
              <a:ext uri="{FF2B5EF4-FFF2-40B4-BE49-F238E27FC236}">
                <a16:creationId xmlns:a16="http://schemas.microsoft.com/office/drawing/2014/main" id="{0C73479F-43DB-4080-B08E-366D3C06FF25}"/>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7" name="Date Placeholder 3">
            <a:extLst>
              <a:ext uri="{FF2B5EF4-FFF2-40B4-BE49-F238E27FC236}">
                <a16:creationId xmlns:a16="http://schemas.microsoft.com/office/drawing/2014/main" id="{16E990FD-05BF-47A0-9BC4-58F843040404}"/>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9AB9FF50-9E56-4948-B317-E946F265E7F9}" type="datetime1">
              <a:rPr lang="en-US" noProof="0" smtClean="0"/>
              <a:t>1/15/2025</a:t>
            </a:fld>
            <a:endParaRPr lang="en-US" noProof="0" dirty="0"/>
          </a:p>
        </p:txBody>
      </p:sp>
      <p:pic>
        <p:nvPicPr>
          <p:cNvPr id="15" name="Image 14">
            <a:extLst>
              <a:ext uri="{FF2B5EF4-FFF2-40B4-BE49-F238E27FC236}">
                <a16:creationId xmlns:a16="http://schemas.microsoft.com/office/drawing/2014/main" id="{C5CC7074-05E9-F044-BF46-4856D92716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76758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xes - 2 line title">
    <p:bg>
      <p:bgPr>
        <a:solidFill>
          <a:schemeClr val="bg1"/>
        </a:solidFill>
        <a:effectLst/>
      </p:bgPr>
    </p:bg>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6789E206-C5AD-47E5-A47D-8FC93D2C16FB}"/>
              </a:ext>
            </a:extLst>
          </p:cNvPr>
          <p:cNvSpPr/>
          <p:nvPr userDrawn="1"/>
        </p:nvSpPr>
        <p:spPr>
          <a:xfrm>
            <a:off x="510584" y="2112129"/>
            <a:ext cx="5217161" cy="3769868"/>
          </a:xfrm>
          <a:prstGeom prst="roundRect">
            <a:avLst>
              <a:gd name="adj" fmla="val 235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31" name="Rectangle: Rounded Corners 30">
            <a:extLst>
              <a:ext uri="{FF2B5EF4-FFF2-40B4-BE49-F238E27FC236}">
                <a16:creationId xmlns:a16="http://schemas.microsoft.com/office/drawing/2014/main" id="{E0616FD8-62C6-4466-AE39-D2E22BCFC67A}"/>
              </a:ext>
            </a:extLst>
          </p:cNvPr>
          <p:cNvSpPr/>
          <p:nvPr userDrawn="1"/>
        </p:nvSpPr>
        <p:spPr>
          <a:xfrm>
            <a:off x="6225540" y="2112129"/>
            <a:ext cx="5217161" cy="3769868"/>
          </a:xfrm>
          <a:prstGeom prst="roundRect">
            <a:avLst>
              <a:gd name="adj" fmla="val 30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6" name="Text Placeholder 5">
            <a:extLst>
              <a:ext uri="{FF2B5EF4-FFF2-40B4-BE49-F238E27FC236}">
                <a16:creationId xmlns:a16="http://schemas.microsoft.com/office/drawing/2014/main" id="{B7EE0ABB-0322-46E6-B135-5AB630CEA3AD}"/>
              </a:ext>
            </a:extLst>
          </p:cNvPr>
          <p:cNvSpPr>
            <a:spLocks noGrp="1"/>
          </p:cNvSpPr>
          <p:nvPr>
            <p:ph type="body" sz="quarter" idx="18" hasCustomPrompt="1"/>
          </p:nvPr>
        </p:nvSpPr>
        <p:spPr>
          <a:xfrm>
            <a:off x="825621" y="2417050"/>
            <a:ext cx="4587087" cy="246221"/>
          </a:xfrm>
          <a:prstGeom prst="rect">
            <a:avLst/>
          </a:prstGeom>
        </p:spPr>
        <p:txBody>
          <a:bodyPr lIns="0" tIns="0" rIns="0" bIns="0" anchor="b">
            <a:noAutofit/>
          </a:bodyPr>
          <a:lstStyle>
            <a:lvl1pPr marL="0" indent="0" algn="ctr">
              <a:lnSpc>
                <a:spcPct val="100000"/>
              </a:lnSpc>
              <a:spcBef>
                <a:spcPts val="0"/>
              </a:spcBef>
              <a:buFontTx/>
              <a:buNone/>
              <a:defRPr sz="1600" b="0">
                <a:solidFill>
                  <a:schemeClr val="tx1"/>
                </a:solidFill>
                <a:latin typeface="+mj-lt"/>
              </a:defRPr>
            </a:lvl1pPr>
          </a:lstStyle>
          <a:p>
            <a:pPr lvl="0"/>
            <a:r>
              <a:rPr lang="en-US" noProof="0"/>
              <a:t>INSERT TEXT</a:t>
            </a:r>
          </a:p>
        </p:txBody>
      </p:sp>
      <p:sp>
        <p:nvSpPr>
          <p:cNvPr id="27" name="Text Placeholder 14">
            <a:extLst>
              <a:ext uri="{FF2B5EF4-FFF2-40B4-BE49-F238E27FC236}">
                <a16:creationId xmlns:a16="http://schemas.microsoft.com/office/drawing/2014/main" id="{6BBE6982-7846-374E-AD3E-7EBD9F520E2C}"/>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33" name="Text Placeholder 5">
            <a:extLst>
              <a:ext uri="{FF2B5EF4-FFF2-40B4-BE49-F238E27FC236}">
                <a16:creationId xmlns:a16="http://schemas.microsoft.com/office/drawing/2014/main" id="{1E39F0C4-2EDF-D849-95EA-D42B852A3217}"/>
              </a:ext>
            </a:extLst>
          </p:cNvPr>
          <p:cNvSpPr>
            <a:spLocks noGrp="1"/>
          </p:cNvSpPr>
          <p:nvPr>
            <p:ph type="body" sz="quarter" idx="21" hasCustomPrompt="1"/>
          </p:nvPr>
        </p:nvSpPr>
        <p:spPr>
          <a:xfrm>
            <a:off x="6540577" y="2417050"/>
            <a:ext cx="4587087" cy="246221"/>
          </a:xfrm>
          <a:prstGeom prst="rect">
            <a:avLst/>
          </a:prstGeom>
        </p:spPr>
        <p:txBody>
          <a:bodyPr lIns="0" tIns="0" rIns="0" bIns="0" anchor="b">
            <a:noAutofit/>
          </a:bodyPr>
          <a:lstStyle>
            <a:lvl1pPr marL="0" indent="0" algn="ctr">
              <a:lnSpc>
                <a:spcPct val="100000"/>
              </a:lnSpc>
              <a:spcBef>
                <a:spcPts val="0"/>
              </a:spcBef>
              <a:buFontTx/>
              <a:buNone/>
              <a:defRPr sz="1600" b="0">
                <a:solidFill>
                  <a:schemeClr val="tx1"/>
                </a:solidFill>
                <a:latin typeface="+mj-lt"/>
              </a:defRPr>
            </a:lvl1pPr>
          </a:lstStyle>
          <a:p>
            <a:pPr lvl="0"/>
            <a:r>
              <a:rPr lang="en-US" noProof="0"/>
              <a:t>INSERT TEXT</a:t>
            </a:r>
          </a:p>
        </p:txBody>
      </p:sp>
      <p:sp>
        <p:nvSpPr>
          <p:cNvPr id="14" name="ZoneTexte 7">
            <a:extLst>
              <a:ext uri="{FF2B5EF4-FFF2-40B4-BE49-F238E27FC236}">
                <a16:creationId xmlns:a16="http://schemas.microsoft.com/office/drawing/2014/main" id="{854B2E12-7FEA-9F42-862D-A1D8E039D65C}"/>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8" name="Connecteur droit 8">
            <a:extLst>
              <a:ext uri="{FF2B5EF4-FFF2-40B4-BE49-F238E27FC236}">
                <a16:creationId xmlns:a16="http://schemas.microsoft.com/office/drawing/2014/main" id="{7768BC2D-D3F5-4548-8D98-2B4FB2E06D4B}"/>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7" name="Titre 1">
            <a:extLst>
              <a:ext uri="{FF2B5EF4-FFF2-40B4-BE49-F238E27FC236}">
                <a16:creationId xmlns:a16="http://schemas.microsoft.com/office/drawing/2014/main" id="{7A4270DA-4F2B-4548-8D52-2BA954A391B6}"/>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16" name="Content Placeholder 15">
            <a:extLst>
              <a:ext uri="{FF2B5EF4-FFF2-40B4-BE49-F238E27FC236}">
                <a16:creationId xmlns:a16="http://schemas.microsoft.com/office/drawing/2014/main" id="{7950DB06-3896-4C8B-B48C-801B202DCE6F}"/>
              </a:ext>
            </a:extLst>
          </p:cNvPr>
          <p:cNvSpPr>
            <a:spLocks noGrp="1"/>
          </p:cNvSpPr>
          <p:nvPr>
            <p:ph sz="quarter" idx="26" hasCustomPrompt="1"/>
          </p:nvPr>
        </p:nvSpPr>
        <p:spPr>
          <a:xfrm>
            <a:off x="6540576" y="2898491"/>
            <a:ext cx="4587080" cy="2529935"/>
          </a:xfrm>
          <a:custGeom>
            <a:avLst/>
            <a:gdLst>
              <a:gd name="connsiteX0" fmla="*/ 0 w 3440310"/>
              <a:gd name="connsiteY0" fmla="*/ 0 h 1897451"/>
              <a:gd name="connsiteX1" fmla="*/ 3440310 w 3440310"/>
              <a:gd name="connsiteY1" fmla="*/ 0 h 1897451"/>
              <a:gd name="connsiteX2" fmla="*/ 3440310 w 3440310"/>
              <a:gd name="connsiteY2" fmla="*/ 1897451 h 1897451"/>
              <a:gd name="connsiteX3" fmla="*/ 0 w 3440310"/>
              <a:gd name="connsiteY3" fmla="*/ 1897451 h 1897451"/>
            </a:gdLst>
            <a:ahLst/>
            <a:cxnLst>
              <a:cxn ang="0">
                <a:pos x="connsiteX0" y="connsiteY0"/>
              </a:cxn>
              <a:cxn ang="0">
                <a:pos x="connsiteX1" y="connsiteY1"/>
              </a:cxn>
              <a:cxn ang="0">
                <a:pos x="connsiteX2" y="connsiteY2"/>
              </a:cxn>
              <a:cxn ang="0">
                <a:pos x="connsiteX3" y="connsiteY3"/>
              </a:cxn>
            </a:cxnLst>
            <a:rect l="l" t="t" r="r" b="b"/>
            <a:pathLst>
              <a:path w="3440310" h="1897451">
                <a:moveTo>
                  <a:pt x="0" y="0"/>
                </a:moveTo>
                <a:lnTo>
                  <a:pt x="3440310" y="0"/>
                </a:lnTo>
                <a:lnTo>
                  <a:pt x="3440310" y="1897451"/>
                </a:lnTo>
                <a:lnTo>
                  <a:pt x="0" y="1897451"/>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22" name="Content Placeholder 21">
            <a:extLst>
              <a:ext uri="{FF2B5EF4-FFF2-40B4-BE49-F238E27FC236}">
                <a16:creationId xmlns:a16="http://schemas.microsoft.com/office/drawing/2014/main" id="{EE27D671-ADEC-46F5-982D-2E50B953D04A}"/>
              </a:ext>
            </a:extLst>
          </p:cNvPr>
          <p:cNvSpPr>
            <a:spLocks noGrp="1"/>
          </p:cNvSpPr>
          <p:nvPr>
            <p:ph sz="quarter" idx="27" hasCustomPrompt="1"/>
          </p:nvPr>
        </p:nvSpPr>
        <p:spPr>
          <a:xfrm>
            <a:off x="832256" y="2898491"/>
            <a:ext cx="4587080" cy="2529935"/>
          </a:xfrm>
          <a:custGeom>
            <a:avLst/>
            <a:gdLst>
              <a:gd name="connsiteX0" fmla="*/ 0 w 3440310"/>
              <a:gd name="connsiteY0" fmla="*/ 0 h 1897451"/>
              <a:gd name="connsiteX1" fmla="*/ 3440310 w 3440310"/>
              <a:gd name="connsiteY1" fmla="*/ 0 h 1897451"/>
              <a:gd name="connsiteX2" fmla="*/ 3440310 w 3440310"/>
              <a:gd name="connsiteY2" fmla="*/ 1897451 h 1897451"/>
              <a:gd name="connsiteX3" fmla="*/ 0 w 3440310"/>
              <a:gd name="connsiteY3" fmla="*/ 1897451 h 1897451"/>
            </a:gdLst>
            <a:ahLst/>
            <a:cxnLst>
              <a:cxn ang="0">
                <a:pos x="connsiteX0" y="connsiteY0"/>
              </a:cxn>
              <a:cxn ang="0">
                <a:pos x="connsiteX1" y="connsiteY1"/>
              </a:cxn>
              <a:cxn ang="0">
                <a:pos x="connsiteX2" y="connsiteY2"/>
              </a:cxn>
              <a:cxn ang="0">
                <a:pos x="connsiteX3" y="connsiteY3"/>
              </a:cxn>
            </a:cxnLst>
            <a:rect l="l" t="t" r="r" b="b"/>
            <a:pathLst>
              <a:path w="3440310" h="1897451">
                <a:moveTo>
                  <a:pt x="0" y="0"/>
                </a:moveTo>
                <a:lnTo>
                  <a:pt x="3440310" y="0"/>
                </a:lnTo>
                <a:lnTo>
                  <a:pt x="3440310" y="1897451"/>
                </a:lnTo>
                <a:lnTo>
                  <a:pt x="0" y="1897451"/>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867"/>
            </a:lvl1pPr>
            <a:lvl2pPr marL="460788" indent="-230394">
              <a:lnSpc>
                <a:spcPct val="100000"/>
              </a:lnSpc>
              <a:spcBef>
                <a:spcPts val="0"/>
              </a:spcBef>
              <a:spcAft>
                <a:spcPts val="400"/>
              </a:spcAft>
              <a:buClr>
                <a:schemeClr val="tx1"/>
              </a:buClr>
              <a:buFont typeface="Arial Narrow" panose="020B0606020202030204" pitchFamily="34" charset="0"/>
              <a:buChar char="-"/>
              <a:defRPr sz="1600"/>
            </a:lvl2pPr>
            <a:lvl3pPr marL="691183" indent="-230394">
              <a:lnSpc>
                <a:spcPct val="100000"/>
              </a:lnSpc>
              <a:spcBef>
                <a:spcPts val="0"/>
              </a:spcBef>
              <a:spcAft>
                <a:spcPts val="133"/>
              </a:spcAft>
              <a:buClr>
                <a:schemeClr val="tx1"/>
              </a:buClr>
              <a:buFont typeface="Arial Narrow" panose="020B0606020202030204" pitchFamily="34" charset="0"/>
              <a:buChar char="▪"/>
              <a:defRPr sz="1467"/>
            </a:lvl3pPr>
            <a:lvl4pPr marL="921577" indent="-230394">
              <a:lnSpc>
                <a:spcPct val="100000"/>
              </a:lnSpc>
              <a:spcBef>
                <a:spcPts val="0"/>
              </a:spcBef>
              <a:spcAft>
                <a:spcPts val="0"/>
              </a:spcAft>
              <a:buClr>
                <a:schemeClr val="tx1"/>
              </a:buClr>
              <a:buFont typeface="Courier New" panose="02070309020205020404" pitchFamily="49" charset="0"/>
              <a:buChar char="o"/>
              <a:defRPr sz="13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sp>
        <p:nvSpPr>
          <p:cNvPr id="23" name="Footer Placeholder 12">
            <a:extLst>
              <a:ext uri="{FF2B5EF4-FFF2-40B4-BE49-F238E27FC236}">
                <a16:creationId xmlns:a16="http://schemas.microsoft.com/office/drawing/2014/main" id="{6F97E304-063F-4688-9B34-C5F17F15C6B4}"/>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26" name="Date Placeholder 3">
            <a:extLst>
              <a:ext uri="{FF2B5EF4-FFF2-40B4-BE49-F238E27FC236}">
                <a16:creationId xmlns:a16="http://schemas.microsoft.com/office/drawing/2014/main" id="{EF792005-E621-4170-8ACF-EDE018A2611A}"/>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10E59D85-C1A6-4D79-9CBB-A7ABF7287237}" type="datetime1">
              <a:rPr lang="en-US" noProof="0" smtClean="0"/>
              <a:t>1/15/2025</a:t>
            </a:fld>
            <a:endParaRPr lang="en-US" noProof="0" dirty="0"/>
          </a:p>
        </p:txBody>
      </p:sp>
      <p:pic>
        <p:nvPicPr>
          <p:cNvPr id="15" name="Image 14">
            <a:extLst>
              <a:ext uri="{FF2B5EF4-FFF2-40B4-BE49-F238E27FC236}">
                <a16:creationId xmlns:a16="http://schemas.microsoft.com/office/drawing/2014/main" id="{7AD7C156-6065-F745-BABD-1130211441E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8283648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 1 line title">
    <p:spTree>
      <p:nvGrpSpPr>
        <p:cNvPr id="1" name=""/>
        <p:cNvGrpSpPr/>
        <p:nvPr/>
      </p:nvGrpSpPr>
      <p:grpSpPr>
        <a:xfrm>
          <a:off x="0" y="0"/>
          <a:ext cx="0" cy="0"/>
          <a:chOff x="0" y="0"/>
          <a:chExt cx="0" cy="0"/>
        </a:xfrm>
      </p:grpSpPr>
      <p:sp>
        <p:nvSpPr>
          <p:cNvPr id="42" name="Content Placeholder 41">
            <a:extLst>
              <a:ext uri="{FF2B5EF4-FFF2-40B4-BE49-F238E27FC236}">
                <a16:creationId xmlns:a16="http://schemas.microsoft.com/office/drawing/2014/main" id="{85B4A79B-F6C5-4A17-9A1F-22CD49BF8AFD}"/>
              </a:ext>
            </a:extLst>
          </p:cNvPr>
          <p:cNvSpPr>
            <a:spLocks noGrp="1"/>
          </p:cNvSpPr>
          <p:nvPr>
            <p:ph sz="quarter" idx="27" hasCustomPrompt="1"/>
          </p:nvPr>
        </p:nvSpPr>
        <p:spPr>
          <a:xfrm>
            <a:off x="1344696"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p:txBody>
      </p:sp>
      <p:cxnSp>
        <p:nvCxnSpPr>
          <p:cNvPr id="17" name="Straight Connector 16">
            <a:extLst>
              <a:ext uri="{FF2B5EF4-FFF2-40B4-BE49-F238E27FC236}">
                <a16:creationId xmlns:a16="http://schemas.microsoft.com/office/drawing/2014/main" id="{ECD9AD71-E4C1-4393-B98B-4FC2087EC72F}"/>
              </a:ext>
            </a:extLst>
          </p:cNvPr>
          <p:cNvCxnSpPr/>
          <p:nvPr userDrawn="1"/>
        </p:nvCxnSpPr>
        <p:spPr>
          <a:xfrm>
            <a:off x="510539" y="2184213"/>
            <a:ext cx="1093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FBE330D4-B574-4B4F-94C4-EAA259E97A10}"/>
              </a:ext>
            </a:extLst>
          </p:cNvPr>
          <p:cNvSpPr/>
          <p:nvPr userDrawn="1"/>
        </p:nvSpPr>
        <p:spPr>
          <a:xfrm flipV="1">
            <a:off x="2354036"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19" name="Isosceles Triangle 18">
            <a:extLst>
              <a:ext uri="{FF2B5EF4-FFF2-40B4-BE49-F238E27FC236}">
                <a16:creationId xmlns:a16="http://schemas.microsoft.com/office/drawing/2014/main" id="{5B3A4B44-8E1B-44F9-8820-4E4D9FFCAB39}"/>
              </a:ext>
            </a:extLst>
          </p:cNvPr>
          <p:cNvSpPr/>
          <p:nvPr userDrawn="1"/>
        </p:nvSpPr>
        <p:spPr>
          <a:xfrm flipV="1">
            <a:off x="4805136"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20" name="Isosceles Triangle 19">
            <a:extLst>
              <a:ext uri="{FF2B5EF4-FFF2-40B4-BE49-F238E27FC236}">
                <a16:creationId xmlns:a16="http://schemas.microsoft.com/office/drawing/2014/main" id="{D9F16955-3CAA-473B-BFB5-F89D4F9BDA34}"/>
              </a:ext>
            </a:extLst>
          </p:cNvPr>
          <p:cNvSpPr/>
          <p:nvPr userDrawn="1"/>
        </p:nvSpPr>
        <p:spPr>
          <a:xfrm flipV="1">
            <a:off x="7256235"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21" name="Isosceles Triangle 20">
            <a:extLst>
              <a:ext uri="{FF2B5EF4-FFF2-40B4-BE49-F238E27FC236}">
                <a16:creationId xmlns:a16="http://schemas.microsoft.com/office/drawing/2014/main" id="{CBBBBA5C-9C4B-43A0-B3C6-FEA9D7E28B81}"/>
              </a:ext>
            </a:extLst>
          </p:cNvPr>
          <p:cNvSpPr/>
          <p:nvPr userDrawn="1"/>
        </p:nvSpPr>
        <p:spPr>
          <a:xfrm flipV="1">
            <a:off x="9705881"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26" name="Picture Placeholder 2">
            <a:extLst>
              <a:ext uri="{FF2B5EF4-FFF2-40B4-BE49-F238E27FC236}">
                <a16:creationId xmlns:a16="http://schemas.microsoft.com/office/drawing/2014/main" id="{32FF488C-9DE0-4342-B997-AC7618826CD0}"/>
              </a:ext>
            </a:extLst>
          </p:cNvPr>
          <p:cNvSpPr>
            <a:spLocks noGrp="1" noChangeAspect="1"/>
          </p:cNvSpPr>
          <p:nvPr>
            <p:ph type="pic" sz="quarter" idx="12"/>
          </p:nvPr>
        </p:nvSpPr>
        <p:spPr>
          <a:xfrm>
            <a:off x="2135799" y="2468111"/>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27" name="Picture Placeholder 2">
            <a:extLst>
              <a:ext uri="{FF2B5EF4-FFF2-40B4-BE49-F238E27FC236}">
                <a16:creationId xmlns:a16="http://schemas.microsoft.com/office/drawing/2014/main" id="{3778AB8D-DB97-4C96-A612-CC2F47D8B5B8}"/>
              </a:ext>
            </a:extLst>
          </p:cNvPr>
          <p:cNvSpPr>
            <a:spLocks noGrp="1" noChangeAspect="1"/>
          </p:cNvSpPr>
          <p:nvPr>
            <p:ph type="pic" sz="quarter" idx="13"/>
          </p:nvPr>
        </p:nvSpPr>
        <p:spPr>
          <a:xfrm>
            <a:off x="9500847" y="2469556"/>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28" name="Picture Placeholder 2">
            <a:extLst>
              <a:ext uri="{FF2B5EF4-FFF2-40B4-BE49-F238E27FC236}">
                <a16:creationId xmlns:a16="http://schemas.microsoft.com/office/drawing/2014/main" id="{D0B46D80-841E-4713-8F88-650446A2E7AD}"/>
              </a:ext>
            </a:extLst>
          </p:cNvPr>
          <p:cNvSpPr>
            <a:spLocks noGrp="1" noChangeAspect="1"/>
          </p:cNvSpPr>
          <p:nvPr>
            <p:ph type="pic" sz="quarter" idx="14"/>
          </p:nvPr>
        </p:nvSpPr>
        <p:spPr>
          <a:xfrm>
            <a:off x="7045831" y="2468111"/>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29" name="Picture Placeholder 2">
            <a:extLst>
              <a:ext uri="{FF2B5EF4-FFF2-40B4-BE49-F238E27FC236}">
                <a16:creationId xmlns:a16="http://schemas.microsoft.com/office/drawing/2014/main" id="{D55F8C4F-B94C-4128-866D-9230D2226A75}"/>
              </a:ext>
            </a:extLst>
          </p:cNvPr>
          <p:cNvSpPr>
            <a:spLocks noGrp="1" noChangeAspect="1"/>
          </p:cNvSpPr>
          <p:nvPr>
            <p:ph type="pic" sz="quarter" idx="15"/>
          </p:nvPr>
        </p:nvSpPr>
        <p:spPr>
          <a:xfrm>
            <a:off x="4590815" y="2468111"/>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30" name="Text Placeholder 4">
            <a:extLst>
              <a:ext uri="{FF2B5EF4-FFF2-40B4-BE49-F238E27FC236}">
                <a16:creationId xmlns:a16="http://schemas.microsoft.com/office/drawing/2014/main" id="{96451A65-D63C-4713-9E24-8A2E4214C3D1}"/>
              </a:ext>
            </a:extLst>
          </p:cNvPr>
          <p:cNvSpPr>
            <a:spLocks noGrp="1"/>
          </p:cNvSpPr>
          <p:nvPr>
            <p:ph type="body" sz="quarter" idx="16" hasCustomPrompt="1"/>
          </p:nvPr>
        </p:nvSpPr>
        <p:spPr>
          <a:xfrm>
            <a:off x="1344691"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31" name="Text Placeholder 4">
            <a:extLst>
              <a:ext uri="{FF2B5EF4-FFF2-40B4-BE49-F238E27FC236}">
                <a16:creationId xmlns:a16="http://schemas.microsoft.com/office/drawing/2014/main" id="{C0CFFF3C-7F18-4020-8A35-B4834420A246}"/>
              </a:ext>
            </a:extLst>
          </p:cNvPr>
          <p:cNvSpPr>
            <a:spLocks noGrp="1"/>
          </p:cNvSpPr>
          <p:nvPr>
            <p:ph type="body" sz="quarter" idx="17" hasCustomPrompt="1"/>
          </p:nvPr>
        </p:nvSpPr>
        <p:spPr>
          <a:xfrm>
            <a:off x="8703495"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32" name="Text Placeholder 4">
            <a:extLst>
              <a:ext uri="{FF2B5EF4-FFF2-40B4-BE49-F238E27FC236}">
                <a16:creationId xmlns:a16="http://schemas.microsoft.com/office/drawing/2014/main" id="{153639C1-212A-4C35-84A8-8AF5C32AE948}"/>
              </a:ext>
            </a:extLst>
          </p:cNvPr>
          <p:cNvSpPr>
            <a:spLocks noGrp="1"/>
          </p:cNvSpPr>
          <p:nvPr>
            <p:ph type="body" sz="quarter" idx="18" hasCustomPrompt="1"/>
          </p:nvPr>
        </p:nvSpPr>
        <p:spPr>
          <a:xfrm>
            <a:off x="6248980"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33" name="Text Placeholder 4">
            <a:extLst>
              <a:ext uri="{FF2B5EF4-FFF2-40B4-BE49-F238E27FC236}">
                <a16:creationId xmlns:a16="http://schemas.microsoft.com/office/drawing/2014/main" id="{E74BC87F-AF3B-43E2-8521-D1B15BA0E5B0}"/>
              </a:ext>
            </a:extLst>
          </p:cNvPr>
          <p:cNvSpPr>
            <a:spLocks noGrp="1"/>
          </p:cNvSpPr>
          <p:nvPr>
            <p:ph type="body" sz="quarter" idx="19" hasCustomPrompt="1"/>
          </p:nvPr>
        </p:nvSpPr>
        <p:spPr>
          <a:xfrm>
            <a:off x="3797128"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25" name="ZoneTexte 7">
            <a:extLst>
              <a:ext uri="{FF2B5EF4-FFF2-40B4-BE49-F238E27FC236}">
                <a16:creationId xmlns:a16="http://schemas.microsoft.com/office/drawing/2014/main" id="{65D2364B-7E89-C34B-84ED-05AAB2908895}"/>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sp>
        <p:nvSpPr>
          <p:cNvPr id="45" name="Titre 1">
            <a:extLst>
              <a:ext uri="{FF2B5EF4-FFF2-40B4-BE49-F238E27FC236}">
                <a16:creationId xmlns:a16="http://schemas.microsoft.com/office/drawing/2014/main" id="{F910B2CC-809E-4A17-8B5A-7BE19AFF7CFA}"/>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46" name="Text Placeholder 14">
            <a:extLst>
              <a:ext uri="{FF2B5EF4-FFF2-40B4-BE49-F238E27FC236}">
                <a16:creationId xmlns:a16="http://schemas.microsoft.com/office/drawing/2014/main" id="{1A6E627C-849B-4BF5-A892-85FCA5D32AEA}"/>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35" name="Connecteur droit 8">
            <a:extLst>
              <a:ext uri="{FF2B5EF4-FFF2-40B4-BE49-F238E27FC236}">
                <a16:creationId xmlns:a16="http://schemas.microsoft.com/office/drawing/2014/main" id="{2080F982-B713-43FB-8028-3E6C5C5FE63F}"/>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3" name="Content Placeholder 42">
            <a:extLst>
              <a:ext uri="{FF2B5EF4-FFF2-40B4-BE49-F238E27FC236}">
                <a16:creationId xmlns:a16="http://schemas.microsoft.com/office/drawing/2014/main" id="{51AE5D68-F82C-45C1-BD48-BCADB3116D02}"/>
              </a:ext>
            </a:extLst>
          </p:cNvPr>
          <p:cNvSpPr>
            <a:spLocks noGrp="1"/>
          </p:cNvSpPr>
          <p:nvPr>
            <p:ph sz="quarter" idx="33" hasCustomPrompt="1"/>
          </p:nvPr>
        </p:nvSpPr>
        <p:spPr>
          <a:xfrm>
            <a:off x="3798441"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44" name="Content Placeholder 43">
            <a:extLst>
              <a:ext uri="{FF2B5EF4-FFF2-40B4-BE49-F238E27FC236}">
                <a16:creationId xmlns:a16="http://schemas.microsoft.com/office/drawing/2014/main" id="{A3A6EDBD-FE8E-4140-B8CA-BFCF071A7A48}"/>
              </a:ext>
            </a:extLst>
          </p:cNvPr>
          <p:cNvSpPr>
            <a:spLocks noGrp="1"/>
          </p:cNvSpPr>
          <p:nvPr>
            <p:ph sz="quarter" idx="34" hasCustomPrompt="1"/>
          </p:nvPr>
        </p:nvSpPr>
        <p:spPr>
          <a:xfrm>
            <a:off x="6252187"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47" name="Content Placeholder 46">
            <a:extLst>
              <a:ext uri="{FF2B5EF4-FFF2-40B4-BE49-F238E27FC236}">
                <a16:creationId xmlns:a16="http://schemas.microsoft.com/office/drawing/2014/main" id="{ABE530F1-8525-4E60-AEE7-A055781DE6AF}"/>
              </a:ext>
            </a:extLst>
          </p:cNvPr>
          <p:cNvSpPr>
            <a:spLocks noGrp="1"/>
          </p:cNvSpPr>
          <p:nvPr>
            <p:ph sz="quarter" idx="35" hasCustomPrompt="1"/>
          </p:nvPr>
        </p:nvSpPr>
        <p:spPr>
          <a:xfrm>
            <a:off x="8705933"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48" name="Footer Placeholder 12">
            <a:extLst>
              <a:ext uri="{FF2B5EF4-FFF2-40B4-BE49-F238E27FC236}">
                <a16:creationId xmlns:a16="http://schemas.microsoft.com/office/drawing/2014/main" id="{FD552AEE-4A16-4749-8B2F-71E40E223288}"/>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49" name="Date Placeholder 3">
            <a:extLst>
              <a:ext uri="{FF2B5EF4-FFF2-40B4-BE49-F238E27FC236}">
                <a16:creationId xmlns:a16="http://schemas.microsoft.com/office/drawing/2014/main" id="{0227BF96-9E81-45FC-A409-03169A93B785}"/>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3966B2AE-F6A7-44F4-9D8B-F97DDB42874A}" type="datetime1">
              <a:rPr lang="en-US" noProof="0" smtClean="0"/>
              <a:t>1/15/2025</a:t>
            </a:fld>
            <a:endParaRPr lang="en-US" noProof="0" dirty="0"/>
          </a:p>
        </p:txBody>
      </p:sp>
      <p:pic>
        <p:nvPicPr>
          <p:cNvPr id="34" name="Image 33">
            <a:extLst>
              <a:ext uri="{FF2B5EF4-FFF2-40B4-BE49-F238E27FC236}">
                <a16:creationId xmlns:a16="http://schemas.microsoft.com/office/drawing/2014/main" id="{0A2DEDFD-72EA-644D-97F7-B6B3AFA460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383322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Corp Template_2015">
    <p:bg>
      <p:bgPr>
        <a:solidFill>
          <a:srgbClr val="004B7E"/>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959431" y="1123951"/>
            <a:ext cx="10568543" cy="499206"/>
          </a:xfrm>
        </p:spPr>
        <p:txBody>
          <a:bodyPr wrap="square">
            <a:spAutoFit/>
          </a:bodyPr>
          <a:lstStyle>
            <a:lvl1pPr>
              <a:buFont typeface="Arial" pitchFamily="34" charset="0"/>
              <a:buNone/>
              <a:defRPr baseline="0">
                <a:solidFill>
                  <a:schemeClr val="bg1"/>
                </a:solidFill>
              </a:defRPr>
            </a:lvl1pPr>
          </a:lstStyle>
          <a:p>
            <a:pPr lvl="0"/>
            <a:r>
              <a:rPr lang="en-US" dirty="0"/>
              <a:t>Click to add subtitle</a:t>
            </a:r>
          </a:p>
        </p:txBody>
      </p:sp>
      <p:sp>
        <p:nvSpPr>
          <p:cNvPr id="5" name="Title 4"/>
          <p:cNvSpPr>
            <a:spLocks noGrp="1"/>
          </p:cNvSpPr>
          <p:nvPr>
            <p:ph type="title"/>
          </p:nvPr>
        </p:nvSpPr>
        <p:spPr>
          <a:xfrm>
            <a:off x="959431" y="482331"/>
            <a:ext cx="10561173" cy="498764"/>
          </a:xfrm>
        </p:spPr>
        <p:txBody>
          <a:bodyPr/>
          <a:lstStyle>
            <a:lvl1pPr>
              <a:defRPr>
                <a:solidFill>
                  <a:schemeClr val="bg1"/>
                </a:solidFill>
              </a:defRPr>
            </a:lvl1pPr>
          </a:lstStyle>
          <a:p>
            <a:r>
              <a:rPr lang="fr-FR" dirty="0"/>
              <a:t>Modifiez le style du titre</a:t>
            </a:r>
            <a:endParaRPr lang="en-US" dirty="0"/>
          </a:p>
        </p:txBody>
      </p:sp>
      <p:sp>
        <p:nvSpPr>
          <p:cNvPr id="7" name="Content Placeholder 6"/>
          <p:cNvSpPr>
            <a:spLocks noGrp="1"/>
          </p:cNvSpPr>
          <p:nvPr>
            <p:ph sz="quarter" idx="15"/>
          </p:nvPr>
        </p:nvSpPr>
        <p:spPr>
          <a:xfrm>
            <a:off x="959430" y="1701800"/>
            <a:ext cx="10601199" cy="4223477"/>
          </a:xfrm>
        </p:spPr>
        <p:txBody>
          <a:bodyPr/>
          <a:lstStyle>
            <a:lvl1pPr marL="335984" indent="-335984">
              <a:spcBef>
                <a:spcPts val="1067"/>
              </a:spcBef>
              <a:defRPr>
                <a:solidFill>
                  <a:schemeClr val="bg1"/>
                </a:solidFill>
              </a:defRPr>
            </a:lvl1pPr>
            <a:lvl2pPr>
              <a:spcBef>
                <a:spcPts val="800"/>
              </a:spcBef>
              <a:defRPr>
                <a:solidFill>
                  <a:schemeClr val="bg1"/>
                </a:solidFill>
              </a:defRPr>
            </a:lvl2pPr>
            <a:lvl3pPr>
              <a:spcBef>
                <a:spcPts val="533"/>
              </a:spcBef>
              <a:defRPr>
                <a:solidFill>
                  <a:schemeClr val="bg1"/>
                </a:solidFill>
              </a:defRPr>
            </a:lvl3pPr>
            <a:lvl4pPr>
              <a:spcBef>
                <a:spcPts val="533"/>
              </a:spcBef>
              <a:defRPr spc="0" baseline="0">
                <a:solidFill>
                  <a:schemeClr val="bg1"/>
                </a:solidFill>
              </a:defRPr>
            </a:lvl4pPr>
            <a:lvl5pPr>
              <a:spcBef>
                <a:spcPts val="533"/>
              </a:spcBef>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TextBox 5"/>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1959472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 2 lines title">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7909D851-A66D-48F5-9919-38BC246B83C4}"/>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17" name="Straight Connector 16">
            <a:extLst>
              <a:ext uri="{FF2B5EF4-FFF2-40B4-BE49-F238E27FC236}">
                <a16:creationId xmlns:a16="http://schemas.microsoft.com/office/drawing/2014/main" id="{ECD9AD71-E4C1-4393-B98B-4FC2087EC72F}"/>
              </a:ext>
            </a:extLst>
          </p:cNvPr>
          <p:cNvCxnSpPr/>
          <p:nvPr userDrawn="1"/>
        </p:nvCxnSpPr>
        <p:spPr>
          <a:xfrm>
            <a:off x="510539" y="2184213"/>
            <a:ext cx="1093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FBE330D4-B574-4B4F-94C4-EAA259E97A10}"/>
              </a:ext>
            </a:extLst>
          </p:cNvPr>
          <p:cNvSpPr/>
          <p:nvPr userDrawn="1"/>
        </p:nvSpPr>
        <p:spPr>
          <a:xfrm flipV="1">
            <a:off x="2354036"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19" name="Isosceles Triangle 18">
            <a:extLst>
              <a:ext uri="{FF2B5EF4-FFF2-40B4-BE49-F238E27FC236}">
                <a16:creationId xmlns:a16="http://schemas.microsoft.com/office/drawing/2014/main" id="{5B3A4B44-8E1B-44F9-8820-4E4D9FFCAB39}"/>
              </a:ext>
            </a:extLst>
          </p:cNvPr>
          <p:cNvSpPr/>
          <p:nvPr userDrawn="1"/>
        </p:nvSpPr>
        <p:spPr>
          <a:xfrm flipV="1">
            <a:off x="4805136"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20" name="Isosceles Triangle 19">
            <a:extLst>
              <a:ext uri="{FF2B5EF4-FFF2-40B4-BE49-F238E27FC236}">
                <a16:creationId xmlns:a16="http://schemas.microsoft.com/office/drawing/2014/main" id="{D9F16955-3CAA-473B-BFB5-F89D4F9BDA34}"/>
              </a:ext>
            </a:extLst>
          </p:cNvPr>
          <p:cNvSpPr/>
          <p:nvPr userDrawn="1"/>
        </p:nvSpPr>
        <p:spPr>
          <a:xfrm flipV="1">
            <a:off x="7256235"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21" name="Isosceles Triangle 20">
            <a:extLst>
              <a:ext uri="{FF2B5EF4-FFF2-40B4-BE49-F238E27FC236}">
                <a16:creationId xmlns:a16="http://schemas.microsoft.com/office/drawing/2014/main" id="{CBBBBA5C-9C4B-43A0-B3C6-FEA9D7E28B81}"/>
              </a:ext>
            </a:extLst>
          </p:cNvPr>
          <p:cNvSpPr/>
          <p:nvPr userDrawn="1"/>
        </p:nvSpPr>
        <p:spPr>
          <a:xfrm flipV="1">
            <a:off x="9705881" y="2184213"/>
            <a:ext cx="132080" cy="1320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solidFill>
                <a:schemeClr val="tx1"/>
              </a:solidFill>
            </a:endParaRPr>
          </a:p>
        </p:txBody>
      </p:sp>
      <p:sp>
        <p:nvSpPr>
          <p:cNvPr id="26" name="Picture Placeholder 2">
            <a:extLst>
              <a:ext uri="{FF2B5EF4-FFF2-40B4-BE49-F238E27FC236}">
                <a16:creationId xmlns:a16="http://schemas.microsoft.com/office/drawing/2014/main" id="{32FF488C-9DE0-4342-B997-AC7618826CD0}"/>
              </a:ext>
            </a:extLst>
          </p:cNvPr>
          <p:cNvSpPr>
            <a:spLocks noGrp="1" noChangeAspect="1"/>
          </p:cNvSpPr>
          <p:nvPr>
            <p:ph type="pic" sz="quarter" idx="12"/>
          </p:nvPr>
        </p:nvSpPr>
        <p:spPr>
          <a:xfrm>
            <a:off x="2135799" y="2468111"/>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27" name="Picture Placeholder 2">
            <a:extLst>
              <a:ext uri="{FF2B5EF4-FFF2-40B4-BE49-F238E27FC236}">
                <a16:creationId xmlns:a16="http://schemas.microsoft.com/office/drawing/2014/main" id="{3778AB8D-DB97-4C96-A612-CC2F47D8B5B8}"/>
              </a:ext>
            </a:extLst>
          </p:cNvPr>
          <p:cNvSpPr>
            <a:spLocks noGrp="1" noChangeAspect="1"/>
          </p:cNvSpPr>
          <p:nvPr>
            <p:ph type="pic" sz="quarter" idx="13"/>
          </p:nvPr>
        </p:nvSpPr>
        <p:spPr>
          <a:xfrm>
            <a:off x="9500847" y="2469556"/>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28" name="Picture Placeholder 2">
            <a:extLst>
              <a:ext uri="{FF2B5EF4-FFF2-40B4-BE49-F238E27FC236}">
                <a16:creationId xmlns:a16="http://schemas.microsoft.com/office/drawing/2014/main" id="{D0B46D80-841E-4713-8F88-650446A2E7AD}"/>
              </a:ext>
            </a:extLst>
          </p:cNvPr>
          <p:cNvSpPr>
            <a:spLocks noGrp="1" noChangeAspect="1"/>
          </p:cNvSpPr>
          <p:nvPr>
            <p:ph type="pic" sz="quarter" idx="14"/>
          </p:nvPr>
        </p:nvSpPr>
        <p:spPr>
          <a:xfrm>
            <a:off x="7045831" y="2468111"/>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29" name="Picture Placeholder 2">
            <a:extLst>
              <a:ext uri="{FF2B5EF4-FFF2-40B4-BE49-F238E27FC236}">
                <a16:creationId xmlns:a16="http://schemas.microsoft.com/office/drawing/2014/main" id="{D55F8C4F-B94C-4128-866D-9230D2226A75}"/>
              </a:ext>
            </a:extLst>
          </p:cNvPr>
          <p:cNvSpPr>
            <a:spLocks noGrp="1" noChangeAspect="1"/>
          </p:cNvSpPr>
          <p:nvPr>
            <p:ph type="pic" sz="quarter" idx="15"/>
          </p:nvPr>
        </p:nvSpPr>
        <p:spPr>
          <a:xfrm>
            <a:off x="4590815" y="2468111"/>
            <a:ext cx="556800" cy="556800"/>
          </a:xfrm>
          <a:prstGeom prst="rect">
            <a:avLst/>
          </a:prstGeom>
        </p:spPr>
        <p:txBody>
          <a:bodyPr anchor="ctr"/>
          <a:lstStyle>
            <a:lvl1pPr marL="0" indent="0" algn="ctr">
              <a:buNone/>
              <a:defRPr sz="800">
                <a:solidFill>
                  <a:schemeClr val="tx1"/>
                </a:solidFill>
              </a:defRPr>
            </a:lvl1pPr>
          </a:lstStyle>
          <a:p>
            <a:r>
              <a:rPr lang="en-US" noProof="0" dirty="0"/>
              <a:t>Click icon to add picture</a:t>
            </a:r>
          </a:p>
        </p:txBody>
      </p:sp>
      <p:sp>
        <p:nvSpPr>
          <p:cNvPr id="30" name="Text Placeholder 4">
            <a:extLst>
              <a:ext uri="{FF2B5EF4-FFF2-40B4-BE49-F238E27FC236}">
                <a16:creationId xmlns:a16="http://schemas.microsoft.com/office/drawing/2014/main" id="{96451A65-D63C-4713-9E24-8A2E4214C3D1}"/>
              </a:ext>
            </a:extLst>
          </p:cNvPr>
          <p:cNvSpPr>
            <a:spLocks noGrp="1"/>
          </p:cNvSpPr>
          <p:nvPr>
            <p:ph type="body" sz="quarter" idx="16" hasCustomPrompt="1"/>
          </p:nvPr>
        </p:nvSpPr>
        <p:spPr>
          <a:xfrm>
            <a:off x="1344691"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31" name="Text Placeholder 4">
            <a:extLst>
              <a:ext uri="{FF2B5EF4-FFF2-40B4-BE49-F238E27FC236}">
                <a16:creationId xmlns:a16="http://schemas.microsoft.com/office/drawing/2014/main" id="{C0CFFF3C-7F18-4020-8A35-B4834420A246}"/>
              </a:ext>
            </a:extLst>
          </p:cNvPr>
          <p:cNvSpPr>
            <a:spLocks noGrp="1"/>
          </p:cNvSpPr>
          <p:nvPr>
            <p:ph type="body" sz="quarter" idx="17" hasCustomPrompt="1"/>
          </p:nvPr>
        </p:nvSpPr>
        <p:spPr>
          <a:xfrm>
            <a:off x="8703495"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32" name="Text Placeholder 4">
            <a:extLst>
              <a:ext uri="{FF2B5EF4-FFF2-40B4-BE49-F238E27FC236}">
                <a16:creationId xmlns:a16="http://schemas.microsoft.com/office/drawing/2014/main" id="{153639C1-212A-4C35-84A8-8AF5C32AE948}"/>
              </a:ext>
            </a:extLst>
          </p:cNvPr>
          <p:cNvSpPr>
            <a:spLocks noGrp="1"/>
          </p:cNvSpPr>
          <p:nvPr>
            <p:ph type="body" sz="quarter" idx="18" hasCustomPrompt="1"/>
          </p:nvPr>
        </p:nvSpPr>
        <p:spPr>
          <a:xfrm>
            <a:off x="6248980"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33" name="Text Placeholder 4">
            <a:extLst>
              <a:ext uri="{FF2B5EF4-FFF2-40B4-BE49-F238E27FC236}">
                <a16:creationId xmlns:a16="http://schemas.microsoft.com/office/drawing/2014/main" id="{E74BC87F-AF3B-43E2-8521-D1B15BA0E5B0}"/>
              </a:ext>
            </a:extLst>
          </p:cNvPr>
          <p:cNvSpPr>
            <a:spLocks noGrp="1"/>
          </p:cNvSpPr>
          <p:nvPr>
            <p:ph type="body" sz="quarter" idx="19" hasCustomPrompt="1"/>
          </p:nvPr>
        </p:nvSpPr>
        <p:spPr>
          <a:xfrm>
            <a:off x="3797128" y="3109008"/>
            <a:ext cx="2144173" cy="246221"/>
          </a:xfrm>
          <a:prstGeom prst="rect">
            <a:avLst/>
          </a:prstGeom>
        </p:spPr>
        <p:txBody>
          <a:bodyPr lIns="0" tIns="0" rIns="0" bIns="0" anchor="b">
            <a:noAutofit/>
          </a:bodyPr>
          <a:lstStyle>
            <a:lvl1pPr marL="0" indent="0" algn="ctr">
              <a:lnSpc>
                <a:spcPct val="100000"/>
              </a:lnSpc>
              <a:spcBef>
                <a:spcPts val="0"/>
              </a:spcBef>
              <a:buNone/>
              <a:defRPr lang="fr-FR" sz="1600" b="0" kern="1200" cap="all" baseline="0" dirty="0">
                <a:solidFill>
                  <a:schemeClr val="tx1"/>
                </a:solidFill>
                <a:latin typeface="+mj-lt"/>
                <a:ea typeface="+mn-ea"/>
                <a:cs typeface="+mn-cs"/>
              </a:defRPr>
            </a:lvl1pPr>
          </a:lstStyle>
          <a:p>
            <a:pPr lvl="0"/>
            <a:r>
              <a:rPr lang="en-US" noProof="0"/>
              <a:t>INSERT TEXT</a:t>
            </a:r>
          </a:p>
        </p:txBody>
      </p:sp>
      <p:sp>
        <p:nvSpPr>
          <p:cNvPr id="25" name="ZoneTexte 7">
            <a:extLst>
              <a:ext uri="{FF2B5EF4-FFF2-40B4-BE49-F238E27FC236}">
                <a16:creationId xmlns:a16="http://schemas.microsoft.com/office/drawing/2014/main" id="{65D2364B-7E89-C34B-84ED-05AAB2908895}"/>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35" name="Connecteur droit 8">
            <a:extLst>
              <a:ext uri="{FF2B5EF4-FFF2-40B4-BE49-F238E27FC236}">
                <a16:creationId xmlns:a16="http://schemas.microsoft.com/office/drawing/2014/main" id="{4339EFE3-B2C3-485D-97E8-C9722BC5C48A}"/>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4" name="Titre 1">
            <a:extLst>
              <a:ext uri="{FF2B5EF4-FFF2-40B4-BE49-F238E27FC236}">
                <a16:creationId xmlns:a16="http://schemas.microsoft.com/office/drawing/2014/main" id="{5E82A5CB-F115-4E21-AC79-E482AAAD911F}"/>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38" name="Content Placeholder 37">
            <a:extLst>
              <a:ext uri="{FF2B5EF4-FFF2-40B4-BE49-F238E27FC236}">
                <a16:creationId xmlns:a16="http://schemas.microsoft.com/office/drawing/2014/main" id="{D3EDE0CE-7253-4F1E-926C-21D27F53C338}"/>
              </a:ext>
            </a:extLst>
          </p:cNvPr>
          <p:cNvSpPr>
            <a:spLocks noGrp="1"/>
          </p:cNvSpPr>
          <p:nvPr>
            <p:ph sz="quarter" idx="27" hasCustomPrompt="1"/>
          </p:nvPr>
        </p:nvSpPr>
        <p:spPr>
          <a:xfrm>
            <a:off x="1344696"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39" name="Content Placeholder 38">
            <a:extLst>
              <a:ext uri="{FF2B5EF4-FFF2-40B4-BE49-F238E27FC236}">
                <a16:creationId xmlns:a16="http://schemas.microsoft.com/office/drawing/2014/main" id="{F007F418-1B99-4975-8932-27F15504A564}"/>
              </a:ext>
            </a:extLst>
          </p:cNvPr>
          <p:cNvSpPr>
            <a:spLocks noGrp="1"/>
          </p:cNvSpPr>
          <p:nvPr>
            <p:ph sz="quarter" idx="33" hasCustomPrompt="1"/>
          </p:nvPr>
        </p:nvSpPr>
        <p:spPr>
          <a:xfrm>
            <a:off x="3798441"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43" name="Content Placeholder 42">
            <a:extLst>
              <a:ext uri="{FF2B5EF4-FFF2-40B4-BE49-F238E27FC236}">
                <a16:creationId xmlns:a16="http://schemas.microsoft.com/office/drawing/2014/main" id="{847BC59C-7F02-4297-A93F-2995FACCC350}"/>
              </a:ext>
            </a:extLst>
          </p:cNvPr>
          <p:cNvSpPr>
            <a:spLocks noGrp="1"/>
          </p:cNvSpPr>
          <p:nvPr>
            <p:ph sz="quarter" idx="34" hasCustomPrompt="1"/>
          </p:nvPr>
        </p:nvSpPr>
        <p:spPr>
          <a:xfrm>
            <a:off x="6252187"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44" name="Content Placeholder 43">
            <a:extLst>
              <a:ext uri="{FF2B5EF4-FFF2-40B4-BE49-F238E27FC236}">
                <a16:creationId xmlns:a16="http://schemas.microsoft.com/office/drawing/2014/main" id="{151EC02E-D66A-42D3-AEA8-B98DDF3E1328}"/>
              </a:ext>
            </a:extLst>
          </p:cNvPr>
          <p:cNvSpPr>
            <a:spLocks noGrp="1"/>
          </p:cNvSpPr>
          <p:nvPr>
            <p:ph sz="quarter" idx="35" hasCustomPrompt="1"/>
          </p:nvPr>
        </p:nvSpPr>
        <p:spPr>
          <a:xfrm>
            <a:off x="8705933" y="3645809"/>
            <a:ext cx="2141731" cy="2037977"/>
          </a:xfrm>
          <a:custGeom>
            <a:avLst/>
            <a:gdLst>
              <a:gd name="connsiteX0" fmla="*/ 0 w 1606298"/>
              <a:gd name="connsiteY0" fmla="*/ 0 h 1528483"/>
              <a:gd name="connsiteX1" fmla="*/ 1606298 w 1606298"/>
              <a:gd name="connsiteY1" fmla="*/ 0 h 1528483"/>
              <a:gd name="connsiteX2" fmla="*/ 1606298 w 1606298"/>
              <a:gd name="connsiteY2" fmla="*/ 1528483 h 1528483"/>
              <a:gd name="connsiteX3" fmla="*/ 0 w 1606298"/>
              <a:gd name="connsiteY3" fmla="*/ 1528483 h 1528483"/>
            </a:gdLst>
            <a:ahLst/>
            <a:cxnLst>
              <a:cxn ang="0">
                <a:pos x="connsiteX0" y="connsiteY0"/>
              </a:cxn>
              <a:cxn ang="0">
                <a:pos x="connsiteX1" y="connsiteY1"/>
              </a:cxn>
              <a:cxn ang="0">
                <a:pos x="connsiteX2" y="connsiteY2"/>
              </a:cxn>
              <a:cxn ang="0">
                <a:pos x="connsiteX3" y="connsiteY3"/>
              </a:cxn>
            </a:cxnLst>
            <a:rect l="l" t="t" r="r" b="b"/>
            <a:pathLst>
              <a:path w="1606298" h="1528483">
                <a:moveTo>
                  <a:pt x="0" y="0"/>
                </a:moveTo>
                <a:lnTo>
                  <a:pt x="1606298" y="0"/>
                </a:lnTo>
                <a:lnTo>
                  <a:pt x="1606298" y="1528483"/>
                </a:lnTo>
                <a:lnTo>
                  <a:pt x="0" y="1528483"/>
                </a:lnTo>
                <a:close/>
              </a:path>
            </a:pathLst>
          </a:custGeom>
        </p:spPr>
        <p:txBody>
          <a:bodyPr wrap="square" lIns="0" tIns="0" rIns="0" bIns="0">
            <a:noAutofit/>
          </a:bodyPr>
          <a:lstStyle>
            <a:lvl1pPr marL="230394" indent="-230394">
              <a:lnSpc>
                <a:spcPct val="100000"/>
              </a:lnSpc>
              <a:spcBef>
                <a:spcPts val="0"/>
              </a:spcBef>
              <a:spcAft>
                <a:spcPts val="800"/>
              </a:spcAft>
              <a:buClr>
                <a:schemeClr val="tx1"/>
              </a:buClr>
              <a:defRPr sz="1333"/>
            </a:lvl1pPr>
            <a:lvl2pPr marL="460788" indent="-230394">
              <a:lnSpc>
                <a:spcPct val="100000"/>
              </a:lnSpc>
              <a:spcBef>
                <a:spcPts val="0"/>
              </a:spcBef>
              <a:spcAft>
                <a:spcPts val="400"/>
              </a:spcAft>
              <a:buClr>
                <a:schemeClr val="tx1"/>
              </a:buClr>
              <a:buFont typeface="Arial Narrow" panose="020B0606020202030204" pitchFamily="34" charset="0"/>
              <a:buChar char="-"/>
              <a:defRPr sz="1200"/>
            </a:lvl2pPr>
            <a:lvl3pPr marL="691183" indent="-230394">
              <a:lnSpc>
                <a:spcPct val="100000"/>
              </a:lnSpc>
              <a:spcBef>
                <a:spcPts val="0"/>
              </a:spcBef>
              <a:spcAft>
                <a:spcPts val="133"/>
              </a:spcAft>
              <a:buClr>
                <a:schemeClr val="tx1"/>
              </a:buClr>
              <a:buFont typeface="Arial Narrow" panose="020B0606020202030204" pitchFamily="34" charset="0"/>
              <a:buChar char="▪"/>
              <a:defRPr sz="1067"/>
            </a:lvl3pPr>
            <a:lvl4pPr marL="921577" indent="-230394">
              <a:lnSpc>
                <a:spcPct val="100000"/>
              </a:lnSpc>
              <a:spcBef>
                <a:spcPts val="0"/>
              </a:spcBef>
              <a:spcAft>
                <a:spcPts val="0"/>
              </a:spcAft>
              <a:buClr>
                <a:schemeClr val="tx1"/>
              </a:buClr>
              <a:buFont typeface="Courier New" panose="02070309020205020404" pitchFamily="49" charset="0"/>
              <a:buChar char="o"/>
              <a:defRPr sz="933"/>
            </a:lvl4pPr>
          </a:lstStyle>
          <a:p>
            <a:pPr lvl="0"/>
            <a:r>
              <a:rPr lang="en-US" noProof="0"/>
              <a:t>First level</a:t>
            </a:r>
          </a:p>
          <a:p>
            <a:pPr lvl="1"/>
            <a:r>
              <a:rPr lang="en-US" noProof="0"/>
              <a:t>Second level</a:t>
            </a:r>
          </a:p>
          <a:p>
            <a:pPr lvl="2"/>
            <a:r>
              <a:rPr lang="en-US" noProof="0"/>
              <a:t>Third level</a:t>
            </a:r>
          </a:p>
          <a:p>
            <a:pPr lvl="3"/>
            <a:r>
              <a:rPr lang="en-US" noProof="0"/>
              <a:t>Fourth level</a:t>
            </a:r>
          </a:p>
        </p:txBody>
      </p:sp>
      <p:sp>
        <p:nvSpPr>
          <p:cNvPr id="45" name="Footer Placeholder 12">
            <a:extLst>
              <a:ext uri="{FF2B5EF4-FFF2-40B4-BE49-F238E27FC236}">
                <a16:creationId xmlns:a16="http://schemas.microsoft.com/office/drawing/2014/main" id="{40234D22-EF62-4519-982D-35614FAAB146}"/>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47" name="Date Placeholder 3">
            <a:extLst>
              <a:ext uri="{FF2B5EF4-FFF2-40B4-BE49-F238E27FC236}">
                <a16:creationId xmlns:a16="http://schemas.microsoft.com/office/drawing/2014/main" id="{68DE967F-2C31-44D8-8490-AFCEF936A36C}"/>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908927BA-DB5F-47BE-8FFA-5D42580F2685}" type="datetime1">
              <a:rPr lang="en-US" noProof="0" smtClean="0"/>
              <a:t>1/15/2025</a:t>
            </a:fld>
            <a:endParaRPr lang="en-US" noProof="0" dirty="0"/>
          </a:p>
        </p:txBody>
      </p:sp>
      <p:pic>
        <p:nvPicPr>
          <p:cNvPr id="37" name="Image 36">
            <a:extLst>
              <a:ext uri="{FF2B5EF4-FFF2-40B4-BE49-F238E27FC236}">
                <a16:creationId xmlns:a16="http://schemas.microsoft.com/office/drawing/2014/main" id="{459FABF0-E657-2B47-A635-8B9BF3B1E9D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2831137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Key numbers - 1 line title">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710BA1E-7958-4909-90F4-C085E2FBA176}"/>
              </a:ext>
            </a:extLst>
          </p:cNvPr>
          <p:cNvSpPr>
            <a:spLocks noGrp="1"/>
          </p:cNvSpPr>
          <p:nvPr>
            <p:ph sz="quarter" idx="27" hasCustomPrompt="1"/>
          </p:nvPr>
        </p:nvSpPr>
        <p:spPr>
          <a:xfrm>
            <a:off x="1409271" y="4022857"/>
            <a:ext cx="2145599" cy="1298443"/>
          </a:xfrm>
          <a:custGeom>
            <a:avLst/>
            <a:gdLst>
              <a:gd name="connsiteX0" fmla="*/ 0 w 1609199"/>
              <a:gd name="connsiteY0" fmla="*/ 0 h 973832"/>
              <a:gd name="connsiteX1" fmla="*/ 1609199 w 1609199"/>
              <a:gd name="connsiteY1" fmla="*/ 0 h 973832"/>
              <a:gd name="connsiteX2" fmla="*/ 1609199 w 1609199"/>
              <a:gd name="connsiteY2" fmla="*/ 973832 h 973832"/>
              <a:gd name="connsiteX3" fmla="*/ 0 w 1609199"/>
              <a:gd name="connsiteY3" fmla="*/ 973832 h 973832"/>
            </a:gdLst>
            <a:ahLst/>
            <a:cxnLst>
              <a:cxn ang="0">
                <a:pos x="connsiteX0" y="connsiteY0"/>
              </a:cxn>
              <a:cxn ang="0">
                <a:pos x="connsiteX1" y="connsiteY1"/>
              </a:cxn>
              <a:cxn ang="0">
                <a:pos x="connsiteX2" y="connsiteY2"/>
              </a:cxn>
              <a:cxn ang="0">
                <a:pos x="connsiteX3" y="connsiteY3"/>
              </a:cxn>
            </a:cxnLst>
            <a:rect l="l" t="t" r="r" b="b"/>
            <a:pathLst>
              <a:path w="1609199" h="973832">
                <a:moveTo>
                  <a:pt x="0" y="0"/>
                </a:moveTo>
                <a:lnTo>
                  <a:pt x="1609199" y="0"/>
                </a:lnTo>
                <a:lnTo>
                  <a:pt x="1609199" y="973832"/>
                </a:lnTo>
                <a:lnTo>
                  <a:pt x="0" y="973832"/>
                </a:lnTo>
                <a:close/>
              </a:path>
            </a:pathLst>
          </a:custGeom>
        </p:spPr>
        <p:txBody>
          <a:bodyPr wrap="square" lIns="0" tIns="0" rIns="0" bIns="0">
            <a:noAutofit/>
          </a:bodyPr>
          <a:lstStyle>
            <a:lvl1pPr marL="0" indent="0" algn="ctr">
              <a:lnSpc>
                <a:spcPct val="100000"/>
              </a:lnSpc>
              <a:spcBef>
                <a:spcPts val="0"/>
              </a:spcBef>
              <a:spcAft>
                <a:spcPts val="800"/>
              </a:spcAft>
              <a:buClr>
                <a:schemeClr val="tx1"/>
              </a:buClr>
              <a:buNone/>
              <a:defRPr sz="1333"/>
            </a:lvl1pPr>
            <a:lvl2pPr marL="230394" indent="0">
              <a:lnSpc>
                <a:spcPct val="100000"/>
              </a:lnSpc>
              <a:spcBef>
                <a:spcPts val="0"/>
              </a:spcBef>
              <a:spcAft>
                <a:spcPts val="400"/>
              </a:spcAft>
              <a:buClr>
                <a:schemeClr val="tx1"/>
              </a:buClr>
              <a:buFont typeface="Arial Narrow" panose="020B0606020202030204" pitchFamily="34" charset="0"/>
              <a:buNone/>
              <a:defRPr sz="1200"/>
            </a:lvl2pPr>
            <a:lvl3pPr marL="460788" indent="0">
              <a:lnSpc>
                <a:spcPct val="100000"/>
              </a:lnSpc>
              <a:spcBef>
                <a:spcPts val="0"/>
              </a:spcBef>
              <a:spcAft>
                <a:spcPts val="133"/>
              </a:spcAft>
              <a:buClr>
                <a:schemeClr val="tx1"/>
              </a:buClr>
              <a:buFont typeface="Arial Narrow" panose="020B0606020202030204" pitchFamily="34" charset="0"/>
              <a:buNone/>
              <a:defRPr sz="1067"/>
            </a:lvl3pPr>
            <a:lvl4pPr marL="691183" indent="0">
              <a:lnSpc>
                <a:spcPct val="100000"/>
              </a:lnSpc>
              <a:spcBef>
                <a:spcPts val="0"/>
              </a:spcBef>
              <a:spcAft>
                <a:spcPts val="0"/>
              </a:spcAft>
              <a:buClr>
                <a:schemeClr val="tx1"/>
              </a:buClr>
              <a:buFont typeface="Courier New" panose="02070309020205020404" pitchFamily="49" charset="0"/>
              <a:buNone/>
              <a:defRPr sz="933"/>
            </a:lvl4pPr>
          </a:lstStyle>
          <a:p>
            <a:pPr lvl="0"/>
            <a:r>
              <a:rPr lang="en-US" noProof="0"/>
              <a:t>Insert text</a:t>
            </a:r>
          </a:p>
        </p:txBody>
      </p:sp>
      <p:sp>
        <p:nvSpPr>
          <p:cNvPr id="41" name="Text Placeholder 2">
            <a:extLst>
              <a:ext uri="{FF2B5EF4-FFF2-40B4-BE49-F238E27FC236}">
                <a16:creationId xmlns:a16="http://schemas.microsoft.com/office/drawing/2014/main" id="{CD02C751-CE04-47EA-A1A7-31A30527F7D4}"/>
              </a:ext>
            </a:extLst>
          </p:cNvPr>
          <p:cNvSpPr>
            <a:spLocks noGrp="1"/>
          </p:cNvSpPr>
          <p:nvPr>
            <p:ph type="body" sz="quarter" idx="12" hasCustomPrompt="1"/>
          </p:nvPr>
        </p:nvSpPr>
        <p:spPr>
          <a:xfrm>
            <a:off x="1409269" y="2671158"/>
            <a:ext cx="2145600" cy="656591"/>
          </a:xfrm>
          <a:prstGeom prst="rect">
            <a:avLst/>
          </a:prstGeom>
        </p:spPr>
        <p:txBody>
          <a:bodyPr lIns="0" tIns="0" rIns="0" bIns="0"/>
          <a:lstStyle>
            <a:lvl1pPr marL="0" indent="0" algn="ctr">
              <a:lnSpc>
                <a:spcPct val="100000"/>
              </a:lnSpc>
              <a:spcBef>
                <a:spcPts val="0"/>
              </a:spcBef>
              <a:buNone/>
              <a:defRPr lang="fr-FR" sz="4267" kern="1200" cap="all" baseline="0" dirty="0">
                <a:solidFill>
                  <a:schemeClr val="tx1"/>
                </a:solidFill>
                <a:latin typeface="+mj-lt"/>
                <a:ea typeface="+mn-ea"/>
                <a:cs typeface="+mn-cs"/>
              </a:defRPr>
            </a:lvl1pPr>
          </a:lstStyle>
          <a:p>
            <a:pPr lvl="0"/>
            <a:r>
              <a:rPr lang="en-US" noProof="0"/>
              <a:t>#</a:t>
            </a:r>
          </a:p>
        </p:txBody>
      </p:sp>
      <p:sp>
        <p:nvSpPr>
          <p:cNvPr id="42" name="Text Placeholder 4">
            <a:extLst>
              <a:ext uri="{FF2B5EF4-FFF2-40B4-BE49-F238E27FC236}">
                <a16:creationId xmlns:a16="http://schemas.microsoft.com/office/drawing/2014/main" id="{DB429DA6-DBB5-4F41-8058-8B35D30BC50A}"/>
              </a:ext>
            </a:extLst>
          </p:cNvPr>
          <p:cNvSpPr>
            <a:spLocks noGrp="1"/>
          </p:cNvSpPr>
          <p:nvPr>
            <p:ph type="body" sz="quarter" idx="16" hasCustomPrompt="1"/>
          </p:nvPr>
        </p:nvSpPr>
        <p:spPr>
          <a:xfrm>
            <a:off x="1409271" y="3372241"/>
            <a:ext cx="2145599" cy="246221"/>
          </a:xfrm>
          <a:prstGeom prst="rect">
            <a:avLst/>
          </a:prstGeom>
        </p:spPr>
        <p:txBody>
          <a:bodyPr lIns="0" tIns="0" rIns="0" bIns="0" anchor="b">
            <a:noAutofit/>
          </a:bodyPr>
          <a:lstStyle>
            <a:lvl1pPr marL="0" indent="0" algn="ctr">
              <a:lnSpc>
                <a:spcPct val="100000"/>
              </a:lnSpc>
              <a:spcBef>
                <a:spcPts val="0"/>
              </a:spcBef>
              <a:buNone/>
              <a:defRPr lang="fr-FR" sz="1600" b="0" kern="1200" dirty="0">
                <a:solidFill>
                  <a:schemeClr val="tx1"/>
                </a:solidFill>
                <a:latin typeface="+mj-lt"/>
                <a:ea typeface="+mn-ea"/>
                <a:cs typeface="+mn-cs"/>
              </a:defRPr>
            </a:lvl1pPr>
          </a:lstStyle>
          <a:p>
            <a:pPr lvl="0"/>
            <a:r>
              <a:rPr lang="en-US" noProof="0"/>
              <a:t>Insert text</a:t>
            </a:r>
          </a:p>
        </p:txBody>
      </p:sp>
      <p:sp>
        <p:nvSpPr>
          <p:cNvPr id="44" name="Text Placeholder 2">
            <a:extLst>
              <a:ext uri="{FF2B5EF4-FFF2-40B4-BE49-F238E27FC236}">
                <a16:creationId xmlns:a16="http://schemas.microsoft.com/office/drawing/2014/main" id="{5C1D8542-B4AD-430A-A597-54C6CC352747}"/>
              </a:ext>
            </a:extLst>
          </p:cNvPr>
          <p:cNvSpPr>
            <a:spLocks noGrp="1"/>
          </p:cNvSpPr>
          <p:nvPr>
            <p:ph type="body" sz="quarter" idx="18" hasCustomPrompt="1"/>
          </p:nvPr>
        </p:nvSpPr>
        <p:spPr>
          <a:xfrm>
            <a:off x="8637116" y="2671158"/>
            <a:ext cx="2145600" cy="656591"/>
          </a:xfrm>
          <a:prstGeom prst="rect">
            <a:avLst/>
          </a:prstGeom>
        </p:spPr>
        <p:txBody>
          <a:bodyPr lIns="0" tIns="0" rIns="0" bIns="0"/>
          <a:lstStyle>
            <a:lvl1pPr marL="0" indent="0" algn="ctr">
              <a:lnSpc>
                <a:spcPct val="100000"/>
              </a:lnSpc>
              <a:spcBef>
                <a:spcPts val="0"/>
              </a:spcBef>
              <a:buNone/>
              <a:defRPr lang="fr-FR" sz="4267" kern="1200" cap="all" baseline="0" dirty="0">
                <a:solidFill>
                  <a:schemeClr val="tx1"/>
                </a:solidFill>
                <a:latin typeface="+mj-lt"/>
                <a:ea typeface="+mn-ea"/>
                <a:cs typeface="+mn-cs"/>
              </a:defRPr>
            </a:lvl1pPr>
          </a:lstStyle>
          <a:p>
            <a:pPr lvl="0"/>
            <a:r>
              <a:rPr lang="en-US" noProof="0"/>
              <a:t>#</a:t>
            </a:r>
          </a:p>
        </p:txBody>
      </p:sp>
      <p:sp>
        <p:nvSpPr>
          <p:cNvPr id="45" name="Text Placeholder 4">
            <a:extLst>
              <a:ext uri="{FF2B5EF4-FFF2-40B4-BE49-F238E27FC236}">
                <a16:creationId xmlns:a16="http://schemas.microsoft.com/office/drawing/2014/main" id="{2493263F-FDCE-4F77-B97C-089B8D52BEFB}"/>
              </a:ext>
            </a:extLst>
          </p:cNvPr>
          <p:cNvSpPr>
            <a:spLocks noGrp="1"/>
          </p:cNvSpPr>
          <p:nvPr>
            <p:ph type="body" sz="quarter" idx="19" hasCustomPrompt="1"/>
          </p:nvPr>
        </p:nvSpPr>
        <p:spPr>
          <a:xfrm>
            <a:off x="8637118" y="3372241"/>
            <a:ext cx="2145599" cy="246221"/>
          </a:xfrm>
          <a:prstGeom prst="rect">
            <a:avLst/>
          </a:prstGeom>
        </p:spPr>
        <p:txBody>
          <a:bodyPr lIns="0" tIns="0" rIns="0" bIns="0" anchor="b">
            <a:noAutofit/>
          </a:bodyPr>
          <a:lstStyle>
            <a:lvl1pPr marL="0" indent="0" algn="ctr">
              <a:lnSpc>
                <a:spcPct val="100000"/>
              </a:lnSpc>
              <a:spcBef>
                <a:spcPts val="0"/>
              </a:spcBef>
              <a:buNone/>
              <a:defRPr lang="fr-FR" sz="1600" b="0" kern="1200" dirty="0">
                <a:solidFill>
                  <a:schemeClr val="tx1"/>
                </a:solidFill>
                <a:latin typeface="+mj-lt"/>
                <a:ea typeface="+mn-ea"/>
                <a:cs typeface="+mn-cs"/>
              </a:defRPr>
            </a:lvl1pPr>
          </a:lstStyle>
          <a:p>
            <a:pPr lvl="0"/>
            <a:r>
              <a:rPr lang="en-US" noProof="0"/>
              <a:t>Insert text</a:t>
            </a:r>
          </a:p>
        </p:txBody>
      </p:sp>
      <p:sp>
        <p:nvSpPr>
          <p:cNvPr id="47" name="Text Placeholder 2">
            <a:extLst>
              <a:ext uri="{FF2B5EF4-FFF2-40B4-BE49-F238E27FC236}">
                <a16:creationId xmlns:a16="http://schemas.microsoft.com/office/drawing/2014/main" id="{869AADEE-F997-410C-8BFD-CE19019828B9}"/>
              </a:ext>
            </a:extLst>
          </p:cNvPr>
          <p:cNvSpPr>
            <a:spLocks noGrp="1"/>
          </p:cNvSpPr>
          <p:nvPr>
            <p:ph type="body" sz="quarter" idx="21" hasCustomPrompt="1"/>
          </p:nvPr>
        </p:nvSpPr>
        <p:spPr>
          <a:xfrm>
            <a:off x="5023193" y="2671158"/>
            <a:ext cx="2145600" cy="656591"/>
          </a:xfrm>
          <a:prstGeom prst="rect">
            <a:avLst/>
          </a:prstGeom>
        </p:spPr>
        <p:txBody>
          <a:bodyPr lIns="0" tIns="0" rIns="0" bIns="0"/>
          <a:lstStyle>
            <a:lvl1pPr marL="0" indent="0" algn="ctr">
              <a:lnSpc>
                <a:spcPct val="100000"/>
              </a:lnSpc>
              <a:spcBef>
                <a:spcPts val="0"/>
              </a:spcBef>
              <a:buNone/>
              <a:defRPr lang="fr-FR" sz="4267" kern="1200" cap="all" baseline="0" dirty="0">
                <a:solidFill>
                  <a:schemeClr val="tx1"/>
                </a:solidFill>
                <a:latin typeface="+mj-lt"/>
                <a:ea typeface="+mn-ea"/>
                <a:cs typeface="+mn-cs"/>
              </a:defRPr>
            </a:lvl1pPr>
          </a:lstStyle>
          <a:p>
            <a:pPr lvl="0"/>
            <a:r>
              <a:rPr lang="en-US" noProof="0"/>
              <a:t>#</a:t>
            </a:r>
          </a:p>
        </p:txBody>
      </p:sp>
      <p:sp>
        <p:nvSpPr>
          <p:cNvPr id="48" name="Text Placeholder 4">
            <a:extLst>
              <a:ext uri="{FF2B5EF4-FFF2-40B4-BE49-F238E27FC236}">
                <a16:creationId xmlns:a16="http://schemas.microsoft.com/office/drawing/2014/main" id="{F66BDDE9-B972-4AB5-8E71-CE9797570F9D}"/>
              </a:ext>
            </a:extLst>
          </p:cNvPr>
          <p:cNvSpPr>
            <a:spLocks noGrp="1"/>
          </p:cNvSpPr>
          <p:nvPr>
            <p:ph type="body" sz="quarter" idx="22" hasCustomPrompt="1"/>
          </p:nvPr>
        </p:nvSpPr>
        <p:spPr>
          <a:xfrm>
            <a:off x="5023195" y="3372241"/>
            <a:ext cx="2145599" cy="246221"/>
          </a:xfrm>
          <a:prstGeom prst="rect">
            <a:avLst/>
          </a:prstGeom>
        </p:spPr>
        <p:txBody>
          <a:bodyPr lIns="0" tIns="0" rIns="0" bIns="0" anchor="b">
            <a:noAutofit/>
          </a:bodyPr>
          <a:lstStyle>
            <a:lvl1pPr marL="0" indent="0" algn="ctr">
              <a:lnSpc>
                <a:spcPct val="100000"/>
              </a:lnSpc>
              <a:spcBef>
                <a:spcPts val="0"/>
              </a:spcBef>
              <a:buNone/>
              <a:defRPr lang="fr-FR" sz="1600" b="0" kern="1200" dirty="0">
                <a:solidFill>
                  <a:schemeClr val="tx1"/>
                </a:solidFill>
                <a:latin typeface="+mj-lt"/>
                <a:ea typeface="+mn-ea"/>
                <a:cs typeface="+mn-cs"/>
              </a:defRPr>
            </a:lvl1pPr>
          </a:lstStyle>
          <a:p>
            <a:pPr lvl="0"/>
            <a:r>
              <a:rPr lang="en-US" noProof="0"/>
              <a:t>Insert text</a:t>
            </a:r>
          </a:p>
        </p:txBody>
      </p:sp>
      <p:sp>
        <p:nvSpPr>
          <p:cNvPr id="17" name="ZoneTexte 7">
            <a:extLst>
              <a:ext uri="{FF2B5EF4-FFF2-40B4-BE49-F238E27FC236}">
                <a16:creationId xmlns:a16="http://schemas.microsoft.com/office/drawing/2014/main" id="{F7565AA9-0535-714B-905F-9E644D5DFA04}"/>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8" name="Straight Connector 16">
            <a:extLst>
              <a:ext uri="{FF2B5EF4-FFF2-40B4-BE49-F238E27FC236}">
                <a16:creationId xmlns:a16="http://schemas.microsoft.com/office/drawing/2014/main" id="{38DB578A-2FA6-634F-981A-653D1A36E8C3}"/>
              </a:ext>
            </a:extLst>
          </p:cNvPr>
          <p:cNvCxnSpPr>
            <a:cxnSpLocks/>
          </p:cNvCxnSpPr>
          <p:nvPr userDrawn="1"/>
        </p:nvCxnSpPr>
        <p:spPr>
          <a:xfrm>
            <a:off x="2242069" y="3816093"/>
            <a:ext cx="480000" cy="0"/>
          </a:xfrm>
          <a:prstGeom prst="line">
            <a:avLst/>
          </a:prstGeom>
          <a:ln w="635"/>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F67BC959-B4EF-FB4D-8F2D-59BD065DB459}"/>
              </a:ext>
            </a:extLst>
          </p:cNvPr>
          <p:cNvCxnSpPr>
            <a:cxnSpLocks/>
          </p:cNvCxnSpPr>
          <p:nvPr userDrawn="1"/>
        </p:nvCxnSpPr>
        <p:spPr>
          <a:xfrm>
            <a:off x="9469916" y="3816093"/>
            <a:ext cx="480000" cy="0"/>
          </a:xfrm>
          <a:prstGeom prst="line">
            <a:avLst/>
          </a:prstGeom>
          <a:ln w="635"/>
        </p:spPr>
        <p:style>
          <a:lnRef idx="1">
            <a:schemeClr val="accent1"/>
          </a:lnRef>
          <a:fillRef idx="0">
            <a:schemeClr val="accent1"/>
          </a:fillRef>
          <a:effectRef idx="0">
            <a:schemeClr val="accent1"/>
          </a:effectRef>
          <a:fontRef idx="minor">
            <a:schemeClr val="tx1"/>
          </a:fontRef>
        </p:style>
      </p:cxnSp>
      <p:cxnSp>
        <p:nvCxnSpPr>
          <p:cNvPr id="23" name="Straight Connector 16">
            <a:extLst>
              <a:ext uri="{FF2B5EF4-FFF2-40B4-BE49-F238E27FC236}">
                <a16:creationId xmlns:a16="http://schemas.microsoft.com/office/drawing/2014/main" id="{15748BF8-CDA2-D44A-9255-3C7C85D5EE23}"/>
              </a:ext>
            </a:extLst>
          </p:cNvPr>
          <p:cNvCxnSpPr>
            <a:cxnSpLocks/>
          </p:cNvCxnSpPr>
          <p:nvPr userDrawn="1"/>
        </p:nvCxnSpPr>
        <p:spPr>
          <a:xfrm>
            <a:off x="5855993" y="3816093"/>
            <a:ext cx="480000" cy="0"/>
          </a:xfrm>
          <a:prstGeom prst="line">
            <a:avLst/>
          </a:prstGeom>
          <a:ln w="635"/>
        </p:spPr>
        <p:style>
          <a:lnRef idx="1">
            <a:schemeClr val="accent1"/>
          </a:lnRef>
          <a:fillRef idx="0">
            <a:schemeClr val="accent1"/>
          </a:fillRef>
          <a:effectRef idx="0">
            <a:schemeClr val="accent1"/>
          </a:effectRef>
          <a:fontRef idx="minor">
            <a:schemeClr val="tx1"/>
          </a:fontRef>
        </p:style>
      </p:cxnSp>
      <p:sp>
        <p:nvSpPr>
          <p:cNvPr id="25" name="Titre 1">
            <a:extLst>
              <a:ext uri="{FF2B5EF4-FFF2-40B4-BE49-F238E27FC236}">
                <a16:creationId xmlns:a16="http://schemas.microsoft.com/office/drawing/2014/main" id="{63CF197C-B04A-4BDB-A027-C0B40573B280}"/>
              </a:ext>
            </a:extLst>
          </p:cNvPr>
          <p:cNvSpPr>
            <a:spLocks noGrp="1"/>
          </p:cNvSpPr>
          <p:nvPr>
            <p:ph type="title" hasCustomPrompt="1"/>
          </p:nvPr>
        </p:nvSpPr>
        <p:spPr>
          <a:xfrm>
            <a:off x="510583" y="354741"/>
            <a:ext cx="10932117" cy="492443"/>
          </a:xfrm>
          <a:prstGeom prst="rect">
            <a:avLst/>
          </a:prstGeom>
        </p:spPr>
        <p:txBody>
          <a:bodyPr lIns="0" tIns="0" rIns="0" bIns="0" anchor="b">
            <a:noAutofit/>
          </a:bodyPr>
          <a:lstStyle>
            <a:lvl1pPr algn="l">
              <a:lnSpc>
                <a:spcPct val="100000"/>
              </a:lnSpc>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p>
        </p:txBody>
      </p:sp>
      <p:sp>
        <p:nvSpPr>
          <p:cNvPr id="26" name="Text Placeholder 14">
            <a:extLst>
              <a:ext uri="{FF2B5EF4-FFF2-40B4-BE49-F238E27FC236}">
                <a16:creationId xmlns:a16="http://schemas.microsoft.com/office/drawing/2014/main" id="{65AD26B9-E9F3-4F8C-80DA-8B48BB2F0292}"/>
              </a:ext>
            </a:extLst>
          </p:cNvPr>
          <p:cNvSpPr>
            <a:spLocks noGrp="1"/>
          </p:cNvSpPr>
          <p:nvPr>
            <p:ph type="body" sz="quarter" idx="11" hasCustomPrompt="1"/>
          </p:nvPr>
        </p:nvSpPr>
        <p:spPr>
          <a:xfrm>
            <a:off x="510539" y="840242"/>
            <a:ext cx="10931580"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cxnSp>
        <p:nvCxnSpPr>
          <p:cNvPr id="24" name="Connecteur droit 8">
            <a:extLst>
              <a:ext uri="{FF2B5EF4-FFF2-40B4-BE49-F238E27FC236}">
                <a16:creationId xmlns:a16="http://schemas.microsoft.com/office/drawing/2014/main" id="{F9944759-B4F4-4F74-BD60-6C5174FB074C}"/>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9" name="Content Placeholder 28">
            <a:extLst>
              <a:ext uri="{FF2B5EF4-FFF2-40B4-BE49-F238E27FC236}">
                <a16:creationId xmlns:a16="http://schemas.microsoft.com/office/drawing/2014/main" id="{311AB234-3E00-45E7-8145-2A7C3BCC5D85}"/>
              </a:ext>
            </a:extLst>
          </p:cNvPr>
          <p:cNvSpPr>
            <a:spLocks noGrp="1"/>
          </p:cNvSpPr>
          <p:nvPr>
            <p:ph sz="quarter" idx="28" hasCustomPrompt="1"/>
          </p:nvPr>
        </p:nvSpPr>
        <p:spPr>
          <a:xfrm>
            <a:off x="5023195" y="4022857"/>
            <a:ext cx="2145599" cy="1298443"/>
          </a:xfrm>
          <a:custGeom>
            <a:avLst/>
            <a:gdLst>
              <a:gd name="connsiteX0" fmla="*/ 0 w 1609199"/>
              <a:gd name="connsiteY0" fmla="*/ 0 h 973832"/>
              <a:gd name="connsiteX1" fmla="*/ 1609199 w 1609199"/>
              <a:gd name="connsiteY1" fmla="*/ 0 h 973832"/>
              <a:gd name="connsiteX2" fmla="*/ 1609199 w 1609199"/>
              <a:gd name="connsiteY2" fmla="*/ 973832 h 973832"/>
              <a:gd name="connsiteX3" fmla="*/ 0 w 1609199"/>
              <a:gd name="connsiteY3" fmla="*/ 973832 h 973832"/>
            </a:gdLst>
            <a:ahLst/>
            <a:cxnLst>
              <a:cxn ang="0">
                <a:pos x="connsiteX0" y="connsiteY0"/>
              </a:cxn>
              <a:cxn ang="0">
                <a:pos x="connsiteX1" y="connsiteY1"/>
              </a:cxn>
              <a:cxn ang="0">
                <a:pos x="connsiteX2" y="connsiteY2"/>
              </a:cxn>
              <a:cxn ang="0">
                <a:pos x="connsiteX3" y="connsiteY3"/>
              </a:cxn>
            </a:cxnLst>
            <a:rect l="l" t="t" r="r" b="b"/>
            <a:pathLst>
              <a:path w="1609199" h="973832">
                <a:moveTo>
                  <a:pt x="0" y="0"/>
                </a:moveTo>
                <a:lnTo>
                  <a:pt x="1609199" y="0"/>
                </a:lnTo>
                <a:lnTo>
                  <a:pt x="1609199" y="973832"/>
                </a:lnTo>
                <a:lnTo>
                  <a:pt x="0" y="973832"/>
                </a:lnTo>
                <a:close/>
              </a:path>
            </a:pathLst>
          </a:custGeom>
        </p:spPr>
        <p:txBody>
          <a:bodyPr wrap="square" lIns="0" tIns="0" rIns="0" bIns="0">
            <a:noAutofit/>
          </a:bodyPr>
          <a:lstStyle>
            <a:lvl1pPr marL="0" indent="0" algn="ctr">
              <a:lnSpc>
                <a:spcPct val="100000"/>
              </a:lnSpc>
              <a:spcBef>
                <a:spcPts val="0"/>
              </a:spcBef>
              <a:spcAft>
                <a:spcPts val="800"/>
              </a:spcAft>
              <a:buClr>
                <a:schemeClr val="tx1"/>
              </a:buClr>
              <a:buNone/>
              <a:defRPr sz="1333"/>
            </a:lvl1pPr>
            <a:lvl2pPr marL="230394" indent="0">
              <a:lnSpc>
                <a:spcPct val="100000"/>
              </a:lnSpc>
              <a:spcBef>
                <a:spcPts val="0"/>
              </a:spcBef>
              <a:spcAft>
                <a:spcPts val="400"/>
              </a:spcAft>
              <a:buClr>
                <a:schemeClr val="tx1"/>
              </a:buClr>
              <a:buFont typeface="Arial Narrow" panose="020B0606020202030204" pitchFamily="34" charset="0"/>
              <a:buNone/>
              <a:defRPr sz="1200"/>
            </a:lvl2pPr>
            <a:lvl3pPr marL="460788" indent="0">
              <a:lnSpc>
                <a:spcPct val="100000"/>
              </a:lnSpc>
              <a:spcBef>
                <a:spcPts val="0"/>
              </a:spcBef>
              <a:spcAft>
                <a:spcPts val="133"/>
              </a:spcAft>
              <a:buClr>
                <a:schemeClr val="tx1"/>
              </a:buClr>
              <a:buFont typeface="Arial Narrow" panose="020B0606020202030204" pitchFamily="34" charset="0"/>
              <a:buNone/>
              <a:defRPr sz="1067"/>
            </a:lvl3pPr>
            <a:lvl4pPr marL="691183" indent="0">
              <a:lnSpc>
                <a:spcPct val="100000"/>
              </a:lnSpc>
              <a:spcBef>
                <a:spcPts val="0"/>
              </a:spcBef>
              <a:spcAft>
                <a:spcPts val="0"/>
              </a:spcAft>
              <a:buClr>
                <a:schemeClr val="tx1"/>
              </a:buClr>
              <a:buFont typeface="Courier New" panose="02070309020205020404" pitchFamily="49" charset="0"/>
              <a:buNone/>
              <a:defRPr sz="933"/>
            </a:lvl4pPr>
          </a:lstStyle>
          <a:p>
            <a:pPr lvl="0"/>
            <a:r>
              <a:rPr lang="en-US" noProof="0"/>
              <a:t>Insert text</a:t>
            </a:r>
          </a:p>
        </p:txBody>
      </p:sp>
      <p:sp>
        <p:nvSpPr>
          <p:cNvPr id="30" name="Content Placeholder 29">
            <a:extLst>
              <a:ext uri="{FF2B5EF4-FFF2-40B4-BE49-F238E27FC236}">
                <a16:creationId xmlns:a16="http://schemas.microsoft.com/office/drawing/2014/main" id="{7CF9C069-0AB9-40D8-B304-216441ABF147}"/>
              </a:ext>
            </a:extLst>
          </p:cNvPr>
          <p:cNvSpPr>
            <a:spLocks noGrp="1"/>
          </p:cNvSpPr>
          <p:nvPr>
            <p:ph sz="quarter" idx="29" hasCustomPrompt="1"/>
          </p:nvPr>
        </p:nvSpPr>
        <p:spPr>
          <a:xfrm>
            <a:off x="8637118" y="4022857"/>
            <a:ext cx="2145599" cy="1298443"/>
          </a:xfrm>
          <a:custGeom>
            <a:avLst/>
            <a:gdLst>
              <a:gd name="connsiteX0" fmla="*/ 0 w 1609199"/>
              <a:gd name="connsiteY0" fmla="*/ 0 h 973832"/>
              <a:gd name="connsiteX1" fmla="*/ 1609199 w 1609199"/>
              <a:gd name="connsiteY1" fmla="*/ 0 h 973832"/>
              <a:gd name="connsiteX2" fmla="*/ 1609199 w 1609199"/>
              <a:gd name="connsiteY2" fmla="*/ 973832 h 973832"/>
              <a:gd name="connsiteX3" fmla="*/ 0 w 1609199"/>
              <a:gd name="connsiteY3" fmla="*/ 973832 h 973832"/>
            </a:gdLst>
            <a:ahLst/>
            <a:cxnLst>
              <a:cxn ang="0">
                <a:pos x="connsiteX0" y="connsiteY0"/>
              </a:cxn>
              <a:cxn ang="0">
                <a:pos x="connsiteX1" y="connsiteY1"/>
              </a:cxn>
              <a:cxn ang="0">
                <a:pos x="connsiteX2" y="connsiteY2"/>
              </a:cxn>
              <a:cxn ang="0">
                <a:pos x="connsiteX3" y="connsiteY3"/>
              </a:cxn>
            </a:cxnLst>
            <a:rect l="l" t="t" r="r" b="b"/>
            <a:pathLst>
              <a:path w="1609199" h="973832">
                <a:moveTo>
                  <a:pt x="0" y="0"/>
                </a:moveTo>
                <a:lnTo>
                  <a:pt x="1609199" y="0"/>
                </a:lnTo>
                <a:lnTo>
                  <a:pt x="1609199" y="973832"/>
                </a:lnTo>
                <a:lnTo>
                  <a:pt x="0" y="973832"/>
                </a:lnTo>
                <a:close/>
              </a:path>
            </a:pathLst>
          </a:custGeom>
        </p:spPr>
        <p:txBody>
          <a:bodyPr wrap="square" lIns="0" tIns="0" rIns="0" bIns="0">
            <a:noAutofit/>
          </a:bodyPr>
          <a:lstStyle>
            <a:lvl1pPr marL="0" indent="0" algn="ctr">
              <a:lnSpc>
                <a:spcPct val="100000"/>
              </a:lnSpc>
              <a:spcBef>
                <a:spcPts val="0"/>
              </a:spcBef>
              <a:spcAft>
                <a:spcPts val="800"/>
              </a:spcAft>
              <a:buClr>
                <a:schemeClr val="tx1"/>
              </a:buClr>
              <a:buNone/>
              <a:defRPr sz="1333"/>
            </a:lvl1pPr>
            <a:lvl2pPr marL="230394" indent="0">
              <a:lnSpc>
                <a:spcPct val="100000"/>
              </a:lnSpc>
              <a:spcBef>
                <a:spcPts val="0"/>
              </a:spcBef>
              <a:spcAft>
                <a:spcPts val="400"/>
              </a:spcAft>
              <a:buClr>
                <a:schemeClr val="tx1"/>
              </a:buClr>
              <a:buFont typeface="Arial Narrow" panose="020B0606020202030204" pitchFamily="34" charset="0"/>
              <a:buNone/>
              <a:defRPr sz="1200"/>
            </a:lvl2pPr>
            <a:lvl3pPr marL="460788" indent="0">
              <a:lnSpc>
                <a:spcPct val="100000"/>
              </a:lnSpc>
              <a:spcBef>
                <a:spcPts val="0"/>
              </a:spcBef>
              <a:spcAft>
                <a:spcPts val="133"/>
              </a:spcAft>
              <a:buClr>
                <a:schemeClr val="tx1"/>
              </a:buClr>
              <a:buFont typeface="Arial Narrow" panose="020B0606020202030204" pitchFamily="34" charset="0"/>
              <a:buNone/>
              <a:defRPr sz="1067"/>
            </a:lvl3pPr>
            <a:lvl4pPr marL="691183" indent="0">
              <a:lnSpc>
                <a:spcPct val="100000"/>
              </a:lnSpc>
              <a:spcBef>
                <a:spcPts val="0"/>
              </a:spcBef>
              <a:spcAft>
                <a:spcPts val="0"/>
              </a:spcAft>
              <a:buClr>
                <a:schemeClr val="tx1"/>
              </a:buClr>
              <a:buFont typeface="Courier New" panose="02070309020205020404" pitchFamily="49" charset="0"/>
              <a:buNone/>
              <a:defRPr sz="933"/>
            </a:lvl4pPr>
          </a:lstStyle>
          <a:p>
            <a:pPr lvl="0"/>
            <a:r>
              <a:rPr lang="en-US" noProof="0"/>
              <a:t>Insert text</a:t>
            </a:r>
          </a:p>
        </p:txBody>
      </p:sp>
      <p:sp>
        <p:nvSpPr>
          <p:cNvPr id="31" name="Footer Placeholder 12">
            <a:extLst>
              <a:ext uri="{FF2B5EF4-FFF2-40B4-BE49-F238E27FC236}">
                <a16:creationId xmlns:a16="http://schemas.microsoft.com/office/drawing/2014/main" id="{A30AF8A0-C30D-4654-B36F-5168EBC94812}"/>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32" name="Date Placeholder 3">
            <a:extLst>
              <a:ext uri="{FF2B5EF4-FFF2-40B4-BE49-F238E27FC236}">
                <a16:creationId xmlns:a16="http://schemas.microsoft.com/office/drawing/2014/main" id="{147BD69A-4497-4023-B931-31AFC9CD0D34}"/>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FCAD231A-22C9-479C-880E-6729FFA8B514}" type="datetime1">
              <a:rPr lang="en-US" noProof="0" smtClean="0"/>
              <a:t>1/15/2025</a:t>
            </a:fld>
            <a:endParaRPr lang="en-US" noProof="0" dirty="0"/>
          </a:p>
        </p:txBody>
      </p:sp>
      <p:pic>
        <p:nvPicPr>
          <p:cNvPr id="21" name="Image 20">
            <a:extLst>
              <a:ext uri="{FF2B5EF4-FFF2-40B4-BE49-F238E27FC236}">
                <a16:creationId xmlns:a16="http://schemas.microsoft.com/office/drawing/2014/main" id="{CB81F1E1-0E2B-FB44-9904-9ED26E4EE8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8239492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Key numbers - 2 lines title">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7909D851-A66D-48F5-9919-38BC246B83C4}"/>
              </a:ext>
            </a:extLst>
          </p:cNvPr>
          <p:cNvSpPr>
            <a:spLocks noGrp="1"/>
          </p:cNvSpPr>
          <p:nvPr>
            <p:ph type="body" sz="quarter" idx="11" hasCustomPrompt="1"/>
          </p:nvPr>
        </p:nvSpPr>
        <p:spPr>
          <a:xfrm>
            <a:off x="510540" y="1379531"/>
            <a:ext cx="10932161" cy="328295"/>
          </a:xfrm>
          <a:prstGeom prst="rect">
            <a:avLst/>
          </a:prstGeom>
        </p:spPr>
        <p:txBody>
          <a:bodyPr lIns="0" tIns="0" rIns="0" bIns="0" anchor="t">
            <a:noAutofit/>
          </a:bodyPr>
          <a:lstStyle>
            <a:lvl1pPr marL="0" indent="0" algn="l">
              <a:lnSpc>
                <a:spcPct val="100000"/>
              </a:lnSpc>
              <a:spcBef>
                <a:spcPts val="0"/>
              </a:spcBef>
              <a:buFont typeface="Arial" pitchFamily="34" charset="0"/>
              <a:buNone/>
              <a:defRPr sz="2133"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noProof="0"/>
              <a:t>This is the slide subtitle</a:t>
            </a:r>
          </a:p>
        </p:txBody>
      </p:sp>
      <p:sp>
        <p:nvSpPr>
          <p:cNvPr id="41" name="Text Placeholder 2">
            <a:extLst>
              <a:ext uri="{FF2B5EF4-FFF2-40B4-BE49-F238E27FC236}">
                <a16:creationId xmlns:a16="http://schemas.microsoft.com/office/drawing/2014/main" id="{CD02C751-CE04-47EA-A1A7-31A30527F7D4}"/>
              </a:ext>
            </a:extLst>
          </p:cNvPr>
          <p:cNvSpPr>
            <a:spLocks noGrp="1"/>
          </p:cNvSpPr>
          <p:nvPr>
            <p:ph type="body" sz="quarter" idx="12" hasCustomPrompt="1"/>
          </p:nvPr>
        </p:nvSpPr>
        <p:spPr>
          <a:xfrm>
            <a:off x="1409269" y="2671158"/>
            <a:ext cx="2145600" cy="656591"/>
          </a:xfrm>
          <a:prstGeom prst="rect">
            <a:avLst/>
          </a:prstGeom>
        </p:spPr>
        <p:txBody>
          <a:bodyPr lIns="0" tIns="0" rIns="0" bIns="0"/>
          <a:lstStyle>
            <a:lvl1pPr marL="0" indent="0" algn="ctr">
              <a:lnSpc>
                <a:spcPct val="100000"/>
              </a:lnSpc>
              <a:spcBef>
                <a:spcPts val="0"/>
              </a:spcBef>
              <a:buNone/>
              <a:defRPr lang="fr-FR" sz="4267" kern="1200" cap="all" baseline="0" dirty="0">
                <a:solidFill>
                  <a:schemeClr val="tx1"/>
                </a:solidFill>
                <a:latin typeface="+mj-lt"/>
                <a:ea typeface="+mn-ea"/>
                <a:cs typeface="+mn-cs"/>
              </a:defRPr>
            </a:lvl1pPr>
          </a:lstStyle>
          <a:p>
            <a:pPr lvl="0"/>
            <a:r>
              <a:rPr lang="en-US" noProof="0"/>
              <a:t>#</a:t>
            </a:r>
          </a:p>
        </p:txBody>
      </p:sp>
      <p:sp>
        <p:nvSpPr>
          <p:cNvPr id="42" name="Text Placeholder 4">
            <a:extLst>
              <a:ext uri="{FF2B5EF4-FFF2-40B4-BE49-F238E27FC236}">
                <a16:creationId xmlns:a16="http://schemas.microsoft.com/office/drawing/2014/main" id="{DB429DA6-DBB5-4F41-8058-8B35D30BC50A}"/>
              </a:ext>
            </a:extLst>
          </p:cNvPr>
          <p:cNvSpPr>
            <a:spLocks noGrp="1"/>
          </p:cNvSpPr>
          <p:nvPr>
            <p:ph type="body" sz="quarter" idx="16" hasCustomPrompt="1"/>
          </p:nvPr>
        </p:nvSpPr>
        <p:spPr>
          <a:xfrm>
            <a:off x="1409271" y="3372241"/>
            <a:ext cx="2145599" cy="246221"/>
          </a:xfrm>
          <a:prstGeom prst="rect">
            <a:avLst/>
          </a:prstGeom>
        </p:spPr>
        <p:txBody>
          <a:bodyPr lIns="0" tIns="0" rIns="0" bIns="0" anchor="b">
            <a:noAutofit/>
          </a:bodyPr>
          <a:lstStyle>
            <a:lvl1pPr marL="0" indent="0" algn="ctr">
              <a:lnSpc>
                <a:spcPct val="100000"/>
              </a:lnSpc>
              <a:spcBef>
                <a:spcPts val="0"/>
              </a:spcBef>
              <a:buNone/>
              <a:defRPr lang="fr-FR" sz="1600" b="0" kern="1200" dirty="0">
                <a:solidFill>
                  <a:schemeClr val="tx1"/>
                </a:solidFill>
                <a:latin typeface="+mj-lt"/>
                <a:ea typeface="+mn-ea"/>
                <a:cs typeface="+mn-cs"/>
              </a:defRPr>
            </a:lvl1pPr>
          </a:lstStyle>
          <a:p>
            <a:pPr lvl="0"/>
            <a:r>
              <a:rPr lang="en-US" noProof="0"/>
              <a:t>Insert text</a:t>
            </a:r>
          </a:p>
        </p:txBody>
      </p:sp>
      <p:sp>
        <p:nvSpPr>
          <p:cNvPr id="44" name="Text Placeholder 2">
            <a:extLst>
              <a:ext uri="{FF2B5EF4-FFF2-40B4-BE49-F238E27FC236}">
                <a16:creationId xmlns:a16="http://schemas.microsoft.com/office/drawing/2014/main" id="{5C1D8542-B4AD-430A-A597-54C6CC352747}"/>
              </a:ext>
            </a:extLst>
          </p:cNvPr>
          <p:cNvSpPr>
            <a:spLocks noGrp="1"/>
          </p:cNvSpPr>
          <p:nvPr>
            <p:ph type="body" sz="quarter" idx="18" hasCustomPrompt="1"/>
          </p:nvPr>
        </p:nvSpPr>
        <p:spPr>
          <a:xfrm>
            <a:off x="8637116" y="2671158"/>
            <a:ext cx="2145600" cy="656591"/>
          </a:xfrm>
          <a:prstGeom prst="rect">
            <a:avLst/>
          </a:prstGeom>
        </p:spPr>
        <p:txBody>
          <a:bodyPr lIns="0" tIns="0" rIns="0" bIns="0"/>
          <a:lstStyle>
            <a:lvl1pPr marL="0" indent="0" algn="ctr">
              <a:lnSpc>
                <a:spcPct val="100000"/>
              </a:lnSpc>
              <a:spcBef>
                <a:spcPts val="0"/>
              </a:spcBef>
              <a:buNone/>
              <a:defRPr lang="fr-FR" sz="4267" kern="1200" cap="all" baseline="0" dirty="0">
                <a:solidFill>
                  <a:schemeClr val="tx1"/>
                </a:solidFill>
                <a:latin typeface="+mj-lt"/>
                <a:ea typeface="+mn-ea"/>
                <a:cs typeface="+mn-cs"/>
              </a:defRPr>
            </a:lvl1pPr>
          </a:lstStyle>
          <a:p>
            <a:pPr lvl="0"/>
            <a:r>
              <a:rPr lang="en-US" noProof="0"/>
              <a:t>#</a:t>
            </a:r>
          </a:p>
        </p:txBody>
      </p:sp>
      <p:sp>
        <p:nvSpPr>
          <p:cNvPr id="45" name="Text Placeholder 4">
            <a:extLst>
              <a:ext uri="{FF2B5EF4-FFF2-40B4-BE49-F238E27FC236}">
                <a16:creationId xmlns:a16="http://schemas.microsoft.com/office/drawing/2014/main" id="{2493263F-FDCE-4F77-B97C-089B8D52BEFB}"/>
              </a:ext>
            </a:extLst>
          </p:cNvPr>
          <p:cNvSpPr>
            <a:spLocks noGrp="1"/>
          </p:cNvSpPr>
          <p:nvPr>
            <p:ph type="body" sz="quarter" idx="19" hasCustomPrompt="1"/>
          </p:nvPr>
        </p:nvSpPr>
        <p:spPr>
          <a:xfrm>
            <a:off x="8637118" y="3372241"/>
            <a:ext cx="2145599" cy="246221"/>
          </a:xfrm>
          <a:prstGeom prst="rect">
            <a:avLst/>
          </a:prstGeom>
        </p:spPr>
        <p:txBody>
          <a:bodyPr lIns="0" tIns="0" rIns="0" bIns="0" anchor="b">
            <a:noAutofit/>
          </a:bodyPr>
          <a:lstStyle>
            <a:lvl1pPr marL="0" indent="0" algn="ctr">
              <a:lnSpc>
                <a:spcPct val="100000"/>
              </a:lnSpc>
              <a:spcBef>
                <a:spcPts val="0"/>
              </a:spcBef>
              <a:buNone/>
              <a:defRPr lang="fr-FR" sz="1600" b="0" kern="1200" dirty="0">
                <a:solidFill>
                  <a:schemeClr val="tx1"/>
                </a:solidFill>
                <a:latin typeface="+mj-lt"/>
                <a:ea typeface="+mn-ea"/>
                <a:cs typeface="+mn-cs"/>
              </a:defRPr>
            </a:lvl1pPr>
          </a:lstStyle>
          <a:p>
            <a:pPr lvl="0"/>
            <a:r>
              <a:rPr lang="en-US" noProof="0"/>
              <a:t>Insert text</a:t>
            </a:r>
          </a:p>
        </p:txBody>
      </p:sp>
      <p:sp>
        <p:nvSpPr>
          <p:cNvPr id="47" name="Text Placeholder 2">
            <a:extLst>
              <a:ext uri="{FF2B5EF4-FFF2-40B4-BE49-F238E27FC236}">
                <a16:creationId xmlns:a16="http://schemas.microsoft.com/office/drawing/2014/main" id="{869AADEE-F997-410C-8BFD-CE19019828B9}"/>
              </a:ext>
            </a:extLst>
          </p:cNvPr>
          <p:cNvSpPr>
            <a:spLocks noGrp="1"/>
          </p:cNvSpPr>
          <p:nvPr>
            <p:ph type="body" sz="quarter" idx="21" hasCustomPrompt="1"/>
          </p:nvPr>
        </p:nvSpPr>
        <p:spPr>
          <a:xfrm>
            <a:off x="5023193" y="2671158"/>
            <a:ext cx="2145600" cy="656591"/>
          </a:xfrm>
          <a:prstGeom prst="rect">
            <a:avLst/>
          </a:prstGeom>
        </p:spPr>
        <p:txBody>
          <a:bodyPr lIns="0" tIns="0" rIns="0" bIns="0"/>
          <a:lstStyle>
            <a:lvl1pPr marL="0" indent="0" algn="ctr">
              <a:lnSpc>
                <a:spcPct val="100000"/>
              </a:lnSpc>
              <a:spcBef>
                <a:spcPts val="0"/>
              </a:spcBef>
              <a:buNone/>
              <a:defRPr lang="fr-FR" sz="4267" kern="1200" cap="all" baseline="0" dirty="0">
                <a:solidFill>
                  <a:schemeClr val="tx1"/>
                </a:solidFill>
                <a:latin typeface="+mj-lt"/>
                <a:ea typeface="+mn-ea"/>
                <a:cs typeface="+mn-cs"/>
              </a:defRPr>
            </a:lvl1pPr>
          </a:lstStyle>
          <a:p>
            <a:pPr lvl="0"/>
            <a:r>
              <a:rPr lang="en-US" noProof="0"/>
              <a:t>#</a:t>
            </a:r>
          </a:p>
        </p:txBody>
      </p:sp>
      <p:sp>
        <p:nvSpPr>
          <p:cNvPr id="48" name="Text Placeholder 4">
            <a:extLst>
              <a:ext uri="{FF2B5EF4-FFF2-40B4-BE49-F238E27FC236}">
                <a16:creationId xmlns:a16="http://schemas.microsoft.com/office/drawing/2014/main" id="{F66BDDE9-B972-4AB5-8E71-CE9797570F9D}"/>
              </a:ext>
            </a:extLst>
          </p:cNvPr>
          <p:cNvSpPr>
            <a:spLocks noGrp="1"/>
          </p:cNvSpPr>
          <p:nvPr>
            <p:ph type="body" sz="quarter" idx="22" hasCustomPrompt="1"/>
          </p:nvPr>
        </p:nvSpPr>
        <p:spPr>
          <a:xfrm>
            <a:off x="5023195" y="3372241"/>
            <a:ext cx="2145599" cy="246221"/>
          </a:xfrm>
          <a:prstGeom prst="rect">
            <a:avLst/>
          </a:prstGeom>
        </p:spPr>
        <p:txBody>
          <a:bodyPr lIns="0" tIns="0" rIns="0" bIns="0" anchor="b">
            <a:noAutofit/>
          </a:bodyPr>
          <a:lstStyle>
            <a:lvl1pPr marL="0" indent="0" algn="ctr">
              <a:lnSpc>
                <a:spcPct val="100000"/>
              </a:lnSpc>
              <a:spcBef>
                <a:spcPts val="0"/>
              </a:spcBef>
              <a:buNone/>
              <a:defRPr lang="fr-FR" sz="1600" b="0" kern="1200" dirty="0">
                <a:solidFill>
                  <a:schemeClr val="tx1"/>
                </a:solidFill>
                <a:latin typeface="+mj-lt"/>
                <a:ea typeface="+mn-ea"/>
                <a:cs typeface="+mn-cs"/>
              </a:defRPr>
            </a:lvl1pPr>
          </a:lstStyle>
          <a:p>
            <a:pPr lvl="0"/>
            <a:r>
              <a:rPr lang="en-US" noProof="0"/>
              <a:t>Insert text</a:t>
            </a:r>
          </a:p>
        </p:txBody>
      </p:sp>
      <p:sp>
        <p:nvSpPr>
          <p:cNvPr id="17" name="ZoneTexte 7">
            <a:extLst>
              <a:ext uri="{FF2B5EF4-FFF2-40B4-BE49-F238E27FC236}">
                <a16:creationId xmlns:a16="http://schemas.microsoft.com/office/drawing/2014/main" id="{F7565AA9-0535-714B-905F-9E644D5DFA04}"/>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18" name="Straight Connector 16">
            <a:extLst>
              <a:ext uri="{FF2B5EF4-FFF2-40B4-BE49-F238E27FC236}">
                <a16:creationId xmlns:a16="http://schemas.microsoft.com/office/drawing/2014/main" id="{38DB578A-2FA6-634F-981A-653D1A36E8C3}"/>
              </a:ext>
            </a:extLst>
          </p:cNvPr>
          <p:cNvCxnSpPr>
            <a:cxnSpLocks/>
          </p:cNvCxnSpPr>
          <p:nvPr userDrawn="1"/>
        </p:nvCxnSpPr>
        <p:spPr>
          <a:xfrm>
            <a:off x="2242069" y="3816093"/>
            <a:ext cx="480000" cy="0"/>
          </a:xfrm>
          <a:prstGeom prst="line">
            <a:avLst/>
          </a:prstGeom>
          <a:ln w="635"/>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F67BC959-B4EF-FB4D-8F2D-59BD065DB459}"/>
              </a:ext>
            </a:extLst>
          </p:cNvPr>
          <p:cNvCxnSpPr>
            <a:cxnSpLocks/>
          </p:cNvCxnSpPr>
          <p:nvPr userDrawn="1"/>
        </p:nvCxnSpPr>
        <p:spPr>
          <a:xfrm>
            <a:off x="9469916" y="3816093"/>
            <a:ext cx="480000" cy="0"/>
          </a:xfrm>
          <a:prstGeom prst="line">
            <a:avLst/>
          </a:prstGeom>
          <a:ln w="635"/>
        </p:spPr>
        <p:style>
          <a:lnRef idx="1">
            <a:schemeClr val="accent1"/>
          </a:lnRef>
          <a:fillRef idx="0">
            <a:schemeClr val="accent1"/>
          </a:fillRef>
          <a:effectRef idx="0">
            <a:schemeClr val="accent1"/>
          </a:effectRef>
          <a:fontRef idx="minor">
            <a:schemeClr val="tx1"/>
          </a:fontRef>
        </p:style>
      </p:cxnSp>
      <p:cxnSp>
        <p:nvCxnSpPr>
          <p:cNvPr id="23" name="Straight Connector 16">
            <a:extLst>
              <a:ext uri="{FF2B5EF4-FFF2-40B4-BE49-F238E27FC236}">
                <a16:creationId xmlns:a16="http://schemas.microsoft.com/office/drawing/2014/main" id="{15748BF8-CDA2-D44A-9255-3C7C85D5EE23}"/>
              </a:ext>
            </a:extLst>
          </p:cNvPr>
          <p:cNvCxnSpPr>
            <a:cxnSpLocks/>
          </p:cNvCxnSpPr>
          <p:nvPr userDrawn="1"/>
        </p:nvCxnSpPr>
        <p:spPr>
          <a:xfrm>
            <a:off x="5855992" y="3816093"/>
            <a:ext cx="480000" cy="0"/>
          </a:xfrm>
          <a:prstGeom prst="line">
            <a:avLst/>
          </a:prstGeom>
          <a:ln w="635"/>
        </p:spPr>
        <p:style>
          <a:lnRef idx="1">
            <a:schemeClr val="accent1"/>
          </a:lnRef>
          <a:fillRef idx="0">
            <a:schemeClr val="accent1"/>
          </a:fillRef>
          <a:effectRef idx="0">
            <a:schemeClr val="accent1"/>
          </a:effectRef>
          <a:fontRef idx="minor">
            <a:schemeClr val="tx1"/>
          </a:fontRef>
        </p:style>
      </p:cxnSp>
      <p:cxnSp>
        <p:nvCxnSpPr>
          <p:cNvPr id="24" name="Connecteur droit 8">
            <a:extLst>
              <a:ext uri="{FF2B5EF4-FFF2-40B4-BE49-F238E27FC236}">
                <a16:creationId xmlns:a16="http://schemas.microsoft.com/office/drawing/2014/main" id="{03757C0F-2B79-4AE3-BC5A-2C74E98878AA}"/>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Titre 1">
            <a:extLst>
              <a:ext uri="{FF2B5EF4-FFF2-40B4-BE49-F238E27FC236}">
                <a16:creationId xmlns:a16="http://schemas.microsoft.com/office/drawing/2014/main" id="{40C13F49-D391-4CC4-9D41-EF6FAC021914}"/>
              </a:ext>
            </a:extLst>
          </p:cNvPr>
          <p:cNvSpPr>
            <a:spLocks noGrp="1"/>
          </p:cNvSpPr>
          <p:nvPr>
            <p:ph type="title" hasCustomPrompt="1"/>
          </p:nvPr>
        </p:nvSpPr>
        <p:spPr>
          <a:xfrm>
            <a:off x="510583" y="361939"/>
            <a:ext cx="10932117" cy="984885"/>
          </a:xfrm>
          <a:prstGeom prst="rect">
            <a:avLst/>
          </a:prstGeom>
        </p:spPr>
        <p:txBody>
          <a:bodyPr wrap="square" lIns="0" tIns="0" rIns="0" bIns="0" anchor="t">
            <a:noAutofit/>
          </a:bodyPr>
          <a:lstStyle>
            <a:lvl1pPr algn="l">
              <a:lnSpc>
                <a:spcPct val="100000"/>
              </a:lnSpc>
              <a:spcBef>
                <a:spcPts val="0"/>
              </a:spcBef>
              <a:defRPr lang="en-US" sz="3200" b="0" i="0" kern="1200" cap="all" spc="0" baseline="0" noProof="0" dirty="0" smtClean="0">
                <a:solidFill>
                  <a:schemeClr val="tx1"/>
                </a:solidFill>
                <a:effectLst/>
                <a:latin typeface="+mj-lt"/>
                <a:ea typeface="+mj-ea"/>
                <a:cs typeface="3ds Light"/>
              </a:defRPr>
            </a:lvl1pPr>
          </a:lstStyle>
          <a:p>
            <a:r>
              <a:rPr lang="en-US" noProof="0"/>
              <a:t>THIS IS THE SLIDE TITLE</a:t>
            </a:r>
            <a:br>
              <a:rPr lang="en-US" noProof="0"/>
            </a:br>
            <a:r>
              <a:rPr lang="en-US" noProof="0"/>
              <a:t>IN 2 LINES</a:t>
            </a:r>
          </a:p>
        </p:txBody>
      </p:sp>
      <p:sp>
        <p:nvSpPr>
          <p:cNvPr id="26" name="Content Placeholder 25">
            <a:extLst>
              <a:ext uri="{FF2B5EF4-FFF2-40B4-BE49-F238E27FC236}">
                <a16:creationId xmlns:a16="http://schemas.microsoft.com/office/drawing/2014/main" id="{D141D94C-17E2-4229-B713-C2621FBB2957}"/>
              </a:ext>
            </a:extLst>
          </p:cNvPr>
          <p:cNvSpPr>
            <a:spLocks noGrp="1"/>
          </p:cNvSpPr>
          <p:nvPr>
            <p:ph sz="quarter" idx="27" hasCustomPrompt="1"/>
          </p:nvPr>
        </p:nvSpPr>
        <p:spPr>
          <a:xfrm>
            <a:off x="1409271" y="4022857"/>
            <a:ext cx="2145599" cy="1298443"/>
          </a:xfrm>
          <a:custGeom>
            <a:avLst/>
            <a:gdLst>
              <a:gd name="connsiteX0" fmla="*/ 0 w 1609199"/>
              <a:gd name="connsiteY0" fmla="*/ 0 h 973832"/>
              <a:gd name="connsiteX1" fmla="*/ 1609199 w 1609199"/>
              <a:gd name="connsiteY1" fmla="*/ 0 h 973832"/>
              <a:gd name="connsiteX2" fmla="*/ 1609199 w 1609199"/>
              <a:gd name="connsiteY2" fmla="*/ 973832 h 973832"/>
              <a:gd name="connsiteX3" fmla="*/ 0 w 1609199"/>
              <a:gd name="connsiteY3" fmla="*/ 973832 h 973832"/>
            </a:gdLst>
            <a:ahLst/>
            <a:cxnLst>
              <a:cxn ang="0">
                <a:pos x="connsiteX0" y="connsiteY0"/>
              </a:cxn>
              <a:cxn ang="0">
                <a:pos x="connsiteX1" y="connsiteY1"/>
              </a:cxn>
              <a:cxn ang="0">
                <a:pos x="connsiteX2" y="connsiteY2"/>
              </a:cxn>
              <a:cxn ang="0">
                <a:pos x="connsiteX3" y="connsiteY3"/>
              </a:cxn>
            </a:cxnLst>
            <a:rect l="l" t="t" r="r" b="b"/>
            <a:pathLst>
              <a:path w="1609199" h="973832">
                <a:moveTo>
                  <a:pt x="0" y="0"/>
                </a:moveTo>
                <a:lnTo>
                  <a:pt x="1609199" y="0"/>
                </a:lnTo>
                <a:lnTo>
                  <a:pt x="1609199" y="973832"/>
                </a:lnTo>
                <a:lnTo>
                  <a:pt x="0" y="973832"/>
                </a:lnTo>
                <a:close/>
              </a:path>
            </a:pathLst>
          </a:custGeom>
        </p:spPr>
        <p:txBody>
          <a:bodyPr wrap="square" lIns="0" tIns="0" rIns="0" bIns="0">
            <a:noAutofit/>
          </a:bodyPr>
          <a:lstStyle>
            <a:lvl1pPr marL="0" indent="0" algn="ctr">
              <a:lnSpc>
                <a:spcPct val="100000"/>
              </a:lnSpc>
              <a:spcBef>
                <a:spcPts val="0"/>
              </a:spcBef>
              <a:spcAft>
                <a:spcPts val="800"/>
              </a:spcAft>
              <a:buClr>
                <a:schemeClr val="tx1"/>
              </a:buClr>
              <a:buNone/>
              <a:defRPr sz="1333"/>
            </a:lvl1pPr>
            <a:lvl2pPr marL="230394" indent="0">
              <a:lnSpc>
                <a:spcPct val="100000"/>
              </a:lnSpc>
              <a:spcBef>
                <a:spcPts val="0"/>
              </a:spcBef>
              <a:spcAft>
                <a:spcPts val="400"/>
              </a:spcAft>
              <a:buClr>
                <a:schemeClr val="tx1"/>
              </a:buClr>
              <a:buFont typeface="Arial Narrow" panose="020B0606020202030204" pitchFamily="34" charset="0"/>
              <a:buNone/>
              <a:defRPr sz="1200"/>
            </a:lvl2pPr>
            <a:lvl3pPr marL="460788" indent="0">
              <a:lnSpc>
                <a:spcPct val="100000"/>
              </a:lnSpc>
              <a:spcBef>
                <a:spcPts val="0"/>
              </a:spcBef>
              <a:spcAft>
                <a:spcPts val="133"/>
              </a:spcAft>
              <a:buClr>
                <a:schemeClr val="tx1"/>
              </a:buClr>
              <a:buFont typeface="Arial Narrow" panose="020B0606020202030204" pitchFamily="34" charset="0"/>
              <a:buNone/>
              <a:defRPr sz="1067"/>
            </a:lvl3pPr>
            <a:lvl4pPr marL="691183" indent="0">
              <a:lnSpc>
                <a:spcPct val="100000"/>
              </a:lnSpc>
              <a:spcBef>
                <a:spcPts val="0"/>
              </a:spcBef>
              <a:spcAft>
                <a:spcPts val="0"/>
              </a:spcAft>
              <a:buClr>
                <a:schemeClr val="tx1"/>
              </a:buClr>
              <a:buFont typeface="Courier New" panose="02070309020205020404" pitchFamily="49" charset="0"/>
              <a:buNone/>
              <a:defRPr sz="933"/>
            </a:lvl4pPr>
          </a:lstStyle>
          <a:p>
            <a:pPr lvl="0"/>
            <a:r>
              <a:rPr lang="en-US" noProof="0"/>
              <a:t>Insert text</a:t>
            </a:r>
          </a:p>
        </p:txBody>
      </p:sp>
      <p:sp>
        <p:nvSpPr>
          <p:cNvPr id="27" name="Content Placeholder 26">
            <a:extLst>
              <a:ext uri="{FF2B5EF4-FFF2-40B4-BE49-F238E27FC236}">
                <a16:creationId xmlns:a16="http://schemas.microsoft.com/office/drawing/2014/main" id="{8AE44D07-780C-4981-A539-F7197B846665}"/>
              </a:ext>
            </a:extLst>
          </p:cNvPr>
          <p:cNvSpPr>
            <a:spLocks noGrp="1"/>
          </p:cNvSpPr>
          <p:nvPr>
            <p:ph sz="quarter" idx="28" hasCustomPrompt="1"/>
          </p:nvPr>
        </p:nvSpPr>
        <p:spPr>
          <a:xfrm>
            <a:off x="5023195" y="4022857"/>
            <a:ext cx="2145599" cy="1298443"/>
          </a:xfrm>
          <a:custGeom>
            <a:avLst/>
            <a:gdLst>
              <a:gd name="connsiteX0" fmla="*/ 0 w 1609199"/>
              <a:gd name="connsiteY0" fmla="*/ 0 h 973832"/>
              <a:gd name="connsiteX1" fmla="*/ 1609199 w 1609199"/>
              <a:gd name="connsiteY1" fmla="*/ 0 h 973832"/>
              <a:gd name="connsiteX2" fmla="*/ 1609199 w 1609199"/>
              <a:gd name="connsiteY2" fmla="*/ 973832 h 973832"/>
              <a:gd name="connsiteX3" fmla="*/ 0 w 1609199"/>
              <a:gd name="connsiteY3" fmla="*/ 973832 h 973832"/>
            </a:gdLst>
            <a:ahLst/>
            <a:cxnLst>
              <a:cxn ang="0">
                <a:pos x="connsiteX0" y="connsiteY0"/>
              </a:cxn>
              <a:cxn ang="0">
                <a:pos x="connsiteX1" y="connsiteY1"/>
              </a:cxn>
              <a:cxn ang="0">
                <a:pos x="connsiteX2" y="connsiteY2"/>
              </a:cxn>
              <a:cxn ang="0">
                <a:pos x="connsiteX3" y="connsiteY3"/>
              </a:cxn>
            </a:cxnLst>
            <a:rect l="l" t="t" r="r" b="b"/>
            <a:pathLst>
              <a:path w="1609199" h="973832">
                <a:moveTo>
                  <a:pt x="0" y="0"/>
                </a:moveTo>
                <a:lnTo>
                  <a:pt x="1609199" y="0"/>
                </a:lnTo>
                <a:lnTo>
                  <a:pt x="1609199" y="973832"/>
                </a:lnTo>
                <a:lnTo>
                  <a:pt x="0" y="973832"/>
                </a:lnTo>
                <a:close/>
              </a:path>
            </a:pathLst>
          </a:custGeom>
        </p:spPr>
        <p:txBody>
          <a:bodyPr wrap="square" lIns="0" tIns="0" rIns="0" bIns="0">
            <a:noAutofit/>
          </a:bodyPr>
          <a:lstStyle>
            <a:lvl1pPr marL="0" indent="0" algn="ctr">
              <a:lnSpc>
                <a:spcPct val="100000"/>
              </a:lnSpc>
              <a:spcBef>
                <a:spcPts val="0"/>
              </a:spcBef>
              <a:spcAft>
                <a:spcPts val="800"/>
              </a:spcAft>
              <a:buClr>
                <a:schemeClr val="tx1"/>
              </a:buClr>
              <a:buNone/>
              <a:defRPr sz="1333"/>
            </a:lvl1pPr>
            <a:lvl2pPr marL="230394" indent="0">
              <a:lnSpc>
                <a:spcPct val="100000"/>
              </a:lnSpc>
              <a:spcBef>
                <a:spcPts val="0"/>
              </a:spcBef>
              <a:spcAft>
                <a:spcPts val="400"/>
              </a:spcAft>
              <a:buClr>
                <a:schemeClr val="tx1"/>
              </a:buClr>
              <a:buFont typeface="Arial Narrow" panose="020B0606020202030204" pitchFamily="34" charset="0"/>
              <a:buNone/>
              <a:defRPr sz="1200"/>
            </a:lvl2pPr>
            <a:lvl3pPr marL="460788" indent="0">
              <a:lnSpc>
                <a:spcPct val="100000"/>
              </a:lnSpc>
              <a:spcBef>
                <a:spcPts val="0"/>
              </a:spcBef>
              <a:spcAft>
                <a:spcPts val="133"/>
              </a:spcAft>
              <a:buClr>
                <a:schemeClr val="tx1"/>
              </a:buClr>
              <a:buFont typeface="Arial Narrow" panose="020B0606020202030204" pitchFamily="34" charset="0"/>
              <a:buNone/>
              <a:defRPr sz="1067"/>
            </a:lvl3pPr>
            <a:lvl4pPr marL="691183" indent="0">
              <a:lnSpc>
                <a:spcPct val="100000"/>
              </a:lnSpc>
              <a:spcBef>
                <a:spcPts val="0"/>
              </a:spcBef>
              <a:spcAft>
                <a:spcPts val="0"/>
              </a:spcAft>
              <a:buClr>
                <a:schemeClr val="tx1"/>
              </a:buClr>
              <a:buFont typeface="Courier New" panose="02070309020205020404" pitchFamily="49" charset="0"/>
              <a:buNone/>
              <a:defRPr sz="933"/>
            </a:lvl4pPr>
          </a:lstStyle>
          <a:p>
            <a:pPr lvl="0"/>
            <a:r>
              <a:rPr lang="en-US" noProof="0"/>
              <a:t>Insert text</a:t>
            </a:r>
          </a:p>
        </p:txBody>
      </p:sp>
      <p:sp>
        <p:nvSpPr>
          <p:cNvPr id="28" name="Content Placeholder 27">
            <a:extLst>
              <a:ext uri="{FF2B5EF4-FFF2-40B4-BE49-F238E27FC236}">
                <a16:creationId xmlns:a16="http://schemas.microsoft.com/office/drawing/2014/main" id="{E9B09DCE-E65C-48B0-A557-69FAEC52355F}"/>
              </a:ext>
            </a:extLst>
          </p:cNvPr>
          <p:cNvSpPr>
            <a:spLocks noGrp="1"/>
          </p:cNvSpPr>
          <p:nvPr>
            <p:ph sz="quarter" idx="29" hasCustomPrompt="1"/>
          </p:nvPr>
        </p:nvSpPr>
        <p:spPr>
          <a:xfrm>
            <a:off x="8637118" y="4022857"/>
            <a:ext cx="2145599" cy="1298443"/>
          </a:xfrm>
          <a:custGeom>
            <a:avLst/>
            <a:gdLst>
              <a:gd name="connsiteX0" fmla="*/ 0 w 1609199"/>
              <a:gd name="connsiteY0" fmla="*/ 0 h 973832"/>
              <a:gd name="connsiteX1" fmla="*/ 1609199 w 1609199"/>
              <a:gd name="connsiteY1" fmla="*/ 0 h 973832"/>
              <a:gd name="connsiteX2" fmla="*/ 1609199 w 1609199"/>
              <a:gd name="connsiteY2" fmla="*/ 973832 h 973832"/>
              <a:gd name="connsiteX3" fmla="*/ 0 w 1609199"/>
              <a:gd name="connsiteY3" fmla="*/ 973832 h 973832"/>
            </a:gdLst>
            <a:ahLst/>
            <a:cxnLst>
              <a:cxn ang="0">
                <a:pos x="connsiteX0" y="connsiteY0"/>
              </a:cxn>
              <a:cxn ang="0">
                <a:pos x="connsiteX1" y="connsiteY1"/>
              </a:cxn>
              <a:cxn ang="0">
                <a:pos x="connsiteX2" y="connsiteY2"/>
              </a:cxn>
              <a:cxn ang="0">
                <a:pos x="connsiteX3" y="connsiteY3"/>
              </a:cxn>
            </a:cxnLst>
            <a:rect l="l" t="t" r="r" b="b"/>
            <a:pathLst>
              <a:path w="1609199" h="973832">
                <a:moveTo>
                  <a:pt x="0" y="0"/>
                </a:moveTo>
                <a:lnTo>
                  <a:pt x="1609199" y="0"/>
                </a:lnTo>
                <a:lnTo>
                  <a:pt x="1609199" y="973832"/>
                </a:lnTo>
                <a:lnTo>
                  <a:pt x="0" y="973832"/>
                </a:lnTo>
                <a:close/>
              </a:path>
            </a:pathLst>
          </a:custGeom>
        </p:spPr>
        <p:txBody>
          <a:bodyPr wrap="square" lIns="0" tIns="0" rIns="0" bIns="0">
            <a:noAutofit/>
          </a:bodyPr>
          <a:lstStyle>
            <a:lvl1pPr marL="0" indent="0" algn="ctr">
              <a:lnSpc>
                <a:spcPct val="100000"/>
              </a:lnSpc>
              <a:spcBef>
                <a:spcPts val="0"/>
              </a:spcBef>
              <a:spcAft>
                <a:spcPts val="800"/>
              </a:spcAft>
              <a:buClr>
                <a:schemeClr val="tx1"/>
              </a:buClr>
              <a:buNone/>
              <a:defRPr sz="1333"/>
            </a:lvl1pPr>
            <a:lvl2pPr marL="230394" indent="0">
              <a:lnSpc>
                <a:spcPct val="100000"/>
              </a:lnSpc>
              <a:spcBef>
                <a:spcPts val="0"/>
              </a:spcBef>
              <a:spcAft>
                <a:spcPts val="400"/>
              </a:spcAft>
              <a:buClr>
                <a:schemeClr val="tx1"/>
              </a:buClr>
              <a:buFont typeface="Arial Narrow" panose="020B0606020202030204" pitchFamily="34" charset="0"/>
              <a:buNone/>
              <a:defRPr sz="1200"/>
            </a:lvl2pPr>
            <a:lvl3pPr marL="460788" indent="0">
              <a:lnSpc>
                <a:spcPct val="100000"/>
              </a:lnSpc>
              <a:spcBef>
                <a:spcPts val="0"/>
              </a:spcBef>
              <a:spcAft>
                <a:spcPts val="133"/>
              </a:spcAft>
              <a:buClr>
                <a:schemeClr val="tx1"/>
              </a:buClr>
              <a:buFont typeface="Arial Narrow" panose="020B0606020202030204" pitchFamily="34" charset="0"/>
              <a:buNone/>
              <a:defRPr sz="1067"/>
            </a:lvl3pPr>
            <a:lvl4pPr marL="691183" indent="0">
              <a:lnSpc>
                <a:spcPct val="100000"/>
              </a:lnSpc>
              <a:spcBef>
                <a:spcPts val="0"/>
              </a:spcBef>
              <a:spcAft>
                <a:spcPts val="0"/>
              </a:spcAft>
              <a:buClr>
                <a:schemeClr val="tx1"/>
              </a:buClr>
              <a:buFont typeface="Courier New" panose="02070309020205020404" pitchFamily="49" charset="0"/>
              <a:buNone/>
              <a:defRPr sz="933"/>
            </a:lvl4pPr>
          </a:lstStyle>
          <a:p>
            <a:pPr lvl="0"/>
            <a:r>
              <a:rPr lang="en-US" noProof="0"/>
              <a:t>Insert text</a:t>
            </a:r>
          </a:p>
        </p:txBody>
      </p:sp>
      <p:sp>
        <p:nvSpPr>
          <p:cNvPr id="29" name="Footer Placeholder 12">
            <a:extLst>
              <a:ext uri="{FF2B5EF4-FFF2-40B4-BE49-F238E27FC236}">
                <a16:creationId xmlns:a16="http://schemas.microsoft.com/office/drawing/2014/main" id="{8A679DE4-4111-4E44-B452-0C92AB37A72E}"/>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r>
              <a:rPr lang="en-US" sz="800" noProof="0" dirty="0"/>
              <a:t>© Dassault Systèmes | Confidential Information |                    | ref.: 3DS_Document_2021</a:t>
            </a:r>
          </a:p>
        </p:txBody>
      </p:sp>
      <p:sp>
        <p:nvSpPr>
          <p:cNvPr id="30" name="Date Placeholder 3">
            <a:extLst>
              <a:ext uri="{FF2B5EF4-FFF2-40B4-BE49-F238E27FC236}">
                <a16:creationId xmlns:a16="http://schemas.microsoft.com/office/drawing/2014/main" id="{D5BE1A53-FDBA-46F1-96FD-611579E7095B}"/>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fld id="{D142EEC0-A2D2-41C9-AE58-B5D1EE079E50}" type="datetime1">
              <a:rPr lang="en-US" noProof="0" smtClean="0"/>
              <a:t>1/15/2025</a:t>
            </a:fld>
            <a:endParaRPr lang="en-US" noProof="0" dirty="0"/>
          </a:p>
        </p:txBody>
      </p:sp>
      <p:pic>
        <p:nvPicPr>
          <p:cNvPr id="21" name="Image 20">
            <a:extLst>
              <a:ext uri="{FF2B5EF4-FFF2-40B4-BE49-F238E27FC236}">
                <a16:creationId xmlns:a16="http://schemas.microsoft.com/office/drawing/2014/main" id="{E62C0F43-8F6D-6944-95F4-A1CE0C85FC8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15099896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17" name="ZoneTexte 7">
            <a:extLst>
              <a:ext uri="{FF2B5EF4-FFF2-40B4-BE49-F238E27FC236}">
                <a16:creationId xmlns:a16="http://schemas.microsoft.com/office/drawing/2014/main" id="{F7565AA9-0535-714B-905F-9E644D5DFA04}"/>
              </a:ext>
            </a:extLst>
          </p:cNvPr>
          <p:cNvSpPr txBox="1"/>
          <p:nvPr userDrawn="1"/>
        </p:nvSpPr>
        <p:spPr>
          <a:xfrm>
            <a:off x="0" y="6460734"/>
            <a:ext cx="472579" cy="164148"/>
          </a:xfrm>
          <a:prstGeom prst="rect">
            <a:avLst/>
          </a:prstGeom>
          <a:noFill/>
        </p:spPr>
        <p:txBody>
          <a:bodyPr wrap="square" lIns="0" tIns="0" rIns="0" bIns="0" rtlCol="0">
            <a:noAutofit/>
          </a:bodyPr>
          <a:lstStyle/>
          <a:p>
            <a:pPr algn="ctr"/>
            <a:fld id="{984FB007-5C84-F347-A76E-037DFFA5CC99}" type="slidenum">
              <a:rPr lang="en-US" sz="1067" noProof="0" smtClean="0">
                <a:solidFill>
                  <a:schemeClr val="tx1"/>
                </a:solidFill>
              </a:rPr>
              <a:pPr algn="ctr"/>
              <a:t>‹#›</a:t>
            </a:fld>
            <a:endParaRPr lang="en-US" sz="1067" noProof="0" dirty="0">
              <a:solidFill>
                <a:schemeClr val="tx1"/>
              </a:solidFill>
            </a:endParaRPr>
          </a:p>
        </p:txBody>
      </p:sp>
      <p:cxnSp>
        <p:nvCxnSpPr>
          <p:cNvPr id="24" name="Connecteur droit 8">
            <a:extLst>
              <a:ext uri="{FF2B5EF4-FFF2-40B4-BE49-F238E27FC236}">
                <a16:creationId xmlns:a16="http://schemas.microsoft.com/office/drawing/2014/main" id="{03757C0F-2B79-4AE3-BC5A-2C74E98878AA}"/>
              </a:ext>
            </a:extLst>
          </p:cNvPr>
          <p:cNvCxnSpPr>
            <a:cxnSpLocks/>
          </p:cNvCxnSpPr>
          <p:nvPr userDrawn="1"/>
        </p:nvCxnSpPr>
        <p:spPr>
          <a:xfrm>
            <a:off x="236289" y="431800"/>
            <a:ext cx="0" cy="5997200"/>
          </a:xfrm>
          <a:prstGeom prst="line">
            <a:avLst/>
          </a:prstGeom>
          <a:ln w="2540">
            <a:gradFill>
              <a:gsLst>
                <a:gs pos="0">
                  <a:schemeClr val="accent1">
                    <a:lumMod val="5000"/>
                    <a:lumOff val="95000"/>
                  </a:schemeClr>
                </a:gs>
                <a:gs pos="57000">
                  <a:schemeClr val="tx1">
                    <a:alpha val="13000"/>
                  </a:schemeClr>
                </a:gs>
                <a:gs pos="100000">
                  <a:schemeClr val="bg1">
                    <a:lumMod val="10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6009D36-41AB-4F99-8EEC-28DA7FD44C8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19967" y="54682"/>
            <a:ext cx="5952067" cy="5935804"/>
          </a:xfrm>
          <a:prstGeom prst="rect">
            <a:avLst/>
          </a:prstGeom>
        </p:spPr>
      </p:pic>
      <p:sp>
        <p:nvSpPr>
          <p:cNvPr id="7" name="Footer Placeholder 12">
            <a:extLst>
              <a:ext uri="{FF2B5EF4-FFF2-40B4-BE49-F238E27FC236}">
                <a16:creationId xmlns:a16="http://schemas.microsoft.com/office/drawing/2014/main" id="{95A0C03B-EA77-4A03-A288-E62F68AC738D}"/>
              </a:ext>
            </a:extLst>
          </p:cNvPr>
          <p:cNvSpPr txBox="1">
            <a:spLocks/>
          </p:cNvSpPr>
          <p:nvPr userDrawn="1"/>
        </p:nvSpPr>
        <p:spPr>
          <a:xfrm rot="16200000">
            <a:off x="-1922647" y="3367446"/>
            <a:ext cx="4114800" cy="123111"/>
          </a:xfrm>
          <a:prstGeom prst="rect">
            <a:avLst/>
          </a:prstGeom>
        </p:spPr>
        <p:txBody>
          <a:bodyPr vert="horz" lIns="0" tIns="0" rIns="0" bIns="0" rtlCol="0" anchor="ctr">
            <a:spAutoFit/>
          </a:bodyPr>
          <a:lstStyle>
            <a:defPPr>
              <a:defRPr lang="en-US"/>
            </a:defPPr>
            <a:lvl1pPr marL="0" algn="ctr" defTabSz="879152" rtl="0" eaLnBrk="1" latinLnBrk="0" hangingPunct="1">
              <a:defRPr sz="6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a:lstStyle>
          <a:p>
            <a:pPr marL="0" marR="0" lvl="0" indent="0" algn="ctr" defTabSz="1172173"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F5486"/>
                </a:solidFill>
                <a:effectLst/>
                <a:uLnTx/>
                <a:uFillTx/>
                <a:latin typeface="Arial Narrow"/>
                <a:ea typeface="+mn-ea"/>
                <a:cs typeface="+mn-cs"/>
              </a:rPr>
              <a:t>© Dassault Systèmes | Confidential Information |                    | ref.: 3DS_Document_2021</a:t>
            </a:r>
          </a:p>
        </p:txBody>
      </p:sp>
      <p:sp>
        <p:nvSpPr>
          <p:cNvPr id="8" name="Date Placeholder 3">
            <a:extLst>
              <a:ext uri="{FF2B5EF4-FFF2-40B4-BE49-F238E27FC236}">
                <a16:creationId xmlns:a16="http://schemas.microsoft.com/office/drawing/2014/main" id="{B3791CC0-1BF0-4958-8EFF-8FF23FC48955}"/>
              </a:ext>
            </a:extLst>
          </p:cNvPr>
          <p:cNvSpPr>
            <a:spLocks noGrp="1"/>
          </p:cNvSpPr>
          <p:nvPr>
            <p:ph type="dt" sz="half" idx="2"/>
          </p:nvPr>
        </p:nvSpPr>
        <p:spPr>
          <a:xfrm rot="16200000">
            <a:off x="-99269" y="2982343"/>
            <a:ext cx="474397" cy="123111"/>
          </a:xfrm>
          <a:prstGeom prst="rect">
            <a:avLst/>
          </a:prstGeom>
        </p:spPr>
        <p:txBody>
          <a:bodyPr vert="horz" lIns="0" tIns="0" rIns="0" bIns="0" rtlCol="0" anchor="ctr">
            <a:noAutofit/>
          </a:bodyPr>
          <a:lstStyle>
            <a:lvl1pPr algn="ctr">
              <a:defRPr sz="800">
                <a:solidFill>
                  <a:schemeClr val="tx1"/>
                </a:solidFill>
              </a:defRPr>
            </a:lvl1pPr>
          </a:lstStyle>
          <a:p>
            <a:pPr defTabSz="1172173">
              <a:defRPr/>
            </a:pPr>
            <a:fld id="{D142EEC0-A2D2-41C9-AE58-B5D1EE079E50}" type="datetime1">
              <a:rPr lang="en-US" smtClean="0">
                <a:solidFill>
                  <a:srgbClr val="0F5486"/>
                </a:solidFill>
              </a:rPr>
              <a:pPr defTabSz="1172173">
                <a:defRPr/>
              </a:pPr>
              <a:t>1/15/2025</a:t>
            </a:fld>
            <a:endParaRPr lang="en-US" dirty="0">
              <a:solidFill>
                <a:srgbClr val="0F5486"/>
              </a:solidFill>
            </a:endParaRPr>
          </a:p>
        </p:txBody>
      </p:sp>
      <p:pic>
        <p:nvPicPr>
          <p:cNvPr id="9" name="Image 8">
            <a:extLst>
              <a:ext uri="{FF2B5EF4-FFF2-40B4-BE49-F238E27FC236}">
                <a16:creationId xmlns:a16="http://schemas.microsoft.com/office/drawing/2014/main" id="{1978EAC3-BB95-3D43-9AD3-B82AE3B85D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09506" y="6221583"/>
            <a:ext cx="1349508" cy="424131"/>
          </a:xfrm>
          <a:prstGeom prst="rect">
            <a:avLst/>
          </a:prstGeom>
        </p:spPr>
      </p:pic>
    </p:spTree>
    <p:extLst>
      <p:ext uri="{BB962C8B-B14F-4D97-AF65-F5344CB8AC3E}">
        <p14:creationId xmlns:p14="http://schemas.microsoft.com/office/powerpoint/2010/main" val="9439361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2531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ack Cover_Corp Template_2015">
    <p:bg>
      <p:bgPr>
        <a:solidFill>
          <a:srgbClr val="FFFFFE"/>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12407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67168" y="2586680"/>
            <a:ext cx="4068504" cy="1694851"/>
          </a:xfrm>
          <a:prstGeom prst="rect">
            <a:avLst/>
          </a:prstGeom>
        </p:spPr>
      </p:pic>
      <p:sp>
        <p:nvSpPr>
          <p:cNvPr id="4" name="TextBox 3"/>
          <p:cNvSpPr txBox="1"/>
          <p:nvPr userDrawn="1"/>
        </p:nvSpPr>
        <p:spPr>
          <a:xfrm rot="16200000">
            <a:off x="-3240000" y="3318085"/>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800" b="0" cap="none" spc="0" baseline="0" dirty="0">
                <a:ln>
                  <a:noFill/>
                </a:ln>
                <a:solidFill>
                  <a:schemeClr val="bg1"/>
                </a:solidFill>
                <a:effectLst/>
                <a:latin typeface="Arial Narrow" pitchFamily="34" charset="0"/>
                <a:cs typeface="Arial" pitchFamily="34" charset="0"/>
              </a:rPr>
              <a:t> </a:t>
            </a:r>
            <a:r>
              <a:rPr lang="en-US" sz="800" b="0" cap="none" spc="0" dirty="0">
                <a:ln>
                  <a:noFill/>
                </a:ln>
                <a:solidFill>
                  <a:schemeClr val="bg1"/>
                </a:solidFill>
                <a:effectLst/>
                <a:latin typeface="Arial Narrow" pitchFamily="34" charset="0"/>
                <a:cs typeface="Arial" pitchFamily="34" charset="0"/>
              </a:rPr>
              <a:t>© La Fondation Dassault Systèmes | </a:t>
            </a:r>
            <a:r>
              <a:rPr lang="en-US" sz="800" b="0" cap="none" spc="0" noProof="0" dirty="0">
                <a:ln>
                  <a:noFill/>
                </a:ln>
                <a:solidFill>
                  <a:schemeClr val="bg1"/>
                </a:solidFill>
                <a:effectLst/>
                <a:latin typeface="Arial Narrow" pitchFamily="34" charset="0"/>
                <a:cs typeface="Arial" pitchFamily="34" charset="0"/>
              </a:rPr>
              <a:t>Confidential</a:t>
            </a:r>
            <a:r>
              <a:rPr lang="en-US" sz="800" b="0" cap="none" spc="0" dirty="0">
                <a:ln>
                  <a:noFill/>
                </a:ln>
                <a:solidFill>
                  <a:schemeClr val="bg1"/>
                </a:solidFill>
                <a:effectLst/>
                <a:latin typeface="Arial Narrow" pitchFamily="34" charset="0"/>
                <a:cs typeface="Arial" pitchFamily="34" charset="0"/>
              </a:rPr>
              <a:t> Information </a:t>
            </a:r>
          </a:p>
        </p:txBody>
      </p:sp>
    </p:spTree>
    <p:extLst>
      <p:ext uri="{BB962C8B-B14F-4D97-AF65-F5344CB8AC3E}">
        <p14:creationId xmlns:p14="http://schemas.microsoft.com/office/powerpoint/2010/main" val="13035594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_Corp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a:t>Modifiez le style du titre</a:t>
            </a:r>
            <a:endParaRPr lang="en-US"/>
          </a:p>
        </p:txBody>
      </p:sp>
      <p:sp>
        <p:nvSpPr>
          <p:cNvPr id="5" name="Content Placeholder 6"/>
          <p:cNvSpPr>
            <a:spLocks noGrp="1"/>
          </p:cNvSpPr>
          <p:nvPr>
            <p:ph sz="quarter" idx="15"/>
          </p:nvPr>
        </p:nvSpPr>
        <p:spPr>
          <a:xfrm>
            <a:off x="958854" y="1172750"/>
            <a:ext cx="10562167" cy="4912668"/>
          </a:xfrm>
        </p:spPr>
        <p:txBody>
          <a:bodyPr/>
          <a:lstStyle>
            <a:lvl4pPr>
              <a:defRPr spc="0" baseline="0"/>
            </a:lvl4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58672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_Corp Template_2015">
    <p:bg>
      <p:bgPr>
        <a:solidFill>
          <a:srgbClr val="004B7E"/>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chemeClr val="bg1"/>
                </a:solidFill>
              </a:defRPr>
            </a:lvl1pPr>
          </a:lstStyle>
          <a:p>
            <a:r>
              <a:rPr lang="fr-FR" dirty="0"/>
              <a:t>Modifiez le style du titre</a:t>
            </a:r>
            <a:endParaRPr lang="en-US" dirty="0"/>
          </a:p>
        </p:txBody>
      </p:sp>
      <p:sp>
        <p:nvSpPr>
          <p:cNvPr id="5" name="Content Placeholder 6"/>
          <p:cNvSpPr>
            <a:spLocks noGrp="1"/>
          </p:cNvSpPr>
          <p:nvPr>
            <p:ph sz="quarter" idx="15"/>
          </p:nvPr>
        </p:nvSpPr>
        <p:spPr>
          <a:xfrm>
            <a:off x="958853" y="1172750"/>
            <a:ext cx="10562167" cy="49126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spc="0" baseline="0">
                <a:solidFill>
                  <a:schemeClr val="bg1"/>
                </a:solidFill>
              </a:defRPr>
            </a:lvl4pPr>
            <a:lvl5pPr>
              <a:defRPr>
                <a:solidFill>
                  <a:schemeClr val="bg1"/>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TextBox 5"/>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4130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_Corp Template_2015">
    <p:bg>
      <p:bgPr>
        <a:solidFill>
          <a:srgbClr val="004B7E"/>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959431" y="482331"/>
            <a:ext cx="10561173" cy="498764"/>
          </a:xfrm>
        </p:spPr>
        <p:txBody>
          <a:bodyPr/>
          <a:lstStyle>
            <a:lvl1pPr algn="l">
              <a:defRPr baseline="0"/>
            </a:lvl1pPr>
          </a:lstStyle>
          <a:p>
            <a:r>
              <a:rPr lang="fr-FR"/>
              <a:t>Modifiez le style du titre</a:t>
            </a:r>
            <a:endParaRPr lang="fr-FR" dirty="0"/>
          </a:p>
        </p:txBody>
      </p:sp>
      <p:sp>
        <p:nvSpPr>
          <p:cNvPr id="7" name="Text Placeholder 7"/>
          <p:cNvSpPr>
            <a:spLocks noGrp="1"/>
          </p:cNvSpPr>
          <p:nvPr>
            <p:ph type="body" sz="quarter" idx="14" hasCustomPrompt="1"/>
          </p:nvPr>
        </p:nvSpPr>
        <p:spPr>
          <a:xfrm>
            <a:off x="958853" y="1123951"/>
            <a:ext cx="10579099" cy="499206"/>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958852" y="1701801"/>
            <a:ext cx="5120640" cy="4383617"/>
          </a:xfrm>
        </p:spPr>
        <p:txBody>
          <a:bodyPr/>
          <a:lstStyle>
            <a:lvl4pPr>
              <a:defRPr spc="0" baseline="0"/>
            </a:lvl4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Content Placeholder 6"/>
          <p:cNvSpPr>
            <a:spLocks noGrp="1"/>
          </p:cNvSpPr>
          <p:nvPr>
            <p:ph sz="quarter" idx="16"/>
          </p:nvPr>
        </p:nvSpPr>
        <p:spPr>
          <a:xfrm>
            <a:off x="6417311" y="1700808"/>
            <a:ext cx="5120640" cy="4389120"/>
          </a:xfrm>
        </p:spPr>
        <p:txBody>
          <a:bodyPr/>
          <a:lstStyle>
            <a:lvl4pPr>
              <a:defRPr spc="0" baseline="0"/>
            </a:lvl4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TextBox 8"/>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343814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 head_Corp Template_2015">
    <p:bg>
      <p:bgPr>
        <a:solidFill>
          <a:srgbClr val="004B7E"/>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5" name="Text Placeholder 7"/>
          <p:cNvSpPr>
            <a:spLocks noGrp="1"/>
          </p:cNvSpPr>
          <p:nvPr>
            <p:ph type="body" sz="quarter" idx="14" hasCustomPrompt="1"/>
          </p:nvPr>
        </p:nvSpPr>
        <p:spPr>
          <a:xfrm>
            <a:off x="958851" y="1123951"/>
            <a:ext cx="10579100" cy="499206"/>
          </a:xfrm>
        </p:spPr>
        <p:txBody>
          <a:bodyPr wrap="square">
            <a:spAutoFit/>
          </a:bodyPr>
          <a:lstStyle>
            <a:lvl1pPr>
              <a:buFont typeface="Arial" pitchFamily="34" charset="0"/>
              <a:buNone/>
              <a:defRPr/>
            </a:lvl1pPr>
          </a:lstStyle>
          <a:p>
            <a:pPr lvl="0"/>
            <a:r>
              <a:rPr lang="en-US" dirty="0"/>
              <a:t>Click to add subtitle</a:t>
            </a:r>
          </a:p>
        </p:txBody>
      </p:sp>
      <p:sp>
        <p:nvSpPr>
          <p:cNvPr id="4" name="TextBox 3"/>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199769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Corp Template_2015">
    <p:bg>
      <p:bgPr>
        <a:solidFill>
          <a:srgbClr val="004B7E"/>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solidFill>
                  <a:schemeClr val="bg1"/>
                </a:solidFill>
              </a:defRPr>
            </a:lvl1pPr>
          </a:lstStyle>
          <a:p>
            <a:r>
              <a:rPr lang="fr-FR" dirty="0"/>
              <a:t>Modifiez le style du titre</a:t>
            </a:r>
            <a:endParaRPr lang="en-US" dirty="0"/>
          </a:p>
        </p:txBody>
      </p:sp>
      <p:sp>
        <p:nvSpPr>
          <p:cNvPr id="3" name="TextBox 2"/>
          <p:cNvSpPr txBox="1"/>
          <p:nvPr userDrawn="1"/>
        </p:nvSpPr>
        <p:spPr>
          <a:xfrm>
            <a:off x="243332" y="6272995"/>
            <a:ext cx="4460789" cy="338554"/>
          </a:xfrm>
          <a:prstGeom prst="rect">
            <a:avLst/>
          </a:prstGeom>
          <a:solidFill>
            <a:srgbClr val="004E80"/>
          </a:solidFill>
        </p:spPr>
        <p:txBody>
          <a:bodyPr wrap="square" rtlCol="0">
            <a:spAutoFit/>
          </a:bodyPr>
          <a:lstStyle/>
          <a:p>
            <a:pPr algn="ctr"/>
            <a:r>
              <a:rPr lang="en-US" sz="1600" dirty="0">
                <a:solidFill>
                  <a:schemeClr val="bg1">
                    <a:lumMod val="65000"/>
                  </a:schemeClr>
                </a:solidFill>
                <a:latin typeface="3ds Light" panose="02000503020000020004"/>
              </a:rPr>
              <a:t>#SeedTheFutureEntrepreneurs </a:t>
            </a:r>
          </a:p>
        </p:txBody>
      </p:sp>
    </p:spTree>
    <p:extLst>
      <p:ext uri="{BB962C8B-B14F-4D97-AF65-F5344CB8AC3E}">
        <p14:creationId xmlns:p14="http://schemas.microsoft.com/office/powerpoint/2010/main" val="202025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theme" Target="../theme/theme3.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59431" y="482331"/>
            <a:ext cx="10561173" cy="498764"/>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958851" y="1742496"/>
            <a:ext cx="10561752" cy="4342923"/>
          </a:xfrm>
          <a:prstGeom prst="rect">
            <a:avLst/>
          </a:prstGeom>
        </p:spPr>
        <p:txBody>
          <a:bodyPr vert="horz" lIns="87916" tIns="43957" rIns="87916" bIns="43957"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noProof="0" dirty="0"/>
          </a:p>
        </p:txBody>
      </p:sp>
      <p:sp>
        <p:nvSpPr>
          <p:cNvPr id="18" name="Espace réservé du numéro de diapositive 5"/>
          <p:cNvSpPr txBox="1">
            <a:spLocks/>
          </p:cNvSpPr>
          <p:nvPr/>
        </p:nvSpPr>
        <p:spPr>
          <a:xfrm>
            <a:off x="0" y="6405332"/>
            <a:ext cx="527381" cy="480053"/>
          </a:xfrm>
          <a:prstGeom prst="rect">
            <a:avLst/>
          </a:prstGeom>
        </p:spPr>
        <p:txBody>
          <a:bodyPr lIns="117221" tIns="58609" rIns="117221" bIns="58609" anchor="ctr"/>
          <a:lstStyle>
            <a:lvl1pPr>
              <a:defRPr sz="1000">
                <a:latin typeface="Arial" pitchFamily="34" charset="0"/>
                <a:cs typeface="Arial" pitchFamily="34" charset="0"/>
              </a:defRPr>
            </a:lvl1pPr>
          </a:lstStyle>
          <a:p>
            <a:pPr marL="0" marR="0" lvl="0" indent="0" algn="ctr" defTabSz="1172144" rtl="0" eaLnBrk="1" fontAlgn="auto" latinLnBrk="0" hangingPunct="1">
              <a:lnSpc>
                <a:spcPct val="100000"/>
              </a:lnSpc>
              <a:spcBef>
                <a:spcPts val="0"/>
              </a:spcBef>
              <a:spcAft>
                <a:spcPts val="0"/>
              </a:spcAft>
              <a:buClrTx/>
              <a:buSzTx/>
              <a:buFontTx/>
              <a:buNone/>
              <a:tabLst/>
              <a:defRPr/>
            </a:pPr>
            <a:fld id="{77E95206-EC0C-43EF-8E7D-2BA7BDFE308A}" type="slidenum">
              <a:rPr kumimoji="0" lang="en-US" sz="12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1172144"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Box 5"/>
          <p:cNvSpPr txBox="1"/>
          <p:nvPr/>
        </p:nvSpPr>
        <p:spPr>
          <a:xfrm rot="16200000">
            <a:off x="-3240000" y="3318085"/>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0" cap="none" spc="0" dirty="0">
                <a:ln>
                  <a:noFill/>
                </a:ln>
                <a:solidFill>
                  <a:schemeClr val="bg1"/>
                </a:solidFill>
                <a:effectLst/>
                <a:latin typeface="Arial Narrow" pitchFamily="34" charset="0"/>
                <a:cs typeface="Arial" pitchFamily="34" charset="0"/>
              </a:rPr>
              <a:t>© La</a:t>
            </a:r>
            <a:r>
              <a:rPr lang="en-US" sz="800" b="0" cap="none" spc="0" baseline="0" dirty="0">
                <a:ln>
                  <a:noFill/>
                </a:ln>
                <a:solidFill>
                  <a:schemeClr val="bg1"/>
                </a:solidFill>
                <a:effectLst/>
                <a:latin typeface="Arial Narrow" pitchFamily="34" charset="0"/>
                <a:cs typeface="Arial" pitchFamily="34" charset="0"/>
              </a:rPr>
              <a:t> </a:t>
            </a:r>
            <a:r>
              <a:rPr lang="en-US" sz="800" b="0" cap="none" spc="0" dirty="0">
                <a:ln>
                  <a:noFill/>
                </a:ln>
                <a:solidFill>
                  <a:schemeClr val="bg1"/>
                </a:solidFill>
                <a:effectLst/>
                <a:latin typeface="Arial Narrow" pitchFamily="34" charset="0"/>
                <a:cs typeface="Arial" pitchFamily="34" charset="0"/>
              </a:rPr>
              <a:t>Fondation Dassault Systèmes | </a:t>
            </a:r>
            <a:r>
              <a:rPr lang="en-US" sz="800" b="0" cap="none" spc="0" noProof="0" dirty="0">
                <a:ln>
                  <a:noFill/>
                </a:ln>
                <a:solidFill>
                  <a:schemeClr val="bg1"/>
                </a:solidFill>
                <a:effectLst/>
                <a:latin typeface="Arial Narrow" pitchFamily="34" charset="0"/>
                <a:cs typeface="Arial" pitchFamily="34" charset="0"/>
              </a:rPr>
              <a:t>Confidential</a:t>
            </a:r>
            <a:r>
              <a:rPr lang="en-US" sz="800" b="0" cap="none" spc="0" dirty="0">
                <a:ln>
                  <a:noFill/>
                </a:ln>
                <a:solidFill>
                  <a:schemeClr val="bg1"/>
                </a:solidFill>
                <a:effectLst/>
                <a:latin typeface="Arial Narrow" pitchFamily="34" charset="0"/>
                <a:cs typeface="Arial" pitchFamily="34" charset="0"/>
              </a:rPr>
              <a:t> Information</a:t>
            </a:r>
          </a:p>
        </p:txBody>
      </p:sp>
      <p:pic>
        <p:nvPicPr>
          <p:cNvPr id="4" name="Picture 3"/>
          <p:cNvPicPr>
            <a:picLocks noChangeAspect="1"/>
          </p:cNvPicPr>
          <p:nvPr userDrawn="1"/>
        </p:nvPicPr>
        <p:blipFill>
          <a:blip r:embed="rId14"/>
          <a:stretch>
            <a:fillRect/>
          </a:stretch>
        </p:blipFill>
        <p:spPr>
          <a:xfrm>
            <a:off x="5400380" y="6135569"/>
            <a:ext cx="1402080" cy="689548"/>
          </a:xfrm>
          <a:prstGeom prst="rect">
            <a:avLst/>
          </a:prstGeom>
          <a:solidFill>
            <a:schemeClr val="tx1"/>
          </a:solidFill>
        </p:spPr>
      </p:pic>
    </p:spTree>
    <p:extLst>
      <p:ext uri="{BB962C8B-B14F-4D97-AF65-F5344CB8AC3E}">
        <p14:creationId xmlns:p14="http://schemas.microsoft.com/office/powerpoint/2010/main" val="39383143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defTabSz="1172144" rtl="0" eaLnBrk="1" latinLnBrk="0" hangingPunct="1">
        <a:spcBef>
          <a:spcPct val="0"/>
        </a:spcBef>
        <a:buNone/>
        <a:defRPr lang="en-US" sz="4267" b="0" i="0" kern="1200" spc="0" baseline="0" noProof="0" dirty="0">
          <a:solidFill>
            <a:schemeClr val="tx1"/>
          </a:solidFill>
          <a:effectLst/>
          <a:latin typeface="+mj-lt"/>
          <a:ea typeface="+mj-ea"/>
          <a:cs typeface="3ds Condensed"/>
        </a:defRPr>
      </a:lvl1pPr>
    </p:titleStyle>
    <p:bodyStyle>
      <a:lvl1pPr marL="304784" indent="-304784" algn="l" defTabSz="1172144" rtl="0" eaLnBrk="1" latinLnBrk="0" hangingPunct="1">
        <a:lnSpc>
          <a:spcPct val="100000"/>
        </a:lnSpc>
        <a:spcBef>
          <a:spcPts val="1067"/>
        </a:spcBef>
        <a:buClr>
          <a:schemeClr val="tx1"/>
        </a:buClr>
        <a:buSzPct val="80000"/>
        <a:buFont typeface="Wingdings 3" panose="05040102010807070707" pitchFamily="18" charset="2"/>
        <a:buChar char="u"/>
        <a:defRPr sz="2667" b="0" i="0" kern="900" spc="0">
          <a:solidFill>
            <a:schemeClr val="tx1"/>
          </a:solidFill>
          <a:latin typeface="+mn-lt"/>
          <a:ea typeface="+mn-ea"/>
          <a:cs typeface="3ds Light"/>
        </a:defRPr>
      </a:lvl1pPr>
      <a:lvl2pPr marL="533373" marR="0" indent="-234939" algn="l" defTabSz="1172144" rtl="0" eaLnBrk="1" fontAlgn="auto" latinLnBrk="0" hangingPunct="1">
        <a:lnSpc>
          <a:spcPct val="100000"/>
        </a:lnSpc>
        <a:spcBef>
          <a:spcPts val="800"/>
        </a:spcBef>
        <a:spcAft>
          <a:spcPts val="0"/>
        </a:spcAft>
        <a:buClr>
          <a:schemeClr val="tx1"/>
        </a:buClr>
        <a:buSzPct val="75000"/>
        <a:buFont typeface="Wingdings 3" panose="05040102010807070707" pitchFamily="18" charset="2"/>
        <a:buChar char="w"/>
        <a:tabLst/>
        <a:defRPr sz="2400" b="0" i="0" kern="900" spc="0" baseline="0">
          <a:solidFill>
            <a:schemeClr val="tx1"/>
          </a:solidFill>
          <a:latin typeface="+mn-lt"/>
          <a:ea typeface="+mn-ea"/>
          <a:cs typeface="3ds Light"/>
        </a:defRPr>
      </a:lvl2pPr>
      <a:lvl3pPr marL="838158" marR="0" indent="-211656" algn="l" defTabSz="1172144" rtl="0" eaLnBrk="1" fontAlgn="auto" latinLnBrk="0" hangingPunct="1">
        <a:lnSpc>
          <a:spcPct val="100000"/>
        </a:lnSpc>
        <a:spcBef>
          <a:spcPts val="533"/>
        </a:spcBef>
        <a:spcAft>
          <a:spcPts val="0"/>
        </a:spcAft>
        <a:buClr>
          <a:schemeClr val="tx1"/>
        </a:buClr>
        <a:buSzPct val="60000"/>
        <a:buFont typeface="Wingdings 3" panose="05040102010807070707" pitchFamily="18" charset="2"/>
        <a:buChar char="u"/>
        <a:tabLst/>
        <a:defRPr sz="2133" b="0" i="0" kern="900" spc="0">
          <a:solidFill>
            <a:schemeClr val="tx1"/>
          </a:solidFill>
          <a:latin typeface="+mn-lt"/>
          <a:ea typeface="+mn-ea"/>
          <a:cs typeface="3ds Light"/>
        </a:defRPr>
      </a:lvl3pPr>
      <a:lvl4pPr marL="1142942" indent="-239173" algn="l" defTabSz="1172144" rtl="0" eaLnBrk="1" latinLnBrk="0" hangingPunct="1">
        <a:lnSpc>
          <a:spcPct val="100000"/>
        </a:lnSpc>
        <a:spcBef>
          <a:spcPts val="533"/>
        </a:spcBef>
        <a:buClr>
          <a:schemeClr val="tx1"/>
        </a:buClr>
        <a:buSzPct val="60000"/>
        <a:buFont typeface="Wingdings 3" panose="05040102010807070707" pitchFamily="18" charset="2"/>
        <a:buChar char="w"/>
        <a:defRPr sz="1867" b="0" i="0" kern="900" spc="-93">
          <a:solidFill>
            <a:schemeClr val="tx1"/>
          </a:solidFill>
          <a:latin typeface="+mn-lt"/>
          <a:ea typeface="+mn-ea"/>
          <a:cs typeface="3ds Light"/>
        </a:defRPr>
      </a:lvl4pPr>
      <a:lvl5pPr marL="1219140" indent="0" algn="l" defTabSz="1371532" rtl="0" eaLnBrk="1" latinLnBrk="0" hangingPunct="1">
        <a:lnSpc>
          <a:spcPct val="100000"/>
        </a:lnSpc>
        <a:spcBef>
          <a:spcPts val="400"/>
        </a:spcBef>
        <a:buFont typeface="Arial"/>
        <a:buNone/>
        <a:defRPr sz="1600" b="0" i="0" kern="1200" baseline="0">
          <a:solidFill>
            <a:schemeClr val="tx1"/>
          </a:solidFill>
          <a:latin typeface="+mn-lt"/>
          <a:ea typeface="+mn-ea"/>
          <a:cs typeface="3ds Light"/>
        </a:defRPr>
      </a:lvl5pPr>
      <a:lvl6pPr marL="3223397" indent="-293035" algn="l" defTabSz="1172144"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09467" indent="-293035" algn="l" defTabSz="1172144"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395539" indent="-293035" algn="l" defTabSz="1172144"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4981610" indent="-293035" algn="l" defTabSz="1172144"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172144" rtl="0" eaLnBrk="1" latinLnBrk="0" hangingPunct="1">
        <a:defRPr sz="2267" kern="1200">
          <a:solidFill>
            <a:schemeClr val="tx1"/>
          </a:solidFill>
          <a:latin typeface="+mn-lt"/>
          <a:ea typeface="+mn-ea"/>
          <a:cs typeface="+mn-cs"/>
        </a:defRPr>
      </a:lvl1pPr>
      <a:lvl2pPr marL="586072" algn="l" defTabSz="1172144" rtl="0" eaLnBrk="1" latinLnBrk="0" hangingPunct="1">
        <a:defRPr sz="2267" kern="1200">
          <a:solidFill>
            <a:schemeClr val="tx1"/>
          </a:solidFill>
          <a:latin typeface="+mn-lt"/>
          <a:ea typeface="+mn-ea"/>
          <a:cs typeface="+mn-cs"/>
        </a:defRPr>
      </a:lvl2pPr>
      <a:lvl3pPr marL="1172144" algn="l" defTabSz="1172144" rtl="0" eaLnBrk="1" latinLnBrk="0" hangingPunct="1">
        <a:defRPr sz="2267" kern="1200">
          <a:solidFill>
            <a:schemeClr val="tx1"/>
          </a:solidFill>
          <a:latin typeface="+mn-lt"/>
          <a:ea typeface="+mn-ea"/>
          <a:cs typeface="+mn-cs"/>
        </a:defRPr>
      </a:lvl3pPr>
      <a:lvl4pPr marL="1758216" algn="l" defTabSz="1172144" rtl="0" eaLnBrk="1" latinLnBrk="0" hangingPunct="1">
        <a:defRPr sz="2267" kern="1200">
          <a:solidFill>
            <a:schemeClr val="tx1"/>
          </a:solidFill>
          <a:latin typeface="+mn-lt"/>
          <a:ea typeface="+mn-ea"/>
          <a:cs typeface="+mn-cs"/>
        </a:defRPr>
      </a:lvl4pPr>
      <a:lvl5pPr marL="2344287" algn="l" defTabSz="1172144" rtl="0" eaLnBrk="1" latinLnBrk="0" hangingPunct="1">
        <a:defRPr sz="2267" kern="1200">
          <a:solidFill>
            <a:schemeClr val="tx1"/>
          </a:solidFill>
          <a:latin typeface="+mn-lt"/>
          <a:ea typeface="+mn-ea"/>
          <a:cs typeface="+mn-cs"/>
        </a:defRPr>
      </a:lvl5pPr>
      <a:lvl6pPr marL="2930359" algn="l" defTabSz="1172144" rtl="0" eaLnBrk="1" latinLnBrk="0" hangingPunct="1">
        <a:defRPr sz="2267" kern="1200">
          <a:solidFill>
            <a:schemeClr val="tx1"/>
          </a:solidFill>
          <a:latin typeface="+mn-lt"/>
          <a:ea typeface="+mn-ea"/>
          <a:cs typeface="+mn-cs"/>
        </a:defRPr>
      </a:lvl6pPr>
      <a:lvl7pPr marL="3516431" algn="l" defTabSz="1172144" rtl="0" eaLnBrk="1" latinLnBrk="0" hangingPunct="1">
        <a:defRPr sz="2267" kern="1200">
          <a:solidFill>
            <a:schemeClr val="tx1"/>
          </a:solidFill>
          <a:latin typeface="+mn-lt"/>
          <a:ea typeface="+mn-ea"/>
          <a:cs typeface="+mn-cs"/>
        </a:defRPr>
      </a:lvl7pPr>
      <a:lvl8pPr marL="4102503" algn="l" defTabSz="1172144" rtl="0" eaLnBrk="1" latinLnBrk="0" hangingPunct="1">
        <a:defRPr sz="2267" kern="1200">
          <a:solidFill>
            <a:schemeClr val="tx1"/>
          </a:solidFill>
          <a:latin typeface="+mn-lt"/>
          <a:ea typeface="+mn-ea"/>
          <a:cs typeface="+mn-cs"/>
        </a:defRPr>
      </a:lvl8pPr>
      <a:lvl9pPr marL="4688575" algn="l" defTabSz="1172144" rtl="0" eaLnBrk="1" latinLnBrk="0" hangingPunct="1">
        <a:defRPr sz="2267"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59430" y="482330"/>
            <a:ext cx="10561173" cy="498764"/>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958851" y="1742495"/>
            <a:ext cx="10561752" cy="4342923"/>
          </a:xfrm>
          <a:prstGeom prst="rect">
            <a:avLst/>
          </a:prstGeom>
        </p:spPr>
        <p:txBody>
          <a:bodyPr vert="horz" lIns="87916" tIns="43957" rIns="87916" bIns="43957"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noProof="0" dirty="0"/>
          </a:p>
        </p:txBody>
      </p:sp>
      <p:sp>
        <p:nvSpPr>
          <p:cNvPr id="6" name="TextBox 5"/>
          <p:cNvSpPr txBox="1"/>
          <p:nvPr/>
        </p:nvSpPr>
        <p:spPr>
          <a:xfrm rot="16200000">
            <a:off x="-3240000" y="3318084"/>
            <a:ext cx="6877637" cy="241473"/>
          </a:xfrm>
          <a:prstGeom prst="rect">
            <a:avLst/>
          </a:prstGeom>
          <a:noFill/>
        </p:spPr>
        <p:txBody>
          <a:bodyPr wrap="square" lIns="117221" tIns="58609" rIns="117221" bIns="58609"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0" cap="none" spc="0" dirty="0">
                <a:ln>
                  <a:noFill/>
                </a:ln>
                <a:solidFill>
                  <a:srgbClr val="005386"/>
                </a:solidFill>
                <a:effectLst/>
                <a:latin typeface="Arial Narrow" pitchFamily="34" charset="0"/>
                <a:cs typeface="Arial" pitchFamily="34" charset="0"/>
              </a:rPr>
              <a:t>© La</a:t>
            </a:r>
            <a:r>
              <a:rPr lang="en-US" sz="800" b="0" cap="none" spc="0" baseline="0" dirty="0">
                <a:ln>
                  <a:noFill/>
                </a:ln>
                <a:solidFill>
                  <a:srgbClr val="005386"/>
                </a:solidFill>
                <a:effectLst/>
                <a:latin typeface="Arial Narrow" pitchFamily="34" charset="0"/>
                <a:cs typeface="Arial" pitchFamily="34" charset="0"/>
              </a:rPr>
              <a:t> </a:t>
            </a:r>
            <a:r>
              <a:rPr lang="en-US" sz="800" b="0" cap="none" spc="0" dirty="0">
                <a:ln>
                  <a:noFill/>
                </a:ln>
                <a:solidFill>
                  <a:srgbClr val="005386"/>
                </a:solidFill>
                <a:effectLst/>
                <a:latin typeface="Arial Narrow" pitchFamily="34" charset="0"/>
                <a:cs typeface="Arial" pitchFamily="34" charset="0"/>
              </a:rPr>
              <a:t>Fondation Dassault Systèmes | </a:t>
            </a:r>
            <a:r>
              <a:rPr lang="en-US" sz="800" b="0" cap="none" spc="0" noProof="0" dirty="0">
                <a:ln>
                  <a:noFill/>
                </a:ln>
                <a:solidFill>
                  <a:srgbClr val="005386"/>
                </a:solidFill>
                <a:effectLst/>
                <a:latin typeface="Arial Narrow" pitchFamily="34" charset="0"/>
                <a:cs typeface="Arial" pitchFamily="34" charset="0"/>
              </a:rPr>
              <a:t>Confidential</a:t>
            </a:r>
            <a:r>
              <a:rPr lang="en-US" sz="800" b="0" cap="none" spc="0" dirty="0">
                <a:ln>
                  <a:noFill/>
                </a:ln>
                <a:solidFill>
                  <a:srgbClr val="005386"/>
                </a:solidFill>
                <a:effectLst/>
                <a:latin typeface="Arial Narrow" pitchFamily="34" charset="0"/>
                <a:cs typeface="Arial" pitchFamily="34" charset="0"/>
              </a:rPr>
              <a:t> Information</a:t>
            </a:r>
          </a:p>
        </p:txBody>
      </p:sp>
      <p:pic>
        <p:nvPicPr>
          <p:cNvPr id="8" name="Picture 7" descr="3DS_Fondation_DS_CMJN_blu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98545" y="6155211"/>
            <a:ext cx="1405749" cy="585605"/>
          </a:xfrm>
          <a:prstGeom prst="rect">
            <a:avLst/>
          </a:prstGeom>
        </p:spPr>
      </p:pic>
      <p:sp>
        <p:nvSpPr>
          <p:cNvPr id="7" name="Espace réservé du numéro de diapositive 5"/>
          <p:cNvSpPr txBox="1">
            <a:spLocks/>
          </p:cNvSpPr>
          <p:nvPr userDrawn="1"/>
        </p:nvSpPr>
        <p:spPr>
          <a:xfrm>
            <a:off x="198818" y="6448013"/>
            <a:ext cx="395536" cy="360040"/>
          </a:xfrm>
          <a:prstGeom prst="rect">
            <a:avLst/>
          </a:prstGeom>
        </p:spPr>
        <p:txBody>
          <a:bodyPr lIns="87916" tIns="43957" rIns="87916" bIns="43957" anchor="ctr"/>
          <a:lstStyle>
            <a:lvl1pPr>
              <a:defRPr sz="1000">
                <a:latin typeface="Arial" pitchFamily="34" charset="0"/>
                <a:cs typeface="Arial" pitchFamily="34" charset="0"/>
              </a:defRPr>
            </a:lvl1pPr>
          </a:lstStyle>
          <a:p>
            <a:pPr marL="0" marR="0" lvl="0" indent="0" algn="ctr" defTabSz="879152" rtl="0" eaLnBrk="1" fontAlgn="auto" latinLnBrk="0" hangingPunct="1">
              <a:lnSpc>
                <a:spcPct val="100000"/>
              </a:lnSpc>
              <a:spcBef>
                <a:spcPts val="0"/>
              </a:spcBef>
              <a:spcAft>
                <a:spcPts val="0"/>
              </a:spcAft>
              <a:buClrTx/>
              <a:buSzTx/>
              <a:buFontTx/>
              <a:buNone/>
              <a:tabLst/>
              <a:defRPr/>
            </a:pPr>
            <a:fld id="{77E95206-EC0C-43EF-8E7D-2BA7BDFE308A}" type="slidenum">
              <a:rPr kumimoji="0" lang="en-US" sz="9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ctr" defTabSz="879152"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3402338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dt="0"/>
  <p:txStyles>
    <p:titleStyle>
      <a:lvl1pPr algn="l" defTabSz="1172173" rtl="0" eaLnBrk="1" latinLnBrk="0" hangingPunct="1">
        <a:spcBef>
          <a:spcPct val="0"/>
        </a:spcBef>
        <a:buNone/>
        <a:defRPr lang="en-US" sz="4267" b="0" i="0" kern="1200" spc="0" baseline="0" noProof="0" dirty="0">
          <a:solidFill>
            <a:schemeClr val="tx1"/>
          </a:solidFill>
          <a:effectLst/>
          <a:latin typeface="+mj-lt"/>
          <a:ea typeface="+mj-ea"/>
          <a:cs typeface="3ds Condensed"/>
        </a:defRPr>
      </a:lvl1pPr>
    </p:titleStyle>
    <p:bodyStyle>
      <a:lvl1pPr marL="304792" indent="-304792" algn="l" defTabSz="1172173" rtl="0" eaLnBrk="1" latinLnBrk="0" hangingPunct="1">
        <a:lnSpc>
          <a:spcPct val="100000"/>
        </a:lnSpc>
        <a:spcBef>
          <a:spcPts val="1067"/>
        </a:spcBef>
        <a:buClr>
          <a:schemeClr val="tx1"/>
        </a:buClr>
        <a:buSzPct val="80000"/>
        <a:buFont typeface="Wingdings 3" panose="05040102010807070707" pitchFamily="18" charset="2"/>
        <a:buChar char="u"/>
        <a:defRPr sz="2667" b="0" i="0" kern="900" spc="0">
          <a:solidFill>
            <a:schemeClr val="tx1"/>
          </a:solidFill>
          <a:latin typeface="+mn-lt"/>
          <a:ea typeface="+mn-ea"/>
          <a:cs typeface="3ds Light"/>
        </a:defRPr>
      </a:lvl1pPr>
      <a:lvl2pPr marL="533387" marR="0" indent="-234945" algn="l" defTabSz="1172173" rtl="0" eaLnBrk="1" fontAlgn="auto" latinLnBrk="0" hangingPunct="1">
        <a:lnSpc>
          <a:spcPct val="100000"/>
        </a:lnSpc>
        <a:spcBef>
          <a:spcPts val="800"/>
        </a:spcBef>
        <a:spcAft>
          <a:spcPts val="0"/>
        </a:spcAft>
        <a:buClr>
          <a:schemeClr val="tx1"/>
        </a:buClr>
        <a:buSzPct val="75000"/>
        <a:buFont typeface="Wingdings 3" panose="05040102010807070707" pitchFamily="18" charset="2"/>
        <a:buChar char="w"/>
        <a:tabLst/>
        <a:defRPr sz="2400" b="0" i="0" kern="900" spc="0" baseline="0">
          <a:solidFill>
            <a:schemeClr val="tx1"/>
          </a:solidFill>
          <a:latin typeface="+mn-lt"/>
          <a:ea typeface="+mn-ea"/>
          <a:cs typeface="3ds Light"/>
        </a:defRPr>
      </a:lvl2pPr>
      <a:lvl3pPr marL="838179" marR="0" indent="-211661" algn="l" defTabSz="1172173" rtl="0" eaLnBrk="1" fontAlgn="auto" latinLnBrk="0" hangingPunct="1">
        <a:lnSpc>
          <a:spcPct val="100000"/>
        </a:lnSpc>
        <a:spcBef>
          <a:spcPts val="533"/>
        </a:spcBef>
        <a:spcAft>
          <a:spcPts val="0"/>
        </a:spcAft>
        <a:buClr>
          <a:schemeClr val="tx1"/>
        </a:buClr>
        <a:buSzPct val="60000"/>
        <a:buFont typeface="Wingdings 3" panose="05040102010807070707" pitchFamily="18" charset="2"/>
        <a:buChar char="u"/>
        <a:tabLst/>
        <a:defRPr sz="2133" b="0" i="0" kern="900" spc="0">
          <a:solidFill>
            <a:schemeClr val="tx1"/>
          </a:solidFill>
          <a:latin typeface="+mn-lt"/>
          <a:ea typeface="+mn-ea"/>
          <a:cs typeface="3ds Light"/>
        </a:defRPr>
      </a:lvl3pPr>
      <a:lvl4pPr marL="1142971" indent="-239178" algn="l" defTabSz="1172173" rtl="0" eaLnBrk="1" latinLnBrk="0" hangingPunct="1">
        <a:lnSpc>
          <a:spcPct val="100000"/>
        </a:lnSpc>
        <a:spcBef>
          <a:spcPts val="533"/>
        </a:spcBef>
        <a:buClr>
          <a:schemeClr val="tx1"/>
        </a:buClr>
        <a:buSzPct val="60000"/>
        <a:buFont typeface="Wingdings 3" panose="05040102010807070707" pitchFamily="18" charset="2"/>
        <a:buChar char="w"/>
        <a:defRPr sz="1867" b="0" i="0" kern="900" spc="-93">
          <a:solidFill>
            <a:schemeClr val="tx1"/>
          </a:solidFill>
          <a:latin typeface="+mn-lt"/>
          <a:ea typeface="+mn-ea"/>
          <a:cs typeface="3ds Light"/>
        </a:defRPr>
      </a:lvl4pPr>
      <a:lvl5pPr marL="1219170" indent="0" algn="l" defTabSz="1371566" rtl="0" eaLnBrk="1" latinLnBrk="0" hangingPunct="1">
        <a:lnSpc>
          <a:spcPct val="100000"/>
        </a:lnSpc>
        <a:spcBef>
          <a:spcPts val="400"/>
        </a:spcBef>
        <a:buFont typeface="Arial"/>
        <a:buNone/>
        <a:defRPr sz="1600" b="0" i="0" kern="1200" baseline="0">
          <a:solidFill>
            <a:schemeClr val="tx1"/>
          </a:solidFill>
          <a:latin typeface="+mn-lt"/>
          <a:ea typeface="+mn-ea"/>
          <a:cs typeface="3ds Light"/>
        </a:defRPr>
      </a:lvl5pPr>
      <a:lvl6pPr marL="3223477"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09562"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395649"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4981735"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172173" rtl="0" eaLnBrk="1" latinLnBrk="0" hangingPunct="1">
        <a:defRPr sz="2267" kern="1200">
          <a:solidFill>
            <a:schemeClr val="tx1"/>
          </a:solidFill>
          <a:latin typeface="+mn-lt"/>
          <a:ea typeface="+mn-ea"/>
          <a:cs typeface="+mn-cs"/>
        </a:defRPr>
      </a:lvl1pPr>
      <a:lvl2pPr marL="586087" algn="l" defTabSz="1172173" rtl="0" eaLnBrk="1" latinLnBrk="0" hangingPunct="1">
        <a:defRPr sz="2267" kern="1200">
          <a:solidFill>
            <a:schemeClr val="tx1"/>
          </a:solidFill>
          <a:latin typeface="+mn-lt"/>
          <a:ea typeface="+mn-ea"/>
          <a:cs typeface="+mn-cs"/>
        </a:defRPr>
      </a:lvl2pPr>
      <a:lvl3pPr marL="1172173" algn="l" defTabSz="1172173" rtl="0" eaLnBrk="1" latinLnBrk="0" hangingPunct="1">
        <a:defRPr sz="2267" kern="1200">
          <a:solidFill>
            <a:schemeClr val="tx1"/>
          </a:solidFill>
          <a:latin typeface="+mn-lt"/>
          <a:ea typeface="+mn-ea"/>
          <a:cs typeface="+mn-cs"/>
        </a:defRPr>
      </a:lvl3pPr>
      <a:lvl4pPr marL="1758260" algn="l" defTabSz="1172173" rtl="0" eaLnBrk="1" latinLnBrk="0" hangingPunct="1">
        <a:defRPr sz="2267" kern="1200">
          <a:solidFill>
            <a:schemeClr val="tx1"/>
          </a:solidFill>
          <a:latin typeface="+mn-lt"/>
          <a:ea typeface="+mn-ea"/>
          <a:cs typeface="+mn-cs"/>
        </a:defRPr>
      </a:lvl4pPr>
      <a:lvl5pPr marL="2344345" algn="l" defTabSz="1172173" rtl="0" eaLnBrk="1" latinLnBrk="0" hangingPunct="1">
        <a:defRPr sz="2267" kern="1200">
          <a:solidFill>
            <a:schemeClr val="tx1"/>
          </a:solidFill>
          <a:latin typeface="+mn-lt"/>
          <a:ea typeface="+mn-ea"/>
          <a:cs typeface="+mn-cs"/>
        </a:defRPr>
      </a:lvl5pPr>
      <a:lvl6pPr marL="2930432" algn="l" defTabSz="1172173" rtl="0" eaLnBrk="1" latinLnBrk="0" hangingPunct="1">
        <a:defRPr sz="2267" kern="1200">
          <a:solidFill>
            <a:schemeClr val="tx1"/>
          </a:solidFill>
          <a:latin typeface="+mn-lt"/>
          <a:ea typeface="+mn-ea"/>
          <a:cs typeface="+mn-cs"/>
        </a:defRPr>
      </a:lvl6pPr>
      <a:lvl7pPr marL="3516519" algn="l" defTabSz="1172173" rtl="0" eaLnBrk="1" latinLnBrk="0" hangingPunct="1">
        <a:defRPr sz="2267" kern="1200">
          <a:solidFill>
            <a:schemeClr val="tx1"/>
          </a:solidFill>
          <a:latin typeface="+mn-lt"/>
          <a:ea typeface="+mn-ea"/>
          <a:cs typeface="+mn-cs"/>
        </a:defRPr>
      </a:lvl7pPr>
      <a:lvl8pPr marL="4102605" algn="l" defTabSz="1172173" rtl="0" eaLnBrk="1" latinLnBrk="0" hangingPunct="1">
        <a:defRPr sz="2267" kern="1200">
          <a:solidFill>
            <a:schemeClr val="tx1"/>
          </a:solidFill>
          <a:latin typeface="+mn-lt"/>
          <a:ea typeface="+mn-ea"/>
          <a:cs typeface="+mn-cs"/>
        </a:defRPr>
      </a:lvl8pPr>
      <a:lvl9pPr marL="4688692" algn="l" defTabSz="1172173" rtl="0" eaLnBrk="1" latinLnBrk="0" hangingPunct="1">
        <a:defRPr sz="2267"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FDD301-B6C5-4D05-97F5-44E5493AD5DD}"/>
              </a:ext>
            </a:extLst>
          </p:cNvPr>
          <p:cNvSpPr/>
          <p:nvPr userDrawn="1"/>
        </p:nvSpPr>
        <p:spPr>
          <a:xfrm>
            <a:off x="12310950" y="0"/>
            <a:ext cx="178330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7AE08359-026E-4DF9-A362-FE14786A72D2}"/>
              </a:ext>
            </a:extLst>
          </p:cNvPr>
          <p:cNvSpPr txBox="1"/>
          <p:nvPr userDrawn="1"/>
        </p:nvSpPr>
        <p:spPr>
          <a:xfrm>
            <a:off x="12441045" y="220780"/>
            <a:ext cx="1401171" cy="184665"/>
          </a:xfrm>
          <a:prstGeom prst="rect">
            <a:avLst/>
          </a:prstGeom>
          <a:noFill/>
        </p:spPr>
        <p:txBody>
          <a:bodyPr wrap="square" lIns="0" tIns="0" rIns="0" bIns="0" rtlCol="0">
            <a:noAutofit/>
          </a:bodyPr>
          <a:lstStyle/>
          <a:p>
            <a:pPr algn="l"/>
            <a:r>
              <a:rPr lang="en-US" sz="1200" b="1" dirty="0"/>
              <a:t>MAJOR COLORS</a:t>
            </a:r>
          </a:p>
        </p:txBody>
      </p:sp>
      <p:sp>
        <p:nvSpPr>
          <p:cNvPr id="7" name="Rectangle 6">
            <a:extLst>
              <a:ext uri="{FF2B5EF4-FFF2-40B4-BE49-F238E27FC236}">
                <a16:creationId xmlns:a16="http://schemas.microsoft.com/office/drawing/2014/main" id="{080B8E17-6317-4783-B2A2-527D32852727}"/>
              </a:ext>
            </a:extLst>
          </p:cNvPr>
          <p:cNvSpPr/>
          <p:nvPr userDrawn="1"/>
        </p:nvSpPr>
        <p:spPr>
          <a:xfrm>
            <a:off x="12441046" y="481621"/>
            <a:ext cx="302577" cy="302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16924D83-3E54-403A-8E0E-C7F57643B6B7}"/>
              </a:ext>
            </a:extLst>
          </p:cNvPr>
          <p:cNvSpPr txBox="1"/>
          <p:nvPr userDrawn="1"/>
        </p:nvSpPr>
        <p:spPr>
          <a:xfrm>
            <a:off x="12823182" y="540577"/>
            <a:ext cx="1210103" cy="184665"/>
          </a:xfrm>
          <a:prstGeom prst="rect">
            <a:avLst/>
          </a:prstGeom>
          <a:noFill/>
        </p:spPr>
        <p:txBody>
          <a:bodyPr wrap="square" lIns="0" tIns="0" rIns="0" bIns="0" rtlCol="0" anchor="ctr">
            <a:noAutofit/>
          </a:bodyPr>
          <a:lstStyle/>
          <a:p>
            <a:pPr algn="l"/>
            <a:r>
              <a:rPr lang="en-US" sz="1067" b="1" dirty="0"/>
              <a:t>RBG: 0 – 83 – 134 </a:t>
            </a:r>
          </a:p>
        </p:txBody>
      </p:sp>
      <p:sp>
        <p:nvSpPr>
          <p:cNvPr id="10" name="Rectangle 9">
            <a:extLst>
              <a:ext uri="{FF2B5EF4-FFF2-40B4-BE49-F238E27FC236}">
                <a16:creationId xmlns:a16="http://schemas.microsoft.com/office/drawing/2014/main" id="{FE329BF2-DCA2-4493-AB14-6F94C2464F84}"/>
              </a:ext>
            </a:extLst>
          </p:cNvPr>
          <p:cNvSpPr/>
          <p:nvPr userDrawn="1"/>
        </p:nvSpPr>
        <p:spPr>
          <a:xfrm>
            <a:off x="12441046" y="817164"/>
            <a:ext cx="302577" cy="3025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TextBox 10">
            <a:extLst>
              <a:ext uri="{FF2B5EF4-FFF2-40B4-BE49-F238E27FC236}">
                <a16:creationId xmlns:a16="http://schemas.microsoft.com/office/drawing/2014/main" id="{314A64C9-2E09-4C7B-AFE6-B9C068254A0C}"/>
              </a:ext>
            </a:extLst>
          </p:cNvPr>
          <p:cNvSpPr txBox="1"/>
          <p:nvPr userDrawn="1"/>
        </p:nvSpPr>
        <p:spPr>
          <a:xfrm>
            <a:off x="12823183" y="876120"/>
            <a:ext cx="1140980" cy="184665"/>
          </a:xfrm>
          <a:prstGeom prst="rect">
            <a:avLst/>
          </a:prstGeom>
          <a:noFill/>
        </p:spPr>
        <p:txBody>
          <a:bodyPr wrap="square" lIns="0" tIns="0" rIns="0" bIns="0" rtlCol="0" anchor="ctr">
            <a:noAutofit/>
          </a:bodyPr>
          <a:lstStyle/>
          <a:p>
            <a:pPr algn="l"/>
            <a:r>
              <a:rPr lang="en-US" sz="1067" b="1" dirty="0">
                <a:solidFill>
                  <a:schemeClr val="accent1"/>
                </a:solidFill>
              </a:rPr>
              <a:t>RBG: 151 – 153 – 155 </a:t>
            </a:r>
          </a:p>
        </p:txBody>
      </p:sp>
      <p:sp>
        <p:nvSpPr>
          <p:cNvPr id="12" name="Rectangle 11">
            <a:extLst>
              <a:ext uri="{FF2B5EF4-FFF2-40B4-BE49-F238E27FC236}">
                <a16:creationId xmlns:a16="http://schemas.microsoft.com/office/drawing/2014/main" id="{EACE7128-2377-481F-BC6D-51F3D7AB331E}"/>
              </a:ext>
            </a:extLst>
          </p:cNvPr>
          <p:cNvSpPr/>
          <p:nvPr userDrawn="1"/>
        </p:nvSpPr>
        <p:spPr>
          <a:xfrm>
            <a:off x="12441046" y="1152706"/>
            <a:ext cx="302577" cy="302577"/>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Box 12">
            <a:extLst>
              <a:ext uri="{FF2B5EF4-FFF2-40B4-BE49-F238E27FC236}">
                <a16:creationId xmlns:a16="http://schemas.microsoft.com/office/drawing/2014/main" id="{2124DA53-F83F-4C68-A4C9-126F16F3E817}"/>
              </a:ext>
            </a:extLst>
          </p:cNvPr>
          <p:cNvSpPr txBox="1"/>
          <p:nvPr userDrawn="1"/>
        </p:nvSpPr>
        <p:spPr>
          <a:xfrm>
            <a:off x="12823182" y="1211662"/>
            <a:ext cx="1210103" cy="184665"/>
          </a:xfrm>
          <a:prstGeom prst="rect">
            <a:avLst/>
          </a:prstGeom>
          <a:noFill/>
        </p:spPr>
        <p:txBody>
          <a:bodyPr wrap="square" lIns="0" tIns="0" rIns="0" bIns="0" rtlCol="0" anchor="ctr">
            <a:noAutofit/>
          </a:bodyPr>
          <a:lstStyle/>
          <a:p>
            <a:pPr algn="l"/>
            <a:r>
              <a:rPr lang="en-US" sz="1067" b="1" dirty="0">
                <a:solidFill>
                  <a:schemeClr val="tx1">
                    <a:lumMod val="60000"/>
                    <a:lumOff val="40000"/>
                  </a:schemeClr>
                </a:solidFill>
              </a:rPr>
              <a:t>RBG: 29 – 169 -255 </a:t>
            </a:r>
          </a:p>
        </p:txBody>
      </p:sp>
      <p:sp>
        <p:nvSpPr>
          <p:cNvPr id="14" name="TextBox 13">
            <a:extLst>
              <a:ext uri="{FF2B5EF4-FFF2-40B4-BE49-F238E27FC236}">
                <a16:creationId xmlns:a16="http://schemas.microsoft.com/office/drawing/2014/main" id="{F9441FBC-C03A-4850-813B-05C7E7A1D1B2}"/>
              </a:ext>
            </a:extLst>
          </p:cNvPr>
          <p:cNvSpPr txBox="1"/>
          <p:nvPr userDrawn="1"/>
        </p:nvSpPr>
        <p:spPr>
          <a:xfrm>
            <a:off x="12441045" y="1725456"/>
            <a:ext cx="1523117" cy="184665"/>
          </a:xfrm>
          <a:prstGeom prst="rect">
            <a:avLst/>
          </a:prstGeom>
          <a:noFill/>
        </p:spPr>
        <p:txBody>
          <a:bodyPr wrap="square" lIns="0" tIns="0" rIns="0" bIns="0" rtlCol="0">
            <a:noAutofit/>
          </a:bodyPr>
          <a:lstStyle/>
          <a:p>
            <a:pPr algn="l"/>
            <a:r>
              <a:rPr lang="en-US" sz="1200" b="1" dirty="0"/>
              <a:t>CATIA GEOVIA SIMULIA</a:t>
            </a:r>
          </a:p>
        </p:txBody>
      </p:sp>
      <p:sp>
        <p:nvSpPr>
          <p:cNvPr id="15" name="Rectangle 14">
            <a:extLst>
              <a:ext uri="{FF2B5EF4-FFF2-40B4-BE49-F238E27FC236}">
                <a16:creationId xmlns:a16="http://schemas.microsoft.com/office/drawing/2014/main" id="{9A455439-4BB8-43A4-B731-5B625CFED19F}"/>
              </a:ext>
            </a:extLst>
          </p:cNvPr>
          <p:cNvSpPr/>
          <p:nvPr userDrawn="1"/>
        </p:nvSpPr>
        <p:spPr>
          <a:xfrm>
            <a:off x="12441046" y="1986297"/>
            <a:ext cx="302577" cy="302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TextBox 15">
            <a:extLst>
              <a:ext uri="{FF2B5EF4-FFF2-40B4-BE49-F238E27FC236}">
                <a16:creationId xmlns:a16="http://schemas.microsoft.com/office/drawing/2014/main" id="{1A1E9EEE-8B34-49C9-B594-D9EAE2E9E9BB}"/>
              </a:ext>
            </a:extLst>
          </p:cNvPr>
          <p:cNvSpPr txBox="1"/>
          <p:nvPr userDrawn="1"/>
        </p:nvSpPr>
        <p:spPr>
          <a:xfrm>
            <a:off x="12823182" y="2045253"/>
            <a:ext cx="1210103" cy="184665"/>
          </a:xfrm>
          <a:prstGeom prst="rect">
            <a:avLst/>
          </a:prstGeom>
          <a:noFill/>
        </p:spPr>
        <p:txBody>
          <a:bodyPr wrap="square" lIns="0" tIns="0" rIns="0" bIns="0" rtlCol="0" anchor="ctr">
            <a:noAutofit/>
          </a:bodyPr>
          <a:lstStyle/>
          <a:p>
            <a:pPr algn="l"/>
            <a:r>
              <a:rPr lang="en-US" sz="1067" b="1" dirty="0">
                <a:solidFill>
                  <a:schemeClr val="tx2"/>
                </a:solidFill>
              </a:rPr>
              <a:t>RBG: 0 – 24 – 113 </a:t>
            </a:r>
          </a:p>
        </p:txBody>
      </p:sp>
      <p:sp>
        <p:nvSpPr>
          <p:cNvPr id="17" name="TextBox 16">
            <a:extLst>
              <a:ext uri="{FF2B5EF4-FFF2-40B4-BE49-F238E27FC236}">
                <a16:creationId xmlns:a16="http://schemas.microsoft.com/office/drawing/2014/main" id="{83D09A15-0C4E-4425-8FF7-93A02D4676A5}"/>
              </a:ext>
            </a:extLst>
          </p:cNvPr>
          <p:cNvSpPr txBox="1"/>
          <p:nvPr userDrawn="1"/>
        </p:nvSpPr>
        <p:spPr>
          <a:xfrm>
            <a:off x="12441045" y="2562750"/>
            <a:ext cx="1523117" cy="184665"/>
          </a:xfrm>
          <a:prstGeom prst="rect">
            <a:avLst/>
          </a:prstGeom>
          <a:noFill/>
        </p:spPr>
        <p:txBody>
          <a:bodyPr wrap="square" lIns="0" tIns="0" rIns="0" bIns="0" rtlCol="0">
            <a:noAutofit/>
          </a:bodyPr>
          <a:lstStyle/>
          <a:p>
            <a:pPr algn="l"/>
            <a:r>
              <a:rPr lang="en-US" sz="1200" b="1" dirty="0"/>
              <a:t>DELMIA</a:t>
            </a:r>
          </a:p>
        </p:txBody>
      </p:sp>
      <p:sp>
        <p:nvSpPr>
          <p:cNvPr id="18" name="Rectangle 17">
            <a:extLst>
              <a:ext uri="{FF2B5EF4-FFF2-40B4-BE49-F238E27FC236}">
                <a16:creationId xmlns:a16="http://schemas.microsoft.com/office/drawing/2014/main" id="{3922FA40-0042-41B6-84B2-0B09054F405F}"/>
              </a:ext>
            </a:extLst>
          </p:cNvPr>
          <p:cNvSpPr/>
          <p:nvPr userDrawn="1"/>
        </p:nvSpPr>
        <p:spPr>
          <a:xfrm>
            <a:off x="12441046" y="2823592"/>
            <a:ext cx="302577" cy="3025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TextBox 18">
            <a:extLst>
              <a:ext uri="{FF2B5EF4-FFF2-40B4-BE49-F238E27FC236}">
                <a16:creationId xmlns:a16="http://schemas.microsoft.com/office/drawing/2014/main" id="{81A46D8D-E57A-4064-93CF-471EF1F74C27}"/>
              </a:ext>
            </a:extLst>
          </p:cNvPr>
          <p:cNvSpPr txBox="1"/>
          <p:nvPr userDrawn="1"/>
        </p:nvSpPr>
        <p:spPr>
          <a:xfrm>
            <a:off x="12823182" y="2882548"/>
            <a:ext cx="1210103" cy="184665"/>
          </a:xfrm>
          <a:prstGeom prst="rect">
            <a:avLst/>
          </a:prstGeom>
          <a:noFill/>
        </p:spPr>
        <p:txBody>
          <a:bodyPr wrap="square" lIns="0" tIns="0" rIns="0" bIns="0" rtlCol="0" anchor="ctr">
            <a:noAutofit/>
          </a:bodyPr>
          <a:lstStyle/>
          <a:p>
            <a:pPr algn="l"/>
            <a:r>
              <a:rPr lang="en-US" sz="1067" b="1" dirty="0">
                <a:solidFill>
                  <a:schemeClr val="accent3"/>
                </a:solidFill>
              </a:rPr>
              <a:t>RBG: 255 – 205 – 0 </a:t>
            </a:r>
          </a:p>
        </p:txBody>
      </p:sp>
      <p:sp>
        <p:nvSpPr>
          <p:cNvPr id="20" name="TextBox 19">
            <a:extLst>
              <a:ext uri="{FF2B5EF4-FFF2-40B4-BE49-F238E27FC236}">
                <a16:creationId xmlns:a16="http://schemas.microsoft.com/office/drawing/2014/main" id="{F6E0525C-970C-4AAE-A02B-A3E8E95F02F4}"/>
              </a:ext>
            </a:extLst>
          </p:cNvPr>
          <p:cNvSpPr txBox="1"/>
          <p:nvPr userDrawn="1"/>
        </p:nvSpPr>
        <p:spPr>
          <a:xfrm>
            <a:off x="12441045" y="3396010"/>
            <a:ext cx="1523117" cy="184665"/>
          </a:xfrm>
          <a:prstGeom prst="rect">
            <a:avLst/>
          </a:prstGeom>
          <a:noFill/>
        </p:spPr>
        <p:txBody>
          <a:bodyPr wrap="square" lIns="0" tIns="0" rIns="0" bIns="0" rtlCol="0">
            <a:noAutofit/>
          </a:bodyPr>
          <a:lstStyle/>
          <a:p>
            <a:pPr algn="l"/>
            <a:r>
              <a:rPr lang="en-US" sz="1200" b="1" dirty="0"/>
              <a:t>SOLIDWORKS</a:t>
            </a:r>
          </a:p>
        </p:txBody>
      </p:sp>
      <p:sp>
        <p:nvSpPr>
          <p:cNvPr id="21" name="Rectangle 20">
            <a:extLst>
              <a:ext uri="{FF2B5EF4-FFF2-40B4-BE49-F238E27FC236}">
                <a16:creationId xmlns:a16="http://schemas.microsoft.com/office/drawing/2014/main" id="{B501C608-1B49-40B1-9C62-96B0B2EC7D31}"/>
              </a:ext>
            </a:extLst>
          </p:cNvPr>
          <p:cNvSpPr/>
          <p:nvPr userDrawn="1"/>
        </p:nvSpPr>
        <p:spPr>
          <a:xfrm>
            <a:off x="12441046" y="3656852"/>
            <a:ext cx="302577" cy="3025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TextBox 21">
            <a:extLst>
              <a:ext uri="{FF2B5EF4-FFF2-40B4-BE49-F238E27FC236}">
                <a16:creationId xmlns:a16="http://schemas.microsoft.com/office/drawing/2014/main" id="{8E989431-C09E-4D0A-9404-B2A42D8A0143}"/>
              </a:ext>
            </a:extLst>
          </p:cNvPr>
          <p:cNvSpPr txBox="1"/>
          <p:nvPr userDrawn="1"/>
        </p:nvSpPr>
        <p:spPr>
          <a:xfrm>
            <a:off x="12823182" y="3715808"/>
            <a:ext cx="1210103" cy="184665"/>
          </a:xfrm>
          <a:prstGeom prst="rect">
            <a:avLst/>
          </a:prstGeom>
          <a:noFill/>
        </p:spPr>
        <p:txBody>
          <a:bodyPr wrap="square" lIns="0" tIns="0" rIns="0" bIns="0" rtlCol="0" anchor="ctr">
            <a:noAutofit/>
          </a:bodyPr>
          <a:lstStyle/>
          <a:p>
            <a:pPr algn="l"/>
            <a:r>
              <a:rPr lang="en-US" sz="1067" b="1" dirty="0">
                <a:solidFill>
                  <a:schemeClr val="bg2"/>
                </a:solidFill>
              </a:rPr>
              <a:t>RBG: 218 – 41 – 28 </a:t>
            </a:r>
          </a:p>
        </p:txBody>
      </p:sp>
      <p:sp>
        <p:nvSpPr>
          <p:cNvPr id="23" name="TextBox 22">
            <a:extLst>
              <a:ext uri="{FF2B5EF4-FFF2-40B4-BE49-F238E27FC236}">
                <a16:creationId xmlns:a16="http://schemas.microsoft.com/office/drawing/2014/main" id="{E67D6795-CFFB-4B9A-B0C8-84339B67C3EF}"/>
              </a:ext>
            </a:extLst>
          </p:cNvPr>
          <p:cNvSpPr txBox="1"/>
          <p:nvPr userDrawn="1"/>
        </p:nvSpPr>
        <p:spPr>
          <a:xfrm>
            <a:off x="12441045" y="4221924"/>
            <a:ext cx="1523117" cy="184665"/>
          </a:xfrm>
          <a:prstGeom prst="rect">
            <a:avLst/>
          </a:prstGeom>
          <a:noFill/>
        </p:spPr>
        <p:txBody>
          <a:bodyPr wrap="square" lIns="0" tIns="0" rIns="0" bIns="0" rtlCol="0">
            <a:noAutofit/>
          </a:bodyPr>
          <a:lstStyle/>
          <a:p>
            <a:pPr algn="l"/>
            <a:r>
              <a:rPr lang="en-US" sz="1200" b="1" dirty="0"/>
              <a:t>BIOVIA MEDIDATA</a:t>
            </a:r>
          </a:p>
        </p:txBody>
      </p:sp>
      <p:sp>
        <p:nvSpPr>
          <p:cNvPr id="24" name="Rectangle 23">
            <a:extLst>
              <a:ext uri="{FF2B5EF4-FFF2-40B4-BE49-F238E27FC236}">
                <a16:creationId xmlns:a16="http://schemas.microsoft.com/office/drawing/2014/main" id="{D9BAB769-5ABB-48EF-94FE-98CA1497844F}"/>
              </a:ext>
            </a:extLst>
          </p:cNvPr>
          <p:cNvSpPr/>
          <p:nvPr userDrawn="1"/>
        </p:nvSpPr>
        <p:spPr>
          <a:xfrm>
            <a:off x="12441046" y="4482765"/>
            <a:ext cx="302577" cy="3025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TextBox 24">
            <a:extLst>
              <a:ext uri="{FF2B5EF4-FFF2-40B4-BE49-F238E27FC236}">
                <a16:creationId xmlns:a16="http://schemas.microsoft.com/office/drawing/2014/main" id="{D0A19B5F-BB80-4094-BF38-E443DA1D2262}"/>
              </a:ext>
            </a:extLst>
          </p:cNvPr>
          <p:cNvSpPr txBox="1"/>
          <p:nvPr userDrawn="1"/>
        </p:nvSpPr>
        <p:spPr>
          <a:xfrm>
            <a:off x="12823182" y="4541721"/>
            <a:ext cx="1210103" cy="184665"/>
          </a:xfrm>
          <a:prstGeom prst="rect">
            <a:avLst/>
          </a:prstGeom>
          <a:noFill/>
        </p:spPr>
        <p:txBody>
          <a:bodyPr wrap="square" lIns="0" tIns="0" rIns="0" bIns="0" rtlCol="0" anchor="ctr">
            <a:noAutofit/>
          </a:bodyPr>
          <a:lstStyle/>
          <a:p>
            <a:pPr algn="l"/>
            <a:r>
              <a:rPr lang="en-US" sz="1067" b="1" dirty="0">
                <a:solidFill>
                  <a:schemeClr val="accent5"/>
                </a:solidFill>
              </a:rPr>
              <a:t>RBG: 200 – 211 – 0 </a:t>
            </a:r>
          </a:p>
        </p:txBody>
      </p:sp>
      <p:sp>
        <p:nvSpPr>
          <p:cNvPr id="26" name="TextBox 25">
            <a:extLst>
              <a:ext uri="{FF2B5EF4-FFF2-40B4-BE49-F238E27FC236}">
                <a16:creationId xmlns:a16="http://schemas.microsoft.com/office/drawing/2014/main" id="{0D7AC3FA-888B-4FFA-A20E-79EE7A13D2C5}"/>
              </a:ext>
            </a:extLst>
          </p:cNvPr>
          <p:cNvSpPr txBox="1"/>
          <p:nvPr userDrawn="1"/>
        </p:nvSpPr>
        <p:spPr>
          <a:xfrm>
            <a:off x="12441045" y="5055530"/>
            <a:ext cx="1523117" cy="184665"/>
          </a:xfrm>
          <a:prstGeom prst="rect">
            <a:avLst/>
          </a:prstGeom>
          <a:noFill/>
        </p:spPr>
        <p:txBody>
          <a:bodyPr wrap="square" lIns="0" tIns="0" rIns="0" bIns="0" rtlCol="0">
            <a:noAutofit/>
          </a:bodyPr>
          <a:lstStyle/>
          <a:p>
            <a:pPr algn="l"/>
            <a:r>
              <a:rPr lang="en-US" sz="1200" b="1" dirty="0"/>
              <a:t>ENOVIA NETVIBES</a:t>
            </a:r>
          </a:p>
        </p:txBody>
      </p:sp>
      <p:sp>
        <p:nvSpPr>
          <p:cNvPr id="27" name="Rectangle 26">
            <a:extLst>
              <a:ext uri="{FF2B5EF4-FFF2-40B4-BE49-F238E27FC236}">
                <a16:creationId xmlns:a16="http://schemas.microsoft.com/office/drawing/2014/main" id="{1DE8EFA7-4BBC-4BB7-B9CB-64BE88385936}"/>
              </a:ext>
            </a:extLst>
          </p:cNvPr>
          <p:cNvSpPr/>
          <p:nvPr userDrawn="1"/>
        </p:nvSpPr>
        <p:spPr>
          <a:xfrm>
            <a:off x="12441046" y="5316372"/>
            <a:ext cx="302577" cy="3025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TextBox 27">
            <a:extLst>
              <a:ext uri="{FF2B5EF4-FFF2-40B4-BE49-F238E27FC236}">
                <a16:creationId xmlns:a16="http://schemas.microsoft.com/office/drawing/2014/main" id="{57E0A101-C7D2-4499-9B06-FE808164979E}"/>
              </a:ext>
            </a:extLst>
          </p:cNvPr>
          <p:cNvSpPr txBox="1"/>
          <p:nvPr userDrawn="1"/>
        </p:nvSpPr>
        <p:spPr>
          <a:xfrm>
            <a:off x="12823182" y="5375328"/>
            <a:ext cx="1210103" cy="184665"/>
          </a:xfrm>
          <a:prstGeom prst="rect">
            <a:avLst/>
          </a:prstGeom>
          <a:noFill/>
        </p:spPr>
        <p:txBody>
          <a:bodyPr wrap="square" lIns="0" tIns="0" rIns="0" bIns="0" rtlCol="0" anchor="ctr">
            <a:noAutofit/>
          </a:bodyPr>
          <a:lstStyle/>
          <a:p>
            <a:pPr algn="l"/>
            <a:r>
              <a:rPr lang="en-US" sz="1067" b="1" dirty="0">
                <a:solidFill>
                  <a:schemeClr val="accent4"/>
                </a:solidFill>
              </a:rPr>
              <a:t>RBG: 232 – 119 - 34</a:t>
            </a:r>
          </a:p>
        </p:txBody>
      </p:sp>
      <p:sp>
        <p:nvSpPr>
          <p:cNvPr id="29" name="TextBox 28">
            <a:extLst>
              <a:ext uri="{FF2B5EF4-FFF2-40B4-BE49-F238E27FC236}">
                <a16:creationId xmlns:a16="http://schemas.microsoft.com/office/drawing/2014/main" id="{B633B69E-3D14-4399-AAD4-CEF33ABAECEC}"/>
              </a:ext>
            </a:extLst>
          </p:cNvPr>
          <p:cNvSpPr txBox="1"/>
          <p:nvPr userDrawn="1"/>
        </p:nvSpPr>
        <p:spPr>
          <a:xfrm>
            <a:off x="12441045" y="5889137"/>
            <a:ext cx="1523117" cy="369332"/>
          </a:xfrm>
          <a:prstGeom prst="rect">
            <a:avLst/>
          </a:prstGeom>
          <a:noFill/>
        </p:spPr>
        <p:txBody>
          <a:bodyPr wrap="square" lIns="0" tIns="0" rIns="0" bIns="0" rtlCol="0" anchor="b">
            <a:noAutofit/>
          </a:bodyPr>
          <a:lstStyle/>
          <a:p>
            <a:pPr algn="l"/>
            <a:r>
              <a:rPr lang="en-US" sz="1200" b="1" dirty="0"/>
              <a:t>3DEXCITE 3DVIA CENTRIC PLM</a:t>
            </a:r>
          </a:p>
        </p:txBody>
      </p:sp>
      <p:sp>
        <p:nvSpPr>
          <p:cNvPr id="30" name="Rectangle 29">
            <a:extLst>
              <a:ext uri="{FF2B5EF4-FFF2-40B4-BE49-F238E27FC236}">
                <a16:creationId xmlns:a16="http://schemas.microsoft.com/office/drawing/2014/main" id="{829615DA-B8DB-477D-BBCA-B7D4787D2EE2}"/>
              </a:ext>
            </a:extLst>
          </p:cNvPr>
          <p:cNvSpPr/>
          <p:nvPr userDrawn="1"/>
        </p:nvSpPr>
        <p:spPr>
          <a:xfrm>
            <a:off x="12441046" y="6334645"/>
            <a:ext cx="302577" cy="3025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1" name="TextBox 30">
            <a:extLst>
              <a:ext uri="{FF2B5EF4-FFF2-40B4-BE49-F238E27FC236}">
                <a16:creationId xmlns:a16="http://schemas.microsoft.com/office/drawing/2014/main" id="{03FA9599-6BD7-495B-88BE-634C84D9B721}"/>
              </a:ext>
            </a:extLst>
          </p:cNvPr>
          <p:cNvSpPr txBox="1"/>
          <p:nvPr userDrawn="1"/>
        </p:nvSpPr>
        <p:spPr>
          <a:xfrm>
            <a:off x="12823182" y="6393601"/>
            <a:ext cx="1210103" cy="184665"/>
          </a:xfrm>
          <a:prstGeom prst="rect">
            <a:avLst/>
          </a:prstGeom>
          <a:noFill/>
        </p:spPr>
        <p:txBody>
          <a:bodyPr wrap="square" lIns="0" tIns="0" rIns="0" bIns="0" rtlCol="0" anchor="ctr">
            <a:noAutofit/>
          </a:bodyPr>
          <a:lstStyle/>
          <a:p>
            <a:pPr algn="l"/>
            <a:r>
              <a:rPr lang="en-US" sz="1067" b="1" dirty="0">
                <a:solidFill>
                  <a:schemeClr val="accent6"/>
                </a:solidFill>
              </a:rPr>
              <a:t>RBG: 0 – 0 – 0 </a:t>
            </a:r>
          </a:p>
        </p:txBody>
      </p:sp>
      <p:cxnSp>
        <p:nvCxnSpPr>
          <p:cNvPr id="36" name="Straight Connector 35">
            <a:extLst>
              <a:ext uri="{FF2B5EF4-FFF2-40B4-BE49-F238E27FC236}">
                <a16:creationId xmlns:a16="http://schemas.microsoft.com/office/drawing/2014/main" id="{7DDA68DF-F0B5-4F9E-9D27-ADF1BDFFFDAB}"/>
              </a:ext>
            </a:extLst>
          </p:cNvPr>
          <p:cNvCxnSpPr>
            <a:cxnSpLocks/>
          </p:cNvCxnSpPr>
          <p:nvPr userDrawn="1"/>
        </p:nvCxnSpPr>
        <p:spPr>
          <a:xfrm flipV="1">
            <a:off x="12441045" y="1590370"/>
            <a:ext cx="15231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A3E415-0DB3-4AA1-9984-3025EF35E511}"/>
              </a:ext>
            </a:extLst>
          </p:cNvPr>
          <p:cNvCxnSpPr>
            <a:cxnSpLocks/>
          </p:cNvCxnSpPr>
          <p:nvPr userDrawn="1"/>
        </p:nvCxnSpPr>
        <p:spPr>
          <a:xfrm flipV="1">
            <a:off x="12441045" y="2425812"/>
            <a:ext cx="15231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C9F0F2A-7CA9-4531-B42C-6D40246EB6EA}"/>
              </a:ext>
            </a:extLst>
          </p:cNvPr>
          <p:cNvCxnSpPr>
            <a:cxnSpLocks/>
          </p:cNvCxnSpPr>
          <p:nvPr userDrawn="1"/>
        </p:nvCxnSpPr>
        <p:spPr>
          <a:xfrm flipV="1">
            <a:off x="12441045" y="3261089"/>
            <a:ext cx="15231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E54BB1-287E-4863-85DD-4C8AFD0BD500}"/>
              </a:ext>
            </a:extLst>
          </p:cNvPr>
          <p:cNvCxnSpPr>
            <a:cxnSpLocks/>
          </p:cNvCxnSpPr>
          <p:nvPr userDrawn="1"/>
        </p:nvCxnSpPr>
        <p:spPr>
          <a:xfrm flipV="1">
            <a:off x="12441045" y="4090675"/>
            <a:ext cx="15231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5447E8D-3977-46E8-92A3-E2ABE7ED33BA}"/>
              </a:ext>
            </a:extLst>
          </p:cNvPr>
          <p:cNvCxnSpPr>
            <a:cxnSpLocks/>
          </p:cNvCxnSpPr>
          <p:nvPr userDrawn="1"/>
        </p:nvCxnSpPr>
        <p:spPr>
          <a:xfrm flipV="1">
            <a:off x="12441045" y="4920436"/>
            <a:ext cx="152311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06A745-1A82-4547-8746-49240F5F8760}"/>
              </a:ext>
            </a:extLst>
          </p:cNvPr>
          <p:cNvCxnSpPr>
            <a:cxnSpLocks/>
          </p:cNvCxnSpPr>
          <p:nvPr userDrawn="1"/>
        </p:nvCxnSpPr>
        <p:spPr>
          <a:xfrm flipV="1">
            <a:off x="12441045" y="5754042"/>
            <a:ext cx="1523117"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27744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2" r:id="rId32"/>
    <p:sldLayoutId id="2147483773" r:id="rId33"/>
  </p:sldLayoutIdLst>
  <p:hf sldNum="0" hdr="0" ftr="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vi-V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18A8-B73F-4328-AA31-F02D39FC5D47}"/>
              </a:ext>
            </a:extLst>
          </p:cNvPr>
          <p:cNvSpPr>
            <a:spLocks noGrp="1"/>
          </p:cNvSpPr>
          <p:nvPr>
            <p:ph type="title"/>
          </p:nvPr>
        </p:nvSpPr>
        <p:spPr>
          <a:xfrm>
            <a:off x="2927648" y="3179618"/>
            <a:ext cx="6336704" cy="498764"/>
          </a:xfrm>
        </p:spPr>
        <p:txBody>
          <a:bodyPr/>
          <a:lstStyle/>
          <a:p>
            <a:pPr algn="ctr"/>
            <a:r>
              <a:rPr lang="en-US" b="1" dirty="0">
                <a:latin typeface="+mn-lt"/>
              </a:rPr>
              <a:t>Idea Concept Submission</a:t>
            </a:r>
          </a:p>
        </p:txBody>
      </p:sp>
      <p:sp>
        <p:nvSpPr>
          <p:cNvPr id="3" name="Text Placeholder 2">
            <a:extLst>
              <a:ext uri="{FF2B5EF4-FFF2-40B4-BE49-F238E27FC236}">
                <a16:creationId xmlns:a16="http://schemas.microsoft.com/office/drawing/2014/main" id="{221E7A21-AF23-4D09-B0D7-305D4673E7FC}"/>
              </a:ext>
            </a:extLst>
          </p:cNvPr>
          <p:cNvSpPr>
            <a:spLocks noGrp="1"/>
          </p:cNvSpPr>
          <p:nvPr>
            <p:ph type="body" sz="quarter" idx="11"/>
          </p:nvPr>
        </p:nvSpPr>
        <p:spPr>
          <a:xfrm>
            <a:off x="291354" y="3900759"/>
            <a:ext cx="11609293" cy="903216"/>
          </a:xfrm>
        </p:spPr>
        <p:txBody>
          <a:bodyPr/>
          <a:lstStyle/>
          <a:p>
            <a:pPr algn="ctr"/>
            <a:r>
              <a:rPr lang="en-US" sz="2000" i="1" dirty="0">
                <a:highlight>
                  <a:srgbClr val="FFFF00"/>
                </a:highlight>
              </a:rPr>
              <a:t>Note: This review submission is mandatory to release the Seed Funding to schools</a:t>
            </a:r>
            <a:endParaRPr lang="en-US" sz="2400" i="1" dirty="0">
              <a:highlight>
                <a:srgbClr val="FFFF00"/>
              </a:highlight>
            </a:endParaRPr>
          </a:p>
        </p:txBody>
      </p:sp>
      <p:sp>
        <p:nvSpPr>
          <p:cNvPr id="9" name="Text Placeholder 2">
            <a:extLst>
              <a:ext uri="{FF2B5EF4-FFF2-40B4-BE49-F238E27FC236}">
                <a16:creationId xmlns:a16="http://schemas.microsoft.com/office/drawing/2014/main" id="{B1E039DD-2D78-44F9-9F4D-4E4D66130FDB}"/>
              </a:ext>
            </a:extLst>
          </p:cNvPr>
          <p:cNvSpPr txBox="1">
            <a:spLocks/>
          </p:cNvSpPr>
          <p:nvPr/>
        </p:nvSpPr>
        <p:spPr>
          <a:xfrm>
            <a:off x="291354" y="216511"/>
            <a:ext cx="11609293" cy="903216"/>
          </a:xfrm>
          <a:prstGeom prst="rect">
            <a:avLst/>
          </a:prstGeom>
        </p:spPr>
        <p:txBody>
          <a:bodyPr vert="horz" lIns="87916" tIns="43957" rIns="87916" bIns="43957" rtlCol="0" anchor="ctr">
            <a:noAutofit/>
          </a:bodyPr>
          <a:lstStyle>
            <a:lvl1pPr marL="304792" indent="-304792" algn="r" defTabSz="1172173" rtl="0" eaLnBrk="1" latinLnBrk="0" hangingPunct="1">
              <a:lnSpc>
                <a:spcPct val="100000"/>
              </a:lnSpc>
              <a:spcBef>
                <a:spcPts val="0"/>
              </a:spcBef>
              <a:buClr>
                <a:schemeClr val="tx1"/>
              </a:buClr>
              <a:buSzPct val="80000"/>
              <a:buFont typeface="Arial" pitchFamily="34" charset="0"/>
              <a:buNone/>
              <a:defRPr sz="2667" b="0" i="0" kern="900" spc="0" baseline="0">
                <a:solidFill>
                  <a:schemeClr val="tx1"/>
                </a:solidFill>
                <a:latin typeface="+mn-lt"/>
                <a:ea typeface="+mn-ea"/>
                <a:cs typeface="3ds Light"/>
              </a:defRPr>
            </a:lvl1pPr>
            <a:lvl2pPr marL="533387" marR="0" indent="-234945" algn="l" defTabSz="1172173" rtl="0" eaLnBrk="1" fontAlgn="auto" latinLnBrk="0" hangingPunct="1">
              <a:lnSpc>
                <a:spcPct val="100000"/>
              </a:lnSpc>
              <a:spcBef>
                <a:spcPts val="800"/>
              </a:spcBef>
              <a:spcAft>
                <a:spcPts val="0"/>
              </a:spcAft>
              <a:buClr>
                <a:schemeClr val="tx1"/>
              </a:buClr>
              <a:buSzPct val="75000"/>
              <a:buFont typeface="Arial" pitchFamily="34" charset="0"/>
              <a:buNone/>
              <a:tabLst/>
              <a:defRPr sz="2400" b="0" i="0" kern="900" spc="0" baseline="0">
                <a:solidFill>
                  <a:schemeClr val="bg1"/>
                </a:solidFill>
                <a:latin typeface="+mn-lt"/>
                <a:ea typeface="+mn-ea"/>
                <a:cs typeface="3ds Light"/>
              </a:defRPr>
            </a:lvl2pPr>
            <a:lvl3pPr marL="838179" marR="0" indent="-211661" algn="l" defTabSz="1172173" rtl="0" eaLnBrk="1" fontAlgn="auto" latinLnBrk="0" hangingPunct="1">
              <a:lnSpc>
                <a:spcPct val="100000"/>
              </a:lnSpc>
              <a:spcBef>
                <a:spcPts val="533"/>
              </a:spcBef>
              <a:spcAft>
                <a:spcPts val="0"/>
              </a:spcAft>
              <a:buClr>
                <a:schemeClr val="tx1"/>
              </a:buClr>
              <a:buSzPct val="60000"/>
              <a:buFont typeface="Arial" pitchFamily="34" charset="0"/>
              <a:buNone/>
              <a:tabLst/>
              <a:defRPr sz="2133" b="0" i="0" kern="900" spc="0">
                <a:solidFill>
                  <a:schemeClr val="bg1"/>
                </a:solidFill>
                <a:latin typeface="+mn-lt"/>
                <a:ea typeface="+mn-ea"/>
                <a:cs typeface="3ds Light"/>
              </a:defRPr>
            </a:lvl3pPr>
            <a:lvl4pPr marL="1142971" indent="-239178" algn="l" defTabSz="1172173" rtl="0" eaLnBrk="1" latinLnBrk="0" hangingPunct="1">
              <a:lnSpc>
                <a:spcPct val="100000"/>
              </a:lnSpc>
              <a:spcBef>
                <a:spcPts val="533"/>
              </a:spcBef>
              <a:buClr>
                <a:schemeClr val="tx1"/>
              </a:buClr>
              <a:buSzPct val="60000"/>
              <a:buFont typeface="Arial" pitchFamily="34" charset="0"/>
              <a:buNone/>
              <a:defRPr sz="1867" b="0" i="0" kern="900" spc="-93">
                <a:solidFill>
                  <a:schemeClr val="bg1"/>
                </a:solidFill>
                <a:latin typeface="+mn-lt"/>
                <a:ea typeface="+mn-ea"/>
                <a:cs typeface="3ds Light"/>
              </a:defRPr>
            </a:lvl4pPr>
            <a:lvl5pPr marL="1219170" indent="0" algn="l" defTabSz="1371566" rtl="0" eaLnBrk="1" latinLnBrk="0" hangingPunct="1">
              <a:lnSpc>
                <a:spcPct val="100000"/>
              </a:lnSpc>
              <a:spcBef>
                <a:spcPts val="400"/>
              </a:spcBef>
              <a:buFont typeface="Arial"/>
              <a:buNone/>
              <a:defRPr sz="1600" b="0" i="0" kern="1200" baseline="0">
                <a:solidFill>
                  <a:schemeClr val="bg1"/>
                </a:solidFill>
                <a:latin typeface="+mn-lt"/>
                <a:ea typeface="+mn-ea"/>
                <a:cs typeface="3ds Light"/>
              </a:defRPr>
            </a:lvl5pPr>
            <a:lvl6pPr marL="3223477"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09562"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395649"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4981735" indent="-293043" algn="l" defTabSz="1172173"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3200" b="1" dirty="0"/>
              <a:t>Made In 3D: Seed The Future Entrepreneurs</a:t>
            </a:r>
          </a:p>
          <a:p>
            <a:pPr algn="ctr"/>
            <a:r>
              <a:rPr lang="en-US" sz="3200" b="1" dirty="0"/>
              <a:t>Program Season 2024-25</a:t>
            </a:r>
            <a:endParaRPr lang="en-US" sz="3200" i="1" dirty="0">
              <a:highlight>
                <a:srgbClr val="FFFF00"/>
              </a:highlight>
            </a:endParaRPr>
          </a:p>
        </p:txBody>
      </p:sp>
      <p:pic>
        <p:nvPicPr>
          <p:cNvPr id="10" name="Picture 9">
            <a:extLst>
              <a:ext uri="{FF2B5EF4-FFF2-40B4-BE49-F238E27FC236}">
                <a16:creationId xmlns:a16="http://schemas.microsoft.com/office/drawing/2014/main" id="{9358FAAF-3DC4-4BC9-8F01-5483762ABDB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318" r="17644" b="5555"/>
          <a:stretch/>
        </p:blipFill>
        <p:spPr>
          <a:xfrm>
            <a:off x="5338482" y="1463873"/>
            <a:ext cx="1515035" cy="1371599"/>
          </a:xfrm>
          <a:prstGeom prst="rect">
            <a:avLst/>
          </a:prstGeom>
        </p:spPr>
      </p:pic>
    </p:spTree>
    <p:extLst>
      <p:ext uri="{BB962C8B-B14F-4D97-AF65-F5344CB8AC3E}">
        <p14:creationId xmlns:p14="http://schemas.microsoft.com/office/powerpoint/2010/main" val="72294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2DDFE2F9-3DE1-474D-A55A-5111E3E731D7}"/>
              </a:ext>
            </a:extLst>
          </p:cNvPr>
          <p:cNvGraphicFramePr>
            <a:graphicFrameLocks noGrp="1"/>
          </p:cNvGraphicFramePr>
          <p:nvPr>
            <p:extLst>
              <p:ext uri="{D42A27DB-BD31-4B8C-83A1-F6EECF244321}">
                <p14:modId xmlns:p14="http://schemas.microsoft.com/office/powerpoint/2010/main" val="429289729"/>
              </p:ext>
            </p:extLst>
          </p:nvPr>
        </p:nvGraphicFramePr>
        <p:xfrm>
          <a:off x="904357" y="1658437"/>
          <a:ext cx="6570332" cy="3824854"/>
        </p:xfrm>
        <a:graphic>
          <a:graphicData uri="http://schemas.openxmlformats.org/drawingml/2006/table">
            <a:tbl>
              <a:tblPr firstRow="1" bandRow="1">
                <a:tableStyleId>{16D9F66E-5EB9-4882-86FB-DCBF35E3C3E4}</a:tableStyleId>
              </a:tblPr>
              <a:tblGrid>
                <a:gridCol w="2944786">
                  <a:extLst>
                    <a:ext uri="{9D8B030D-6E8A-4147-A177-3AD203B41FA5}">
                      <a16:colId xmlns:a16="http://schemas.microsoft.com/office/drawing/2014/main" val="471815420"/>
                    </a:ext>
                  </a:extLst>
                </a:gridCol>
                <a:gridCol w="3625546">
                  <a:extLst>
                    <a:ext uri="{9D8B030D-6E8A-4147-A177-3AD203B41FA5}">
                      <a16:colId xmlns:a16="http://schemas.microsoft.com/office/drawing/2014/main" val="3813815139"/>
                    </a:ext>
                  </a:extLst>
                </a:gridCol>
              </a:tblGrid>
              <a:tr h="403667">
                <a:tc>
                  <a:txBody>
                    <a:bodyPr/>
                    <a:lstStyle/>
                    <a:p>
                      <a:r>
                        <a:rPr lang="en-US" sz="1800" dirty="0">
                          <a:latin typeface="+mj-lt"/>
                        </a:rPr>
                        <a:t>School ID</a:t>
                      </a:r>
                    </a:p>
                  </a:txBody>
                  <a:tcPr/>
                </a:tc>
                <a:tc>
                  <a:txBody>
                    <a:bodyPr/>
                    <a:lstStyle/>
                    <a:p>
                      <a:r>
                        <a:rPr lang="en-US" sz="1800" b="0" i="1" dirty="0">
                          <a:solidFill>
                            <a:srgbClr val="FF0000"/>
                          </a:solidFill>
                          <a:latin typeface="+mj-lt"/>
                        </a:rPr>
                        <a:t>174388337</a:t>
                      </a:r>
                    </a:p>
                  </a:txBody>
                  <a:tcPr/>
                </a:tc>
                <a:extLst>
                  <a:ext uri="{0D108BD9-81ED-4DB2-BD59-A6C34878D82A}">
                    <a16:rowId xmlns:a16="http://schemas.microsoft.com/office/drawing/2014/main" val="2436883074"/>
                  </a:ext>
                </a:extLst>
              </a:tr>
              <a:tr h="403667">
                <a:tc>
                  <a:txBody>
                    <a:bodyPr/>
                    <a:lstStyle/>
                    <a:p>
                      <a:r>
                        <a:rPr lang="en-US" sz="1800" b="1" dirty="0">
                          <a:latin typeface="+mj-lt"/>
                        </a:rPr>
                        <a:t>Name of School</a:t>
                      </a:r>
                    </a:p>
                  </a:txBody>
                  <a:tcPr/>
                </a:tc>
                <a:tc>
                  <a:txBody>
                    <a:bodyPr/>
                    <a:lstStyle/>
                    <a:p>
                      <a:r>
                        <a:rPr lang="en-US" sz="1800" b="0" i="1" kern="1200" dirty="0">
                          <a:solidFill>
                            <a:srgbClr val="FF0000"/>
                          </a:solidFill>
                          <a:latin typeface="+mn-lt"/>
                          <a:ea typeface="+mn-ea"/>
                          <a:cs typeface="+mn-cs"/>
                        </a:rPr>
                        <a:t>D.A.V. PUBLIC SCHOOL</a:t>
                      </a:r>
                      <a:endParaRPr lang="en-US" sz="1800" i="1" dirty="0">
                        <a:solidFill>
                          <a:srgbClr val="FF0000"/>
                        </a:solidFill>
                        <a:latin typeface="+mj-lt"/>
                      </a:endParaRPr>
                    </a:p>
                  </a:txBody>
                  <a:tcPr/>
                </a:tc>
                <a:extLst>
                  <a:ext uri="{0D108BD9-81ED-4DB2-BD59-A6C34878D82A}">
                    <a16:rowId xmlns:a16="http://schemas.microsoft.com/office/drawing/2014/main" val="295302875"/>
                  </a:ext>
                </a:extLst>
              </a:tr>
              <a:tr h="443669">
                <a:tc>
                  <a:txBody>
                    <a:bodyPr/>
                    <a:lstStyle/>
                    <a:p>
                      <a:r>
                        <a:rPr lang="en-US" sz="1800" dirty="0">
                          <a:latin typeface="+mj-lt"/>
                        </a:rPr>
                        <a:t>Names of students who are part of team</a:t>
                      </a:r>
                    </a:p>
                  </a:txBody>
                  <a:tcPr/>
                </a:tc>
                <a:tc>
                  <a:txBody>
                    <a:bodyPr/>
                    <a:lstStyle/>
                    <a:p>
                      <a:r>
                        <a:rPr lang="en-US" sz="1800" i="1" dirty="0">
                          <a:solidFill>
                            <a:srgbClr val="FF0000"/>
                          </a:solidFill>
                          <a:latin typeface="+mj-lt"/>
                        </a:rPr>
                        <a:t>1. Shivansh Mathur</a:t>
                      </a:r>
                    </a:p>
                    <a:p>
                      <a:pPr marL="0" marR="0" lvl="0" indent="0" algn="l" defTabSz="1172173" rtl="0" eaLnBrk="1" fontAlgn="auto" latinLnBrk="0" hangingPunct="1">
                        <a:lnSpc>
                          <a:spcPct val="100000"/>
                        </a:lnSpc>
                        <a:spcBef>
                          <a:spcPts val="0"/>
                        </a:spcBef>
                        <a:spcAft>
                          <a:spcPts val="0"/>
                        </a:spcAft>
                        <a:buClrTx/>
                        <a:buSzTx/>
                        <a:buFontTx/>
                        <a:buNone/>
                        <a:tabLst/>
                        <a:defRPr/>
                      </a:pPr>
                      <a:r>
                        <a:rPr lang="en-US" sz="1800" i="1" dirty="0">
                          <a:solidFill>
                            <a:srgbClr val="FF0000"/>
                          </a:solidFill>
                          <a:latin typeface="+mj-lt"/>
                        </a:rPr>
                        <a:t>2. </a:t>
                      </a:r>
                      <a:r>
                        <a:rPr lang="en-US" sz="1800" i="1" kern="1200" dirty="0">
                          <a:solidFill>
                            <a:srgbClr val="FF0000"/>
                          </a:solidFill>
                          <a:latin typeface="+mn-lt"/>
                          <a:ea typeface="+mn-ea"/>
                          <a:cs typeface="+mn-cs"/>
                        </a:rPr>
                        <a:t>Saksham Mehta</a:t>
                      </a:r>
                      <a:endParaRPr lang="en-US" sz="1800" i="1" dirty="0">
                        <a:solidFill>
                          <a:srgbClr val="FF0000"/>
                        </a:solidFill>
                        <a:latin typeface="+mj-lt"/>
                      </a:endParaRPr>
                    </a:p>
                    <a:p>
                      <a:pPr marL="0" marR="0" lvl="0" indent="0" algn="l" defTabSz="1172173" rtl="0" eaLnBrk="1" fontAlgn="auto" latinLnBrk="0" hangingPunct="1">
                        <a:lnSpc>
                          <a:spcPct val="100000"/>
                        </a:lnSpc>
                        <a:spcBef>
                          <a:spcPts val="0"/>
                        </a:spcBef>
                        <a:spcAft>
                          <a:spcPts val="0"/>
                        </a:spcAft>
                        <a:buClrTx/>
                        <a:buSzTx/>
                        <a:buFontTx/>
                        <a:buNone/>
                        <a:tabLst/>
                        <a:defRPr/>
                      </a:pPr>
                      <a:r>
                        <a:rPr lang="en-US" sz="1800" i="1" dirty="0">
                          <a:solidFill>
                            <a:srgbClr val="FF0000"/>
                          </a:solidFill>
                          <a:latin typeface="+mj-lt"/>
                        </a:rPr>
                        <a:t>3. </a:t>
                      </a:r>
                      <a:r>
                        <a:rPr lang="en-US" sz="1800" i="1" kern="1200" dirty="0" err="1">
                          <a:solidFill>
                            <a:srgbClr val="FF0000"/>
                          </a:solidFill>
                          <a:latin typeface="+mn-lt"/>
                          <a:ea typeface="+mn-ea"/>
                          <a:cs typeface="+mn-cs"/>
                        </a:rPr>
                        <a:t>Revansh</a:t>
                      </a:r>
                      <a:r>
                        <a:rPr lang="en-US" sz="1800" i="1" kern="1200" dirty="0">
                          <a:solidFill>
                            <a:srgbClr val="FF0000"/>
                          </a:solidFill>
                          <a:latin typeface="+mn-lt"/>
                          <a:ea typeface="+mn-ea"/>
                          <a:cs typeface="+mn-cs"/>
                        </a:rPr>
                        <a:t> Adlakha</a:t>
                      </a:r>
                      <a:endParaRPr lang="en-US" sz="1800" i="1" dirty="0">
                        <a:solidFill>
                          <a:srgbClr val="FF0000"/>
                        </a:solidFill>
                        <a:latin typeface="+mj-lt"/>
                      </a:endParaRPr>
                    </a:p>
                    <a:p>
                      <a:pPr marL="0" marR="0" lvl="0" indent="0" algn="l" defTabSz="1172173" rtl="0" eaLnBrk="1" fontAlgn="auto" latinLnBrk="0" hangingPunct="1">
                        <a:lnSpc>
                          <a:spcPct val="100000"/>
                        </a:lnSpc>
                        <a:spcBef>
                          <a:spcPts val="0"/>
                        </a:spcBef>
                        <a:spcAft>
                          <a:spcPts val="0"/>
                        </a:spcAft>
                        <a:buClrTx/>
                        <a:buSzTx/>
                        <a:buFontTx/>
                        <a:buNone/>
                        <a:tabLst/>
                        <a:defRPr/>
                      </a:pPr>
                      <a:r>
                        <a:rPr lang="en-US" sz="1800" i="1" dirty="0">
                          <a:solidFill>
                            <a:srgbClr val="FF0000"/>
                          </a:solidFill>
                          <a:latin typeface="+mj-lt"/>
                        </a:rPr>
                        <a:t>4.Yatharth Srivastava</a:t>
                      </a:r>
                    </a:p>
                    <a:p>
                      <a:pPr marL="0" marR="0" lvl="0" indent="0" algn="l" defTabSz="1172173" rtl="0" eaLnBrk="1" fontAlgn="auto" latinLnBrk="0" hangingPunct="1">
                        <a:lnSpc>
                          <a:spcPct val="100000"/>
                        </a:lnSpc>
                        <a:spcBef>
                          <a:spcPts val="0"/>
                        </a:spcBef>
                        <a:spcAft>
                          <a:spcPts val="0"/>
                        </a:spcAft>
                        <a:buClrTx/>
                        <a:buSzTx/>
                        <a:buFontTx/>
                        <a:buNone/>
                        <a:tabLst/>
                        <a:defRPr/>
                      </a:pPr>
                      <a:r>
                        <a:rPr lang="en-US" sz="1800" i="1" dirty="0">
                          <a:solidFill>
                            <a:srgbClr val="FF0000"/>
                          </a:solidFill>
                          <a:latin typeface="+mj-lt"/>
                        </a:rPr>
                        <a:t>5. </a:t>
                      </a:r>
                      <a:r>
                        <a:rPr lang="en-US" sz="1800" i="1" kern="1200" dirty="0">
                          <a:solidFill>
                            <a:srgbClr val="FF0000"/>
                          </a:solidFill>
                          <a:latin typeface="+mn-lt"/>
                          <a:ea typeface="+mn-ea"/>
                          <a:cs typeface="+mn-cs"/>
                        </a:rPr>
                        <a:t>Abhinav </a:t>
                      </a:r>
                      <a:r>
                        <a:rPr lang="en-US" sz="1800" i="1" kern="1200" dirty="0" err="1">
                          <a:solidFill>
                            <a:srgbClr val="FF0000"/>
                          </a:solidFill>
                          <a:latin typeface="+mn-lt"/>
                          <a:ea typeface="+mn-ea"/>
                          <a:cs typeface="+mn-cs"/>
                        </a:rPr>
                        <a:t>Chutani</a:t>
                      </a:r>
                      <a:endParaRPr lang="en-US" sz="1800" i="1" dirty="0">
                        <a:solidFill>
                          <a:srgbClr val="FF0000"/>
                        </a:solidFill>
                        <a:latin typeface="+mj-lt"/>
                      </a:endParaRPr>
                    </a:p>
                    <a:p>
                      <a:pPr marL="0" marR="0" lvl="0" indent="0" algn="l" defTabSz="1172173" rtl="0" eaLnBrk="1" fontAlgn="auto" latinLnBrk="0" hangingPunct="1">
                        <a:lnSpc>
                          <a:spcPct val="100000"/>
                        </a:lnSpc>
                        <a:spcBef>
                          <a:spcPts val="0"/>
                        </a:spcBef>
                        <a:spcAft>
                          <a:spcPts val="0"/>
                        </a:spcAft>
                        <a:buClrTx/>
                        <a:buSzTx/>
                        <a:buFontTx/>
                        <a:buNone/>
                        <a:tabLst/>
                        <a:defRPr/>
                      </a:pPr>
                      <a:r>
                        <a:rPr lang="en-US" sz="1800" i="1" dirty="0">
                          <a:solidFill>
                            <a:srgbClr val="FF0000"/>
                          </a:solidFill>
                          <a:latin typeface="+mj-lt"/>
                        </a:rPr>
                        <a:t>6. </a:t>
                      </a:r>
                      <a:r>
                        <a:rPr lang="en-US" sz="1800" i="1" kern="1200" dirty="0">
                          <a:solidFill>
                            <a:srgbClr val="FF0000"/>
                          </a:solidFill>
                          <a:latin typeface="+mn-lt"/>
                          <a:ea typeface="+mn-ea"/>
                          <a:cs typeface="+mn-cs"/>
                        </a:rPr>
                        <a:t>Chirag </a:t>
                      </a:r>
                      <a:r>
                        <a:rPr lang="en-US" sz="1800" i="1" kern="1200" dirty="0" err="1">
                          <a:solidFill>
                            <a:srgbClr val="FF0000"/>
                          </a:solidFill>
                          <a:latin typeface="+mn-lt"/>
                          <a:ea typeface="+mn-ea"/>
                          <a:cs typeface="+mn-cs"/>
                        </a:rPr>
                        <a:t>Kharb</a:t>
                      </a:r>
                      <a:endParaRPr lang="en-US" sz="1800" i="1" kern="1200" dirty="0">
                        <a:solidFill>
                          <a:srgbClr val="FF0000"/>
                        </a:solidFill>
                        <a:latin typeface="+mn-lt"/>
                        <a:ea typeface="+mn-ea"/>
                        <a:cs typeface="+mn-cs"/>
                      </a:endParaRPr>
                    </a:p>
                  </a:txBody>
                  <a:tcPr/>
                </a:tc>
                <a:extLst>
                  <a:ext uri="{0D108BD9-81ED-4DB2-BD59-A6C34878D82A}">
                    <a16:rowId xmlns:a16="http://schemas.microsoft.com/office/drawing/2014/main" val="585355537"/>
                  </a:ext>
                </a:extLst>
              </a:tr>
              <a:tr h="443669">
                <a:tc>
                  <a:txBody>
                    <a:bodyPr/>
                    <a:lstStyle/>
                    <a:p>
                      <a:r>
                        <a:rPr lang="en-US" sz="1800" dirty="0">
                          <a:latin typeface="+mj-lt"/>
                        </a:rPr>
                        <a:t>Name of Teacher</a:t>
                      </a:r>
                    </a:p>
                  </a:txBody>
                  <a:tcPr/>
                </a:tc>
                <a:tc>
                  <a:txBody>
                    <a:bodyPr/>
                    <a:lstStyle/>
                    <a:p>
                      <a:r>
                        <a:rPr lang="en-US" sz="1800" i="1" dirty="0">
                          <a:solidFill>
                            <a:srgbClr val="FF0000"/>
                          </a:solidFill>
                          <a:latin typeface="+mj-lt"/>
                        </a:rPr>
                        <a:t>Ms. Dipali Mathur, Ms. Swati Singh</a:t>
                      </a:r>
                    </a:p>
                    <a:p>
                      <a:endParaRPr lang="en-US" sz="1800" i="1" dirty="0">
                        <a:solidFill>
                          <a:srgbClr val="FF0000"/>
                        </a:solidFill>
                        <a:latin typeface="+mj-lt"/>
                      </a:endParaRPr>
                    </a:p>
                  </a:txBody>
                  <a:tcPr/>
                </a:tc>
                <a:extLst>
                  <a:ext uri="{0D108BD9-81ED-4DB2-BD59-A6C34878D82A}">
                    <a16:rowId xmlns:a16="http://schemas.microsoft.com/office/drawing/2014/main" val="1600841491"/>
                  </a:ext>
                </a:extLst>
              </a:tr>
              <a:tr h="443669">
                <a:tc>
                  <a:txBody>
                    <a:bodyPr/>
                    <a:lstStyle/>
                    <a:p>
                      <a:r>
                        <a:rPr lang="en-US" sz="1800" dirty="0">
                          <a:latin typeface="+mj-lt"/>
                        </a:rPr>
                        <a:t>Name of School Champion / Mentor</a:t>
                      </a:r>
                    </a:p>
                  </a:txBody>
                  <a:tcPr/>
                </a:tc>
                <a:tc>
                  <a:txBody>
                    <a:bodyPr/>
                    <a:lstStyle/>
                    <a:p>
                      <a:r>
                        <a:rPr lang="en-US" sz="1800" i="1" kern="1200" dirty="0">
                          <a:solidFill>
                            <a:srgbClr val="FF0000"/>
                          </a:solidFill>
                          <a:latin typeface="+mn-lt"/>
                          <a:ea typeface="+mn-ea"/>
                          <a:cs typeface="+mn-cs"/>
                        </a:rPr>
                        <a:t>Mr. Ankit </a:t>
                      </a:r>
                      <a:r>
                        <a:rPr lang="en-US" sz="1800" i="1" kern="1200" dirty="0" err="1">
                          <a:solidFill>
                            <a:srgbClr val="FF0000"/>
                          </a:solidFill>
                          <a:latin typeface="+mn-lt"/>
                          <a:ea typeface="+mn-ea"/>
                          <a:cs typeface="+mn-cs"/>
                        </a:rPr>
                        <a:t>Patware</a:t>
                      </a:r>
                      <a:endParaRPr lang="en-US" sz="1800" i="1" kern="1200" dirty="0">
                        <a:solidFill>
                          <a:srgbClr val="FF0000"/>
                        </a:solidFill>
                        <a:latin typeface="+mn-lt"/>
                        <a:ea typeface="+mn-ea"/>
                        <a:cs typeface="+mn-cs"/>
                      </a:endParaRPr>
                    </a:p>
                  </a:txBody>
                  <a:tcPr/>
                </a:tc>
                <a:extLst>
                  <a:ext uri="{0D108BD9-81ED-4DB2-BD59-A6C34878D82A}">
                    <a16:rowId xmlns:a16="http://schemas.microsoft.com/office/drawing/2014/main" val="3258774994"/>
                  </a:ext>
                </a:extLst>
              </a:tr>
            </a:tbl>
          </a:graphicData>
        </a:graphic>
      </p:graphicFrame>
      <p:sp>
        <p:nvSpPr>
          <p:cNvPr id="7" name="Rectangle: Rounded Corners 6">
            <a:extLst>
              <a:ext uri="{FF2B5EF4-FFF2-40B4-BE49-F238E27FC236}">
                <a16:creationId xmlns:a16="http://schemas.microsoft.com/office/drawing/2014/main" id="{6BB27E46-CF4F-4E66-971E-F57C1C9A12EC}"/>
              </a:ext>
            </a:extLst>
          </p:cNvPr>
          <p:cNvSpPr/>
          <p:nvPr/>
        </p:nvSpPr>
        <p:spPr>
          <a:xfrm>
            <a:off x="7729871" y="1653242"/>
            <a:ext cx="4274288" cy="3628443"/>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i="1" dirty="0"/>
          </a:p>
          <a:p>
            <a:pPr algn="ctr"/>
            <a:endParaRPr lang="en-US" i="1" dirty="0"/>
          </a:p>
          <a:p>
            <a:pPr algn="ctr"/>
            <a:endParaRPr lang="en-US" i="1" dirty="0"/>
          </a:p>
          <a:p>
            <a:pPr algn="ctr"/>
            <a:endParaRPr lang="en-US" i="1" dirty="0"/>
          </a:p>
          <a:p>
            <a:pPr algn="ctr"/>
            <a:endParaRPr lang="en-US" i="1" dirty="0"/>
          </a:p>
          <a:p>
            <a:pPr algn="ctr"/>
            <a:endParaRPr lang="en-US" i="1" dirty="0"/>
          </a:p>
          <a:p>
            <a:pPr algn="ctr"/>
            <a:endParaRPr lang="en-US" i="1" dirty="0"/>
          </a:p>
          <a:p>
            <a:pPr algn="ctr"/>
            <a:endParaRPr lang="en-US" i="1" dirty="0"/>
          </a:p>
          <a:p>
            <a:pPr algn="ctr"/>
            <a:endParaRPr lang="en-US" i="1" dirty="0"/>
          </a:p>
        </p:txBody>
      </p:sp>
      <p:sp>
        <p:nvSpPr>
          <p:cNvPr id="8" name="Title 1">
            <a:extLst>
              <a:ext uri="{FF2B5EF4-FFF2-40B4-BE49-F238E27FC236}">
                <a16:creationId xmlns:a16="http://schemas.microsoft.com/office/drawing/2014/main" id="{626EA746-8900-4BC6-8347-5B8C684B9009}"/>
              </a:ext>
            </a:extLst>
          </p:cNvPr>
          <p:cNvSpPr>
            <a:spLocks noGrp="1"/>
          </p:cNvSpPr>
          <p:nvPr>
            <p:ph type="title"/>
          </p:nvPr>
        </p:nvSpPr>
        <p:spPr>
          <a:xfrm>
            <a:off x="2927648" y="606926"/>
            <a:ext cx="6336704" cy="498764"/>
          </a:xfrm>
        </p:spPr>
        <p:txBody>
          <a:bodyPr/>
          <a:lstStyle/>
          <a:p>
            <a:pPr algn="ctr"/>
            <a:r>
              <a:rPr lang="en-US" sz="3600" b="1" dirty="0">
                <a:latin typeface="+mn-lt"/>
              </a:rPr>
              <a:t>Student Startup Team Introduction</a:t>
            </a:r>
          </a:p>
        </p:txBody>
      </p:sp>
      <p:pic>
        <p:nvPicPr>
          <p:cNvPr id="5" name="Picture 4">
            <a:extLst>
              <a:ext uri="{FF2B5EF4-FFF2-40B4-BE49-F238E27FC236}">
                <a16:creationId xmlns:a16="http://schemas.microsoft.com/office/drawing/2014/main" id="{64DC0351-F239-ED73-9D45-73D4FEA87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800" y="2158596"/>
            <a:ext cx="4124429" cy="2540807"/>
          </a:xfrm>
          <a:prstGeom prst="rect">
            <a:avLst/>
          </a:prstGeom>
        </p:spPr>
      </p:pic>
    </p:spTree>
    <p:extLst>
      <p:ext uri="{BB962C8B-B14F-4D97-AF65-F5344CB8AC3E}">
        <p14:creationId xmlns:p14="http://schemas.microsoft.com/office/powerpoint/2010/main" val="281497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C8A6239-AEAB-4460-9680-BC4639491B3B}"/>
              </a:ext>
            </a:extLst>
          </p:cNvPr>
          <p:cNvGraphicFramePr>
            <a:graphicFrameLocks noGrp="1"/>
          </p:cNvGraphicFramePr>
          <p:nvPr>
            <p:extLst>
              <p:ext uri="{D42A27DB-BD31-4B8C-83A1-F6EECF244321}">
                <p14:modId xmlns:p14="http://schemas.microsoft.com/office/powerpoint/2010/main" val="1144050276"/>
              </p:ext>
            </p:extLst>
          </p:nvPr>
        </p:nvGraphicFramePr>
        <p:xfrm>
          <a:off x="379228" y="100651"/>
          <a:ext cx="11812772" cy="605063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103244116"/>
                    </a:ext>
                  </a:extLst>
                </a:gridCol>
                <a:gridCol w="2215116">
                  <a:extLst>
                    <a:ext uri="{9D8B030D-6E8A-4147-A177-3AD203B41FA5}">
                      <a16:colId xmlns:a16="http://schemas.microsoft.com/office/drawing/2014/main" val="265230236"/>
                    </a:ext>
                  </a:extLst>
                </a:gridCol>
                <a:gridCol w="7347098">
                  <a:extLst>
                    <a:ext uri="{9D8B030D-6E8A-4147-A177-3AD203B41FA5}">
                      <a16:colId xmlns:a16="http://schemas.microsoft.com/office/drawing/2014/main" val="91561542"/>
                    </a:ext>
                  </a:extLst>
                </a:gridCol>
                <a:gridCol w="1793358">
                  <a:extLst>
                    <a:ext uri="{9D8B030D-6E8A-4147-A177-3AD203B41FA5}">
                      <a16:colId xmlns:a16="http://schemas.microsoft.com/office/drawing/2014/main" val="1180259371"/>
                    </a:ext>
                  </a:extLst>
                </a:gridCol>
              </a:tblGrid>
              <a:tr h="255183">
                <a:tc>
                  <a:txBody>
                    <a:bodyPr/>
                    <a:lstStyle/>
                    <a:p>
                      <a:pPr algn="ctr"/>
                      <a:r>
                        <a:rPr lang="en-US" sz="1600" dirty="0"/>
                        <a:t>Sr No.</a:t>
                      </a:r>
                    </a:p>
                  </a:txBody>
                  <a:tcPr/>
                </a:tc>
                <a:tc>
                  <a:txBody>
                    <a:bodyPr/>
                    <a:lstStyle/>
                    <a:p>
                      <a:pPr algn="ctr"/>
                      <a:r>
                        <a:rPr lang="en-US" sz="2000" dirty="0"/>
                        <a:t>Name of Parameter</a:t>
                      </a:r>
                    </a:p>
                  </a:txBody>
                  <a:tcPr/>
                </a:tc>
                <a:tc>
                  <a:txBody>
                    <a:bodyPr/>
                    <a:lstStyle/>
                    <a:p>
                      <a:pPr algn="ctr"/>
                      <a:r>
                        <a:rPr lang="en-US" sz="2000" dirty="0"/>
                        <a:t>Milestone</a:t>
                      </a:r>
                      <a:endParaRPr lang="en-US" sz="1600" dirty="0"/>
                    </a:p>
                  </a:txBody>
                  <a:tcPr/>
                </a:tc>
                <a:tc>
                  <a:txBody>
                    <a:bodyPr/>
                    <a:lstStyle/>
                    <a:p>
                      <a:pPr algn="ctr"/>
                      <a:r>
                        <a:rPr lang="en-US" sz="1600" dirty="0"/>
                        <a:t>Yes/No </a:t>
                      </a:r>
                    </a:p>
                    <a:p>
                      <a:pPr algn="ctr"/>
                      <a:r>
                        <a:rPr lang="en-US" sz="1600" dirty="0">
                          <a:highlight>
                            <a:srgbClr val="FF0000"/>
                          </a:highlight>
                        </a:rPr>
                        <a:t>(To be filled by teams)</a:t>
                      </a:r>
                    </a:p>
                  </a:txBody>
                  <a:tcPr/>
                </a:tc>
                <a:extLst>
                  <a:ext uri="{0D108BD9-81ED-4DB2-BD59-A6C34878D82A}">
                    <a16:rowId xmlns:a16="http://schemas.microsoft.com/office/drawing/2014/main" val="1851996569"/>
                  </a:ext>
                </a:extLst>
              </a:tr>
              <a:tr h="937084">
                <a:tc>
                  <a:txBody>
                    <a:bodyPr/>
                    <a:lstStyle/>
                    <a:p>
                      <a:pPr algn="ctr"/>
                      <a:r>
                        <a:rPr lang="en-US" sz="1600" dirty="0"/>
                        <a:t>1</a:t>
                      </a:r>
                    </a:p>
                  </a:txBody>
                  <a:tcPr/>
                </a:tc>
                <a:tc>
                  <a:txBody>
                    <a:bodyPr/>
                    <a:lstStyle/>
                    <a:p>
                      <a:r>
                        <a:rPr lang="en-US" sz="1800" b="1" i="0" kern="1200" dirty="0">
                          <a:solidFill>
                            <a:schemeClr val="dk1"/>
                          </a:solidFill>
                          <a:effectLst/>
                          <a:latin typeface="+mn-lt"/>
                          <a:ea typeface="+mn-ea"/>
                          <a:cs typeface="+mn-cs"/>
                        </a:rPr>
                        <a:t>Identification of an Idea</a:t>
                      </a:r>
                    </a:p>
                    <a:p>
                      <a:r>
                        <a:rPr lang="en-US" sz="1800" b="1" i="0" kern="1200" dirty="0">
                          <a:solidFill>
                            <a:schemeClr val="dk1"/>
                          </a:solidFill>
                          <a:effectLst/>
                          <a:latin typeface="+mn-lt"/>
                          <a:ea typeface="+mn-ea"/>
                          <a:cs typeface="+mn-cs"/>
                        </a:rPr>
                        <a:t>(Problem statement)</a:t>
                      </a:r>
                      <a:endParaRPr lang="en-US" sz="1800" b="1" dirty="0"/>
                    </a:p>
                  </a:txBody>
                  <a:tcPr/>
                </a:tc>
                <a:tc>
                  <a:txBody>
                    <a:bodyPr/>
                    <a:lstStyle/>
                    <a:p>
                      <a:pPr marL="0" marR="0" lvl="0" indent="0" algn="l" defTabSz="1172173"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As per the themes of this year. Team should be able to justify the above to the School Champion.</a:t>
                      </a:r>
                    </a:p>
                    <a:p>
                      <a:r>
                        <a:rPr lang="en-US" sz="1600" b="0" i="0" kern="1200" dirty="0">
                          <a:solidFill>
                            <a:schemeClr val="dk1"/>
                          </a:solidFill>
                          <a:effectLst/>
                          <a:latin typeface="+mn-lt"/>
                          <a:ea typeface="+mn-ea"/>
                          <a:cs typeface="+mn-cs"/>
                        </a:rPr>
                        <a:t>There is mapping of:</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Only 1 Theme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All 3 Core requirements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At least 1 Aspect</a:t>
                      </a:r>
                    </a:p>
                  </a:txBody>
                  <a:tcPr/>
                </a:tc>
                <a:tc>
                  <a:txBody>
                    <a:bodyPr/>
                    <a:lstStyle/>
                    <a:p>
                      <a:pPr algn="ctr"/>
                      <a:endParaRPr lang="en-US" sz="1800" b="1" dirty="0">
                        <a:solidFill>
                          <a:schemeClr val="bg2"/>
                        </a:solidFill>
                      </a:endParaRPr>
                    </a:p>
                  </a:txBody>
                  <a:tcPr/>
                </a:tc>
                <a:extLst>
                  <a:ext uri="{0D108BD9-81ED-4DB2-BD59-A6C34878D82A}">
                    <a16:rowId xmlns:a16="http://schemas.microsoft.com/office/drawing/2014/main" val="3886492942"/>
                  </a:ext>
                </a:extLst>
              </a:tr>
              <a:tr h="523299">
                <a:tc>
                  <a:txBody>
                    <a:bodyPr/>
                    <a:lstStyle/>
                    <a:p>
                      <a:pPr algn="ctr"/>
                      <a:r>
                        <a:rPr lang="en-US" sz="1600" dirty="0"/>
                        <a:t>2</a:t>
                      </a:r>
                    </a:p>
                  </a:txBody>
                  <a:tcPr/>
                </a:tc>
                <a:tc>
                  <a:txBody>
                    <a:bodyPr/>
                    <a:lstStyle/>
                    <a:p>
                      <a:pPr marL="0" algn="l" defTabSz="1172173" rtl="0" eaLnBrk="1" latinLnBrk="0" hangingPunct="1"/>
                      <a:r>
                        <a:rPr lang="en-US" sz="1800" b="1" i="0" kern="1200" dirty="0">
                          <a:solidFill>
                            <a:schemeClr val="dk1"/>
                          </a:solidFill>
                          <a:effectLst/>
                          <a:latin typeface="+mn-lt"/>
                          <a:ea typeface="+mn-ea"/>
                          <a:cs typeface="+mn-cs"/>
                        </a:rPr>
                        <a:t>Plagiarism free</a:t>
                      </a:r>
                    </a:p>
                  </a:txBody>
                  <a:tcPr/>
                </a:tc>
                <a:tc>
                  <a:txBody>
                    <a:bodyPr/>
                    <a:lstStyle/>
                    <a:p>
                      <a:r>
                        <a:rPr lang="en-US" sz="1600" dirty="0"/>
                        <a:t>Startup idea selected is </a:t>
                      </a:r>
                      <a:r>
                        <a:rPr lang="en-US" sz="1600" b="1" dirty="0"/>
                        <a:t>not</a:t>
                      </a:r>
                      <a:r>
                        <a:rPr lang="en-US" sz="1600" dirty="0"/>
                        <a:t> a viz-a-viz copy of existing product picked from Google search.</a:t>
                      </a:r>
                    </a:p>
                    <a:p>
                      <a:r>
                        <a:rPr lang="en-US" sz="1600" dirty="0"/>
                        <a:t>Note: Existing products with enhancements are OK. Copy past not allowed!</a:t>
                      </a:r>
                    </a:p>
                  </a:txBody>
                  <a:tcPr/>
                </a:tc>
                <a:tc>
                  <a:txBody>
                    <a:bodyPr/>
                    <a:lstStyle/>
                    <a:p>
                      <a:pPr algn="ctr"/>
                      <a:r>
                        <a:rPr lang="en-US" sz="1800" b="1" dirty="0"/>
                        <a:t>Yes</a:t>
                      </a:r>
                    </a:p>
                  </a:txBody>
                  <a:tcPr/>
                </a:tc>
                <a:extLst>
                  <a:ext uri="{0D108BD9-81ED-4DB2-BD59-A6C34878D82A}">
                    <a16:rowId xmlns:a16="http://schemas.microsoft.com/office/drawing/2014/main" val="148088202"/>
                  </a:ext>
                </a:extLst>
              </a:tr>
              <a:tr h="381354">
                <a:tc>
                  <a:txBody>
                    <a:bodyPr/>
                    <a:lstStyle/>
                    <a:p>
                      <a:pPr algn="ctr"/>
                      <a:r>
                        <a:rPr lang="en-US" sz="1600" dirty="0"/>
                        <a:t>3</a:t>
                      </a:r>
                    </a:p>
                  </a:txBody>
                  <a:tcPr/>
                </a:tc>
                <a:tc>
                  <a:txBody>
                    <a:bodyPr/>
                    <a:lstStyle/>
                    <a:p>
                      <a:r>
                        <a:rPr lang="en-US" sz="1800" b="1" dirty="0"/>
                        <a:t>Start-up Name &amp; Logo</a:t>
                      </a:r>
                    </a:p>
                  </a:txBody>
                  <a:tcPr/>
                </a:tc>
                <a:tc>
                  <a:txBody>
                    <a:bodyPr/>
                    <a:lstStyle/>
                    <a:p>
                      <a:r>
                        <a:rPr lang="en-US" sz="1600" dirty="0"/>
                        <a:t>Name &amp; logo selected is suitable for the product posted on the respective community of school.</a:t>
                      </a:r>
                    </a:p>
                  </a:txBody>
                  <a:tcPr/>
                </a:tc>
                <a:tc>
                  <a:txBody>
                    <a:bodyPr/>
                    <a:lstStyle/>
                    <a:p>
                      <a:pPr marL="0" marR="0" lvl="0" indent="0" algn="ctr" defTabSz="1172173" rtl="0" eaLnBrk="1" fontAlgn="auto" latinLnBrk="0" hangingPunct="1">
                        <a:lnSpc>
                          <a:spcPct val="100000"/>
                        </a:lnSpc>
                        <a:spcBef>
                          <a:spcPts val="0"/>
                        </a:spcBef>
                        <a:spcAft>
                          <a:spcPts val="0"/>
                        </a:spcAft>
                        <a:buClrTx/>
                        <a:buSzTx/>
                        <a:buFontTx/>
                        <a:buNone/>
                        <a:tabLst/>
                        <a:defRPr/>
                      </a:pPr>
                      <a:r>
                        <a:rPr lang="en-US" sz="1800" b="1" dirty="0">
                          <a:solidFill>
                            <a:schemeClr val="bg2"/>
                          </a:solidFill>
                        </a:rPr>
                        <a:t>Yes</a:t>
                      </a:r>
                    </a:p>
                  </a:txBody>
                  <a:tcPr/>
                </a:tc>
                <a:extLst>
                  <a:ext uri="{0D108BD9-81ED-4DB2-BD59-A6C34878D82A}">
                    <a16:rowId xmlns:a16="http://schemas.microsoft.com/office/drawing/2014/main" val="482841256"/>
                  </a:ext>
                </a:extLst>
              </a:tr>
              <a:tr h="523299">
                <a:tc>
                  <a:txBody>
                    <a:bodyPr/>
                    <a:lstStyle/>
                    <a:p>
                      <a:pPr algn="ctr"/>
                      <a:r>
                        <a:rPr lang="en-US" sz="1600" dirty="0"/>
                        <a:t>4</a:t>
                      </a:r>
                    </a:p>
                  </a:txBody>
                  <a:tcPr/>
                </a:tc>
                <a:tc>
                  <a:txBody>
                    <a:bodyPr/>
                    <a:lstStyle/>
                    <a:p>
                      <a:r>
                        <a:rPr lang="en-US" sz="1800" b="1" dirty="0"/>
                        <a:t>Manufacturability</a:t>
                      </a:r>
                    </a:p>
                  </a:txBody>
                  <a:tcPr/>
                </a:tc>
                <a:tc>
                  <a:txBody>
                    <a:bodyPr/>
                    <a:lstStyle/>
                    <a:p>
                      <a:r>
                        <a:rPr lang="en-US" sz="1600" dirty="0"/>
                        <a:t>Is it possible to manufacture this product using platform? They have to use </a:t>
                      </a:r>
                      <a:r>
                        <a:rPr lang="en-US" sz="1600" dirty="0" err="1"/>
                        <a:t>xDesign</a:t>
                      </a:r>
                      <a:r>
                        <a:rPr lang="en-US" sz="1600" dirty="0"/>
                        <a:t> &amp;&amp; 3D Printing (at least 1 part or whole)</a:t>
                      </a:r>
                    </a:p>
                    <a:p>
                      <a:r>
                        <a:rPr lang="en-US" sz="1600" dirty="0"/>
                        <a:t>Product should be manufacturable in the allocated budget &amp; time-frame of 6 months.</a:t>
                      </a:r>
                    </a:p>
                  </a:txBody>
                  <a:tcPr/>
                </a:tc>
                <a:tc>
                  <a:txBody>
                    <a:bodyPr/>
                    <a:lstStyle/>
                    <a:p>
                      <a:pPr marL="0" marR="0" lvl="0" indent="0" algn="ctr" defTabSz="1172173" rtl="0" eaLnBrk="1" fontAlgn="auto" latinLnBrk="0" hangingPunct="1">
                        <a:lnSpc>
                          <a:spcPct val="100000"/>
                        </a:lnSpc>
                        <a:spcBef>
                          <a:spcPts val="0"/>
                        </a:spcBef>
                        <a:spcAft>
                          <a:spcPts val="0"/>
                        </a:spcAft>
                        <a:buClrTx/>
                        <a:buSzTx/>
                        <a:buFontTx/>
                        <a:buNone/>
                        <a:tabLst/>
                        <a:defRPr/>
                      </a:pPr>
                      <a:r>
                        <a:rPr lang="en-US" sz="1800" b="1" dirty="0">
                          <a:solidFill>
                            <a:schemeClr val="bg2"/>
                          </a:solidFill>
                        </a:rPr>
                        <a:t>Yes</a:t>
                      </a:r>
                    </a:p>
                  </a:txBody>
                  <a:tcPr/>
                </a:tc>
                <a:extLst>
                  <a:ext uri="{0D108BD9-81ED-4DB2-BD59-A6C34878D82A}">
                    <a16:rowId xmlns:a16="http://schemas.microsoft.com/office/drawing/2014/main" val="3229021045"/>
                  </a:ext>
                </a:extLst>
              </a:tr>
              <a:tr h="523299">
                <a:tc>
                  <a:txBody>
                    <a:bodyPr/>
                    <a:lstStyle/>
                    <a:p>
                      <a:pPr algn="ctr"/>
                      <a:r>
                        <a:rPr lang="en-US" sz="1600" dirty="0"/>
                        <a:t>5</a:t>
                      </a:r>
                    </a:p>
                  </a:txBody>
                  <a:tcPr/>
                </a:tc>
                <a:tc>
                  <a:txBody>
                    <a:bodyPr/>
                    <a:lstStyle/>
                    <a:p>
                      <a:r>
                        <a:rPr lang="en-US" sz="1800" b="1" dirty="0"/>
                        <a:t>Onboarding process, Credentials , Access to Community</a:t>
                      </a:r>
                    </a:p>
                  </a:txBody>
                  <a:tcPr/>
                </a:tc>
                <a:tc>
                  <a:txBody>
                    <a:bodyPr/>
                    <a:lstStyle/>
                    <a:p>
                      <a:r>
                        <a:rPr lang="en-US" sz="1600" dirty="0"/>
                        <a:t>Your onboarding is completed and you are able to access the platform with your credentials and have access to the respective community</a:t>
                      </a:r>
                    </a:p>
                  </a:txBody>
                  <a:tcPr/>
                </a:tc>
                <a:tc>
                  <a:txBody>
                    <a:bodyPr/>
                    <a:lstStyle/>
                    <a:p>
                      <a:pPr marL="0" marR="0" lvl="0" indent="0" algn="ctr" defTabSz="1172173" rtl="0" eaLnBrk="1" fontAlgn="auto" latinLnBrk="0" hangingPunct="1">
                        <a:lnSpc>
                          <a:spcPct val="100000"/>
                        </a:lnSpc>
                        <a:spcBef>
                          <a:spcPts val="0"/>
                        </a:spcBef>
                        <a:spcAft>
                          <a:spcPts val="0"/>
                        </a:spcAft>
                        <a:buClrTx/>
                        <a:buSzTx/>
                        <a:buFontTx/>
                        <a:buNone/>
                        <a:tabLst/>
                        <a:defRPr/>
                      </a:pPr>
                      <a:r>
                        <a:rPr lang="en-US" sz="1800" b="1" dirty="0">
                          <a:solidFill>
                            <a:schemeClr val="bg2"/>
                          </a:solidFill>
                        </a:rPr>
                        <a:t>Yes</a:t>
                      </a:r>
                    </a:p>
                  </a:txBody>
                  <a:tcPr/>
                </a:tc>
                <a:extLst>
                  <a:ext uri="{0D108BD9-81ED-4DB2-BD59-A6C34878D82A}">
                    <a16:rowId xmlns:a16="http://schemas.microsoft.com/office/drawing/2014/main" val="1445703023"/>
                  </a:ext>
                </a:extLst>
              </a:tr>
              <a:tr h="523299">
                <a:tc>
                  <a:txBody>
                    <a:bodyPr/>
                    <a:lstStyle/>
                    <a:p>
                      <a:pPr algn="ctr"/>
                      <a:r>
                        <a:rPr lang="en-US" sz="1600" dirty="0"/>
                        <a:t>6</a:t>
                      </a:r>
                    </a:p>
                  </a:txBody>
                  <a:tcPr/>
                </a:tc>
                <a:tc>
                  <a:txBody>
                    <a:bodyPr/>
                    <a:lstStyle/>
                    <a:p>
                      <a:r>
                        <a:rPr lang="en-US" sz="1800" b="1" dirty="0" err="1"/>
                        <a:t>Whatsapp</a:t>
                      </a:r>
                      <a:r>
                        <a:rPr lang="en-US" sz="1800" b="1" dirty="0"/>
                        <a:t> group creation</a:t>
                      </a:r>
                    </a:p>
                  </a:txBody>
                  <a:tcPr/>
                </a:tc>
                <a:tc>
                  <a:txBody>
                    <a:bodyPr/>
                    <a:lstStyle/>
                    <a:p>
                      <a:r>
                        <a:rPr lang="en-US" sz="1600" dirty="0"/>
                        <a:t>There is a </a:t>
                      </a:r>
                      <a:r>
                        <a:rPr lang="en-US" sz="1600" dirty="0" err="1"/>
                        <a:t>whatsapp</a:t>
                      </a:r>
                      <a:r>
                        <a:rPr lang="en-US" sz="1600" dirty="0"/>
                        <a:t> group created with the teacher, students and school champions in it</a:t>
                      </a:r>
                    </a:p>
                  </a:txBody>
                  <a:tcPr/>
                </a:tc>
                <a:tc>
                  <a:txBody>
                    <a:bodyPr/>
                    <a:lstStyle/>
                    <a:p>
                      <a:pPr marL="0" marR="0" lvl="0" indent="0" algn="ctr" defTabSz="1172173" rtl="0" eaLnBrk="1" fontAlgn="auto" latinLnBrk="0" hangingPunct="1">
                        <a:lnSpc>
                          <a:spcPct val="100000"/>
                        </a:lnSpc>
                        <a:spcBef>
                          <a:spcPts val="0"/>
                        </a:spcBef>
                        <a:spcAft>
                          <a:spcPts val="0"/>
                        </a:spcAft>
                        <a:buClrTx/>
                        <a:buSzTx/>
                        <a:buFontTx/>
                        <a:buNone/>
                        <a:tabLst/>
                        <a:defRPr/>
                      </a:pPr>
                      <a:r>
                        <a:rPr lang="en-US" sz="1800" b="1" dirty="0">
                          <a:solidFill>
                            <a:schemeClr val="bg2"/>
                          </a:solidFill>
                        </a:rPr>
                        <a:t>Yes</a:t>
                      </a:r>
                    </a:p>
                  </a:txBody>
                  <a:tcPr/>
                </a:tc>
                <a:extLst>
                  <a:ext uri="{0D108BD9-81ED-4DB2-BD59-A6C34878D82A}">
                    <a16:rowId xmlns:a16="http://schemas.microsoft.com/office/drawing/2014/main" val="1332605599"/>
                  </a:ext>
                </a:extLst>
              </a:tr>
              <a:tr h="523299">
                <a:tc>
                  <a:txBody>
                    <a:bodyPr/>
                    <a:lstStyle/>
                    <a:p>
                      <a:pPr algn="ctr"/>
                      <a:r>
                        <a:rPr lang="en-US" sz="1600" dirty="0"/>
                        <a:t>7</a:t>
                      </a:r>
                    </a:p>
                  </a:txBody>
                  <a:tcPr/>
                </a:tc>
                <a:tc>
                  <a:txBody>
                    <a:bodyPr/>
                    <a:lstStyle/>
                    <a:p>
                      <a:r>
                        <a:rPr lang="en-US" sz="1800" b="1" dirty="0"/>
                        <a:t>Idea Funnel post</a:t>
                      </a:r>
                    </a:p>
                  </a:txBody>
                  <a:tcPr/>
                </a:tc>
                <a:tc>
                  <a:txBody>
                    <a:bodyPr/>
                    <a:lstStyle/>
                    <a:p>
                      <a:r>
                        <a:rPr lang="en-US" sz="1600" dirty="0"/>
                        <a:t>School champion has updated the school details in the Idea funnel on the Volunteer's community. (</a:t>
                      </a:r>
                      <a:r>
                        <a:rPr lang="en-US" sz="1600" i="1" dirty="0"/>
                        <a:t>Please verify with School champion</a:t>
                      </a:r>
                      <a:endParaRPr lang="en-US" sz="1600" dirty="0"/>
                    </a:p>
                  </a:txBody>
                  <a:tcPr/>
                </a:tc>
                <a:tc>
                  <a:txBody>
                    <a:bodyPr/>
                    <a:lstStyle/>
                    <a:p>
                      <a:pPr marL="0" marR="0" lvl="0" indent="0" algn="ctr" defTabSz="1172173" rtl="0" eaLnBrk="1" fontAlgn="auto" latinLnBrk="0" hangingPunct="1">
                        <a:lnSpc>
                          <a:spcPct val="100000"/>
                        </a:lnSpc>
                        <a:spcBef>
                          <a:spcPts val="0"/>
                        </a:spcBef>
                        <a:spcAft>
                          <a:spcPts val="0"/>
                        </a:spcAft>
                        <a:buClrTx/>
                        <a:buSzTx/>
                        <a:buFontTx/>
                        <a:buNone/>
                        <a:tabLst/>
                        <a:defRPr/>
                      </a:pPr>
                      <a:endParaRPr lang="en-US" sz="1800" b="1" dirty="0">
                        <a:solidFill>
                          <a:schemeClr val="bg2"/>
                        </a:solidFill>
                      </a:endParaRPr>
                    </a:p>
                  </a:txBody>
                  <a:tcPr/>
                </a:tc>
                <a:extLst>
                  <a:ext uri="{0D108BD9-81ED-4DB2-BD59-A6C34878D82A}">
                    <a16:rowId xmlns:a16="http://schemas.microsoft.com/office/drawing/2014/main" val="1234262395"/>
                  </a:ext>
                </a:extLst>
              </a:tr>
            </a:tbl>
          </a:graphicData>
        </a:graphic>
      </p:graphicFrame>
      <p:sp>
        <p:nvSpPr>
          <p:cNvPr id="5" name="TextBox 4">
            <a:extLst>
              <a:ext uri="{FF2B5EF4-FFF2-40B4-BE49-F238E27FC236}">
                <a16:creationId xmlns:a16="http://schemas.microsoft.com/office/drawing/2014/main" id="{856C6EFE-D27A-42EE-8787-7932E93C2002}"/>
              </a:ext>
            </a:extLst>
          </p:cNvPr>
          <p:cNvSpPr txBox="1"/>
          <p:nvPr/>
        </p:nvSpPr>
        <p:spPr>
          <a:xfrm>
            <a:off x="556437" y="6253083"/>
            <a:ext cx="5539563" cy="338554"/>
          </a:xfrm>
          <a:prstGeom prst="rect">
            <a:avLst/>
          </a:prstGeom>
          <a:noFill/>
        </p:spPr>
        <p:txBody>
          <a:bodyPr wrap="square" rtlCol="0">
            <a:spAutoFit/>
          </a:bodyPr>
          <a:lstStyle/>
          <a:p>
            <a:r>
              <a:rPr lang="en-US" sz="1600" b="1" i="1" dirty="0">
                <a:solidFill>
                  <a:schemeClr val="bg2"/>
                </a:solidFill>
              </a:rPr>
              <a:t>To release seed funding, all answers should be “Yes”</a:t>
            </a:r>
          </a:p>
        </p:txBody>
      </p:sp>
      <p:sp>
        <p:nvSpPr>
          <p:cNvPr id="6" name="TextBox 5"/>
          <p:cNvSpPr txBox="1"/>
          <p:nvPr/>
        </p:nvSpPr>
        <p:spPr>
          <a:xfrm>
            <a:off x="6918252" y="6129972"/>
            <a:ext cx="5181599" cy="584775"/>
          </a:xfrm>
          <a:prstGeom prst="rect">
            <a:avLst/>
          </a:prstGeom>
          <a:noFill/>
        </p:spPr>
        <p:txBody>
          <a:bodyPr wrap="square" rtlCol="0">
            <a:spAutoFit/>
          </a:bodyPr>
          <a:lstStyle/>
          <a:p>
            <a:pPr lvl="0"/>
            <a:r>
              <a:rPr lang="en-US" sz="1600" b="1" i="1" dirty="0">
                <a:solidFill>
                  <a:schemeClr val="bg2"/>
                </a:solidFill>
              </a:rPr>
              <a:t>Coordinate with your School champion or Mentor to convert the “No” to “Yes” by completing the milestone</a:t>
            </a:r>
          </a:p>
        </p:txBody>
      </p:sp>
    </p:spTree>
    <p:extLst>
      <p:ext uri="{BB962C8B-B14F-4D97-AF65-F5344CB8AC3E}">
        <p14:creationId xmlns:p14="http://schemas.microsoft.com/office/powerpoint/2010/main" val="164685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89E2-EC4C-4B5C-8EFD-C64C82827354}"/>
              </a:ext>
            </a:extLst>
          </p:cNvPr>
          <p:cNvSpPr>
            <a:spLocks noGrp="1"/>
          </p:cNvSpPr>
          <p:nvPr>
            <p:ph type="title"/>
          </p:nvPr>
        </p:nvSpPr>
        <p:spPr>
          <a:xfrm>
            <a:off x="980695" y="280311"/>
            <a:ext cx="10561173" cy="498764"/>
          </a:xfrm>
        </p:spPr>
        <p:txBody>
          <a:bodyPr/>
          <a:lstStyle/>
          <a:p>
            <a:pPr algn="ctr"/>
            <a:r>
              <a:rPr lang="en-US" sz="2800" b="1" dirty="0">
                <a:solidFill>
                  <a:schemeClr val="accent4"/>
                </a:solidFill>
              </a:rPr>
              <a:t>Short Description of your product/ startup</a:t>
            </a:r>
          </a:p>
        </p:txBody>
      </p:sp>
      <p:sp>
        <p:nvSpPr>
          <p:cNvPr id="3" name="TextBox 2">
            <a:extLst>
              <a:ext uri="{FF2B5EF4-FFF2-40B4-BE49-F238E27FC236}">
                <a16:creationId xmlns:a16="http://schemas.microsoft.com/office/drawing/2014/main" id="{12DD0B7F-B664-48DE-AA11-EA021E2A5B50}"/>
              </a:ext>
            </a:extLst>
          </p:cNvPr>
          <p:cNvSpPr txBox="1"/>
          <p:nvPr/>
        </p:nvSpPr>
        <p:spPr>
          <a:xfrm>
            <a:off x="797442" y="1212112"/>
            <a:ext cx="10983432" cy="532453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a:t>This innovative project addresses the communication challenges faced by deaf children aged 5-17. The solution is a pair of lightweight, compact glasses made from biodegradable and recycled materials, ensuring both comfort and sustainability. Equipped with a small camera, the glasses feature intuitive blink-detection technology that allows users to interact by simply blinking twice. The glasses also convert spoken language into real-time text, which is displayed on a transparent screen positioned just above the user’s line of sight. This design ensures seamless communication and accessibility, empowering children to actively participate in classroom activities, engage socially, and overcome daily barriers. By combining cutting-edge technology with sustainability, the project offers an affordable, portable, and user-friendly alternative to existing tools, which are often bulky and expensive. This innovative approach aims to bridge communication gaps, enhance learning opportunities, and foster inclusion, ultimately contributing to a more accessible and connected world for deaf children.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55869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89E2-EC4C-4B5C-8EFD-C64C82827354}"/>
              </a:ext>
            </a:extLst>
          </p:cNvPr>
          <p:cNvSpPr>
            <a:spLocks noGrp="1"/>
          </p:cNvSpPr>
          <p:nvPr>
            <p:ph type="title"/>
          </p:nvPr>
        </p:nvSpPr>
        <p:spPr>
          <a:xfrm>
            <a:off x="980695" y="280311"/>
            <a:ext cx="10561173" cy="498764"/>
          </a:xfrm>
        </p:spPr>
        <p:txBody>
          <a:bodyPr/>
          <a:lstStyle/>
          <a:p>
            <a:pPr algn="ctr"/>
            <a:r>
              <a:rPr lang="en-US" sz="2800" b="1" dirty="0">
                <a:solidFill>
                  <a:schemeClr val="accent4"/>
                </a:solidFill>
              </a:rPr>
              <a:t>Block diagram(rough)</a:t>
            </a:r>
          </a:p>
        </p:txBody>
      </p:sp>
      <p:sp>
        <p:nvSpPr>
          <p:cNvPr id="3" name="TextBox 2">
            <a:extLst>
              <a:ext uri="{FF2B5EF4-FFF2-40B4-BE49-F238E27FC236}">
                <a16:creationId xmlns:a16="http://schemas.microsoft.com/office/drawing/2014/main" id="{12DD0B7F-B664-48DE-AA11-EA021E2A5B50}"/>
              </a:ext>
            </a:extLst>
          </p:cNvPr>
          <p:cNvSpPr txBox="1"/>
          <p:nvPr/>
        </p:nvSpPr>
        <p:spPr>
          <a:xfrm>
            <a:off x="797442" y="1212112"/>
            <a:ext cx="10983432" cy="4801314"/>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7A2BF05-9182-FA3D-66EA-A9AC6BCE1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147" y="1406799"/>
            <a:ext cx="10522021" cy="4044402"/>
          </a:xfrm>
          <a:prstGeom prst="rect">
            <a:avLst/>
          </a:prstGeom>
        </p:spPr>
      </p:pic>
    </p:spTree>
    <p:extLst>
      <p:ext uri="{BB962C8B-B14F-4D97-AF65-F5344CB8AC3E}">
        <p14:creationId xmlns:p14="http://schemas.microsoft.com/office/powerpoint/2010/main" val="164517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89E2-EC4C-4B5C-8EFD-C64C82827354}"/>
              </a:ext>
            </a:extLst>
          </p:cNvPr>
          <p:cNvSpPr>
            <a:spLocks noGrp="1"/>
          </p:cNvSpPr>
          <p:nvPr>
            <p:ph type="title"/>
          </p:nvPr>
        </p:nvSpPr>
        <p:spPr>
          <a:xfrm>
            <a:off x="980695" y="280311"/>
            <a:ext cx="10561173" cy="498764"/>
          </a:xfrm>
        </p:spPr>
        <p:txBody>
          <a:bodyPr/>
          <a:lstStyle/>
          <a:p>
            <a:pPr algn="ctr"/>
            <a:r>
              <a:rPr lang="en-US" sz="2800" b="1" dirty="0">
                <a:solidFill>
                  <a:schemeClr val="accent4"/>
                </a:solidFill>
              </a:rPr>
              <a:t>Plan of Action </a:t>
            </a:r>
            <a:r>
              <a:rPr lang="en-US" sz="2000" i="1" dirty="0"/>
              <a:t>(Mapping of Who is responsible for What within your team)</a:t>
            </a:r>
            <a:endParaRPr lang="en-US" sz="2800" i="1" dirty="0"/>
          </a:p>
        </p:txBody>
      </p:sp>
      <p:sp>
        <p:nvSpPr>
          <p:cNvPr id="3" name="TextBox 2">
            <a:extLst>
              <a:ext uri="{FF2B5EF4-FFF2-40B4-BE49-F238E27FC236}">
                <a16:creationId xmlns:a16="http://schemas.microsoft.com/office/drawing/2014/main" id="{12DD0B7F-B664-48DE-AA11-EA021E2A5B50}"/>
              </a:ext>
            </a:extLst>
          </p:cNvPr>
          <p:cNvSpPr txBox="1"/>
          <p:nvPr/>
        </p:nvSpPr>
        <p:spPr>
          <a:xfrm>
            <a:off x="797442" y="1212112"/>
            <a:ext cx="10983432" cy="452431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Roles &amp; responsibilities allocation within the team members. What is the expected outcome from each member. </a:t>
            </a:r>
            <a:r>
              <a:rPr lang="en-US" b="1" dirty="0"/>
              <a:t>Make a post of this on the community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t>*Some examples of Roles that you can mention above&gt;</a:t>
            </a:r>
          </a:p>
          <a:p>
            <a:pPr marL="285750" indent="-285750">
              <a:buFontTx/>
              <a:buChar char="-"/>
            </a:pPr>
            <a:r>
              <a:rPr lang="en-US" i="1" dirty="0"/>
              <a:t>Head of Marketing, Head of R&amp;D, Head of Mechanical Design, Head of Electronics, Head of Manufacturing, Head of Finance, Chief Executive Officer (CEO), etc. </a:t>
            </a:r>
            <a:r>
              <a:rPr lang="en-US" b="1" i="1" dirty="0"/>
              <a:t>You are free to invent a new role if required </a:t>
            </a:r>
            <a:r>
              <a:rPr lang="en-US" b="1" i="1" dirty="0">
                <a:sym typeface="Wingdings" panose="05000000000000000000" pitchFamily="2" charset="2"/>
              </a:rPr>
              <a:t></a:t>
            </a:r>
            <a:endParaRPr lang="en-US" b="1" i="1" dirty="0"/>
          </a:p>
        </p:txBody>
      </p:sp>
      <p:graphicFrame>
        <p:nvGraphicFramePr>
          <p:cNvPr id="4" name="Table 4">
            <a:extLst>
              <a:ext uri="{FF2B5EF4-FFF2-40B4-BE49-F238E27FC236}">
                <a16:creationId xmlns:a16="http://schemas.microsoft.com/office/drawing/2014/main" id="{EE50345E-328A-4863-9DA1-C5A5AA306EB8}"/>
              </a:ext>
            </a:extLst>
          </p:cNvPr>
          <p:cNvGraphicFramePr>
            <a:graphicFrameLocks noGrp="1"/>
          </p:cNvGraphicFramePr>
          <p:nvPr>
            <p:extLst>
              <p:ext uri="{D42A27DB-BD31-4B8C-83A1-F6EECF244321}">
                <p14:modId xmlns:p14="http://schemas.microsoft.com/office/powerpoint/2010/main" val="2910601061"/>
              </p:ext>
            </p:extLst>
          </p:nvPr>
        </p:nvGraphicFramePr>
        <p:xfrm>
          <a:off x="2225158" y="1878614"/>
          <a:ext cx="8127999" cy="2865120"/>
        </p:xfrm>
        <a:graphic>
          <a:graphicData uri="http://schemas.openxmlformats.org/drawingml/2006/table">
            <a:tbl>
              <a:tblPr firstRow="1" bandRow="1">
                <a:tableStyleId>{5C22544A-7EE6-4342-B048-85BDC9FD1C3A}</a:tableStyleId>
              </a:tblPr>
              <a:tblGrid>
                <a:gridCol w="922079">
                  <a:extLst>
                    <a:ext uri="{9D8B030D-6E8A-4147-A177-3AD203B41FA5}">
                      <a16:colId xmlns:a16="http://schemas.microsoft.com/office/drawing/2014/main" val="3908123888"/>
                    </a:ext>
                  </a:extLst>
                </a:gridCol>
                <a:gridCol w="3434316">
                  <a:extLst>
                    <a:ext uri="{9D8B030D-6E8A-4147-A177-3AD203B41FA5}">
                      <a16:colId xmlns:a16="http://schemas.microsoft.com/office/drawing/2014/main" val="619776569"/>
                    </a:ext>
                  </a:extLst>
                </a:gridCol>
                <a:gridCol w="3771604">
                  <a:extLst>
                    <a:ext uri="{9D8B030D-6E8A-4147-A177-3AD203B41FA5}">
                      <a16:colId xmlns:a16="http://schemas.microsoft.com/office/drawing/2014/main" val="1493715697"/>
                    </a:ext>
                  </a:extLst>
                </a:gridCol>
              </a:tblGrid>
              <a:tr h="370840">
                <a:tc>
                  <a:txBody>
                    <a:bodyPr/>
                    <a:lstStyle/>
                    <a:p>
                      <a:r>
                        <a:rPr lang="en-US" sz="1800" dirty="0"/>
                        <a:t>Sr. no.</a:t>
                      </a:r>
                    </a:p>
                  </a:txBody>
                  <a:tcPr/>
                </a:tc>
                <a:tc>
                  <a:txBody>
                    <a:bodyPr/>
                    <a:lstStyle/>
                    <a:p>
                      <a:pPr algn="ctr"/>
                      <a:r>
                        <a:rPr lang="en-US" sz="1800" dirty="0"/>
                        <a:t>Name </a:t>
                      </a:r>
                    </a:p>
                    <a:p>
                      <a:pPr algn="ctr"/>
                      <a:r>
                        <a:rPr lang="en-US" sz="1800" dirty="0">
                          <a:highlight>
                            <a:srgbClr val="FF0000"/>
                          </a:highlight>
                        </a:rPr>
                        <a:t>(to be filled by team)</a:t>
                      </a:r>
                    </a:p>
                  </a:txBody>
                  <a:tcPr/>
                </a:tc>
                <a:tc>
                  <a:txBody>
                    <a:bodyPr/>
                    <a:lstStyle/>
                    <a:p>
                      <a:pPr algn="ctr"/>
                      <a:r>
                        <a:rPr lang="en-US" sz="1800" dirty="0"/>
                        <a:t>Responsibility/ Role*</a:t>
                      </a:r>
                    </a:p>
                    <a:p>
                      <a:pPr algn="ctr"/>
                      <a:r>
                        <a:rPr lang="en-US" sz="1800" dirty="0">
                          <a:highlight>
                            <a:srgbClr val="FF0000"/>
                          </a:highlight>
                        </a:rPr>
                        <a:t>(to be filled by team)</a:t>
                      </a:r>
                    </a:p>
                  </a:txBody>
                  <a:tcPr/>
                </a:tc>
                <a:extLst>
                  <a:ext uri="{0D108BD9-81ED-4DB2-BD59-A6C34878D82A}">
                    <a16:rowId xmlns:a16="http://schemas.microsoft.com/office/drawing/2014/main" val="771766019"/>
                  </a:ext>
                </a:extLst>
              </a:tr>
              <a:tr h="370840">
                <a:tc>
                  <a:txBody>
                    <a:bodyPr/>
                    <a:lstStyle/>
                    <a:p>
                      <a:r>
                        <a:rPr lang="en-US" sz="1800" dirty="0"/>
                        <a:t>1</a:t>
                      </a:r>
                    </a:p>
                  </a:txBody>
                  <a:tcPr/>
                </a:tc>
                <a:tc>
                  <a:txBody>
                    <a:bodyPr/>
                    <a:lstStyle/>
                    <a:p>
                      <a:r>
                        <a:rPr lang="en-US" sz="1800" dirty="0"/>
                        <a:t>Shivansh Mathur</a:t>
                      </a:r>
                    </a:p>
                  </a:txBody>
                  <a:tcPr/>
                </a:tc>
                <a:tc>
                  <a:txBody>
                    <a:bodyPr/>
                    <a:lstStyle/>
                    <a:p>
                      <a:r>
                        <a:rPr lang="en-US" sz="1800" i="1" dirty="0"/>
                        <a:t>Chief Technical Officer (CTO)</a:t>
                      </a:r>
                    </a:p>
                  </a:txBody>
                  <a:tcPr/>
                </a:tc>
                <a:extLst>
                  <a:ext uri="{0D108BD9-81ED-4DB2-BD59-A6C34878D82A}">
                    <a16:rowId xmlns:a16="http://schemas.microsoft.com/office/drawing/2014/main" val="1043590156"/>
                  </a:ext>
                </a:extLst>
              </a:tr>
              <a:tr h="370840">
                <a:tc>
                  <a:txBody>
                    <a:bodyPr/>
                    <a:lstStyle/>
                    <a:p>
                      <a:r>
                        <a:rPr lang="en-US" sz="1800" dirty="0"/>
                        <a:t>2</a:t>
                      </a:r>
                    </a:p>
                  </a:txBody>
                  <a:tcPr/>
                </a:tc>
                <a:tc>
                  <a:txBody>
                    <a:bodyPr/>
                    <a:lstStyle/>
                    <a:p>
                      <a:r>
                        <a:rPr lang="en-US" sz="1800" dirty="0"/>
                        <a:t>Saksham Mehta</a:t>
                      </a:r>
                    </a:p>
                  </a:txBody>
                  <a:tcPr/>
                </a:tc>
                <a:tc>
                  <a:txBody>
                    <a:bodyPr/>
                    <a:lstStyle/>
                    <a:p>
                      <a:r>
                        <a:rPr lang="en-US" sz="1800" i="1" dirty="0"/>
                        <a:t>Head of Mechanical Design</a:t>
                      </a:r>
                      <a:endParaRPr lang="en-US" sz="1800" dirty="0"/>
                    </a:p>
                  </a:txBody>
                  <a:tcPr/>
                </a:tc>
                <a:extLst>
                  <a:ext uri="{0D108BD9-81ED-4DB2-BD59-A6C34878D82A}">
                    <a16:rowId xmlns:a16="http://schemas.microsoft.com/office/drawing/2014/main" val="2584551081"/>
                  </a:ext>
                </a:extLst>
              </a:tr>
              <a:tr h="370840">
                <a:tc>
                  <a:txBody>
                    <a:bodyPr/>
                    <a:lstStyle/>
                    <a:p>
                      <a:r>
                        <a:rPr lang="en-US" sz="1800" dirty="0"/>
                        <a:t>3</a:t>
                      </a:r>
                    </a:p>
                  </a:txBody>
                  <a:tcPr/>
                </a:tc>
                <a:tc>
                  <a:txBody>
                    <a:bodyPr/>
                    <a:lstStyle/>
                    <a:p>
                      <a:r>
                        <a:rPr lang="en-US" sz="1800" dirty="0" err="1"/>
                        <a:t>Revansh</a:t>
                      </a:r>
                      <a:r>
                        <a:rPr lang="en-US" sz="1800" dirty="0"/>
                        <a:t> Adlakha</a:t>
                      </a:r>
                    </a:p>
                  </a:txBody>
                  <a:tcPr/>
                </a:tc>
                <a:tc>
                  <a:txBody>
                    <a:bodyPr/>
                    <a:lstStyle/>
                    <a:p>
                      <a:r>
                        <a:rPr lang="en-US" sz="1800" i="1" dirty="0"/>
                        <a:t>Chief Marketing Officer (CMO)</a:t>
                      </a:r>
                      <a:endParaRPr lang="en-US" sz="1800" dirty="0"/>
                    </a:p>
                  </a:txBody>
                  <a:tcPr/>
                </a:tc>
                <a:extLst>
                  <a:ext uri="{0D108BD9-81ED-4DB2-BD59-A6C34878D82A}">
                    <a16:rowId xmlns:a16="http://schemas.microsoft.com/office/drawing/2014/main" val="3884187280"/>
                  </a:ext>
                </a:extLst>
              </a:tr>
              <a:tr h="370840">
                <a:tc>
                  <a:txBody>
                    <a:bodyPr/>
                    <a:lstStyle/>
                    <a:p>
                      <a:r>
                        <a:rPr lang="en-US" sz="1800" dirty="0"/>
                        <a:t>4</a:t>
                      </a:r>
                    </a:p>
                  </a:txBody>
                  <a:tcPr/>
                </a:tc>
                <a:tc>
                  <a:txBody>
                    <a:bodyPr/>
                    <a:lstStyle/>
                    <a:p>
                      <a:r>
                        <a:rPr lang="en-US" sz="1800" dirty="0" err="1"/>
                        <a:t>Yatharth</a:t>
                      </a:r>
                      <a:r>
                        <a:rPr lang="en-US" sz="1800" dirty="0"/>
                        <a:t> Srivastava</a:t>
                      </a:r>
                    </a:p>
                  </a:txBody>
                  <a:tcPr/>
                </a:tc>
                <a:tc>
                  <a:txBody>
                    <a:bodyPr/>
                    <a:lstStyle/>
                    <a:p>
                      <a:r>
                        <a:rPr lang="en-US" sz="1800" i="1" dirty="0"/>
                        <a:t>Chief Financial Officer (CFO)</a:t>
                      </a:r>
                      <a:endParaRPr lang="en-US" sz="1800" dirty="0"/>
                    </a:p>
                  </a:txBody>
                  <a:tcPr/>
                </a:tc>
                <a:extLst>
                  <a:ext uri="{0D108BD9-81ED-4DB2-BD59-A6C34878D82A}">
                    <a16:rowId xmlns:a16="http://schemas.microsoft.com/office/drawing/2014/main" val="2125861989"/>
                  </a:ext>
                </a:extLst>
              </a:tr>
              <a:tr h="370840">
                <a:tc>
                  <a:txBody>
                    <a:bodyPr/>
                    <a:lstStyle/>
                    <a:p>
                      <a:r>
                        <a:rPr lang="en-US" sz="1800" dirty="0"/>
                        <a:t>5</a:t>
                      </a:r>
                    </a:p>
                  </a:txBody>
                  <a:tcPr/>
                </a:tc>
                <a:tc>
                  <a:txBody>
                    <a:bodyPr/>
                    <a:lstStyle/>
                    <a:p>
                      <a:r>
                        <a:rPr lang="en-US" sz="1800" dirty="0"/>
                        <a:t>Abhinav </a:t>
                      </a:r>
                      <a:r>
                        <a:rPr lang="en-US" sz="1800" dirty="0" err="1"/>
                        <a:t>Chutani</a:t>
                      </a:r>
                      <a:endParaRPr lang="en-US" sz="1800" dirty="0"/>
                    </a:p>
                  </a:txBody>
                  <a:tcPr/>
                </a:tc>
                <a:tc>
                  <a:txBody>
                    <a:bodyPr/>
                    <a:lstStyle/>
                    <a:p>
                      <a:r>
                        <a:rPr lang="en-US" sz="1800" i="1" dirty="0"/>
                        <a:t>Chief Executive Officer (CEO)</a:t>
                      </a:r>
                      <a:endParaRPr lang="en-US" sz="1800" dirty="0"/>
                    </a:p>
                  </a:txBody>
                  <a:tcPr/>
                </a:tc>
                <a:extLst>
                  <a:ext uri="{0D108BD9-81ED-4DB2-BD59-A6C34878D82A}">
                    <a16:rowId xmlns:a16="http://schemas.microsoft.com/office/drawing/2014/main" val="3052760845"/>
                  </a:ext>
                </a:extLst>
              </a:tr>
              <a:tr h="370840">
                <a:tc>
                  <a:txBody>
                    <a:bodyPr/>
                    <a:lstStyle/>
                    <a:p>
                      <a:r>
                        <a:rPr lang="en-US" sz="1800" dirty="0"/>
                        <a:t>6</a:t>
                      </a:r>
                    </a:p>
                  </a:txBody>
                  <a:tcPr/>
                </a:tc>
                <a:tc>
                  <a:txBody>
                    <a:bodyPr/>
                    <a:lstStyle/>
                    <a:p>
                      <a:r>
                        <a:rPr lang="en-US" sz="1800" dirty="0"/>
                        <a:t>Chirag </a:t>
                      </a:r>
                      <a:r>
                        <a:rPr lang="en-US" sz="1800" dirty="0" err="1"/>
                        <a:t>Kharb</a:t>
                      </a:r>
                      <a:endParaRPr lang="en-US" sz="1800" dirty="0"/>
                    </a:p>
                  </a:txBody>
                  <a:tcPr/>
                </a:tc>
                <a:tc>
                  <a:txBody>
                    <a:bodyPr/>
                    <a:lstStyle/>
                    <a:p>
                      <a:r>
                        <a:rPr lang="en-US" sz="1800" i="1" dirty="0"/>
                        <a:t>Chief Design Officer (CDO)</a:t>
                      </a:r>
                      <a:endParaRPr lang="en-US" sz="1800" dirty="0"/>
                    </a:p>
                  </a:txBody>
                  <a:tcPr/>
                </a:tc>
                <a:extLst>
                  <a:ext uri="{0D108BD9-81ED-4DB2-BD59-A6C34878D82A}">
                    <a16:rowId xmlns:a16="http://schemas.microsoft.com/office/drawing/2014/main" val="14590269"/>
                  </a:ext>
                </a:extLst>
              </a:tr>
            </a:tbl>
          </a:graphicData>
        </a:graphic>
      </p:graphicFrame>
    </p:spTree>
    <p:extLst>
      <p:ext uri="{BB962C8B-B14F-4D97-AF65-F5344CB8AC3E}">
        <p14:creationId xmlns:p14="http://schemas.microsoft.com/office/powerpoint/2010/main" val="4233757493"/>
      </p:ext>
    </p:extLst>
  </p:cSld>
  <p:clrMapOvr>
    <a:masterClrMapping/>
  </p:clrMapOvr>
</p:sld>
</file>

<file path=ppt/theme/theme1.xml><?xml version="1.0" encoding="utf-8"?>
<a:theme xmlns:a="http://schemas.openxmlformats.org/drawingml/2006/main" name="LA FONDATION_3DS_GA seminars_october16">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 Fondation Templa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RPORATE">
  <a:themeElements>
    <a:clrScheme name="3DS Palette">
      <a:dk1>
        <a:srgbClr val="005386"/>
      </a:dk1>
      <a:lt1>
        <a:srgbClr val="FFFFFF"/>
      </a:lt1>
      <a:dk2>
        <a:srgbClr val="001871"/>
      </a:dk2>
      <a:lt2>
        <a:srgbClr val="DA291C"/>
      </a:lt2>
      <a:accent1>
        <a:srgbClr val="97999B"/>
      </a:accent1>
      <a:accent2>
        <a:srgbClr val="00B2A9"/>
      </a:accent2>
      <a:accent3>
        <a:srgbClr val="FFCD00"/>
      </a:accent3>
      <a:accent4>
        <a:srgbClr val="E87722"/>
      </a:accent4>
      <a:accent5>
        <a:srgbClr val="C8D300"/>
      </a:accent5>
      <a:accent6>
        <a:srgbClr val="000000"/>
      </a:accent6>
      <a:hlink>
        <a:srgbClr val="0000FF"/>
      </a:hlink>
      <a:folHlink>
        <a:srgbClr val="800080"/>
      </a:folHlink>
    </a:clrScheme>
    <a:fontScheme name="Custom 57">
      <a:majorFont>
        <a:latin typeface="3ds SemiBold"/>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730</Words>
  <Application>Microsoft Office PowerPoint</Application>
  <PresentationFormat>Widescreen</PresentationFormat>
  <Paragraphs>127</Paragraphs>
  <Slides>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vt:i4>
      </vt:variant>
    </vt:vector>
  </HeadingPairs>
  <TitlesOfParts>
    <vt:vector size="17" baseType="lpstr">
      <vt:lpstr>3ds</vt:lpstr>
      <vt:lpstr>3ds Light</vt:lpstr>
      <vt:lpstr>Arial</vt:lpstr>
      <vt:lpstr>Arial Narrow</vt:lpstr>
      <vt:lpstr>Calibri</vt:lpstr>
      <vt:lpstr>Courier New</vt:lpstr>
      <vt:lpstr>Wingdings</vt:lpstr>
      <vt:lpstr>Wingdings 3</vt:lpstr>
      <vt:lpstr>LA FONDATION_3DS_GA seminars_october16</vt:lpstr>
      <vt:lpstr>La Fondation Template</vt:lpstr>
      <vt:lpstr>1_CORPORATE</vt:lpstr>
      <vt:lpstr>Idea Concept Submission</vt:lpstr>
      <vt:lpstr>Student Startup Team Introduction</vt:lpstr>
      <vt:lpstr>PowerPoint Presentation</vt:lpstr>
      <vt:lpstr>Short Description of your product/ startup</vt:lpstr>
      <vt:lpstr>Block diagram(rough)</vt:lpstr>
      <vt:lpstr>Plan of Action (Mapping of Who is responsible for What within your team)</vt:lpstr>
    </vt:vector>
  </TitlesOfParts>
  <Manager/>
  <Company>DASSAULT SYSTEMES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Dassault Systemes Foundation India  Board Meeting</dc:title>
  <dc:creator>GADGIL Hemant</dc:creator>
  <cp:lastModifiedBy>Shivansh Mathur</cp:lastModifiedBy>
  <cp:revision>1834</cp:revision>
  <dcterms:created xsi:type="dcterms:W3CDTF">2019-05-23T06:00:17Z</dcterms:created>
  <dcterms:modified xsi:type="dcterms:W3CDTF">2025-01-15T13:24:31Z</dcterms:modified>
  <cp:version/>
</cp:coreProperties>
</file>