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0FF"/>
    <a:srgbClr val="DBCFB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84" d="100"/>
          <a:sy n="84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5B50-639E-453A-A91E-FC563CEDD486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426B-D895-47A0-B2A2-50339AA45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0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426B-D895-47A0-B2A2-50339AA4523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89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6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2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94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0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0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1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1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0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EF5A-C32D-4815-9A39-79009777128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4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5278" y="1534160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POC 1</a:t>
            </a:r>
            <a:endParaRPr lang="en-IN" sz="3200" u="sng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972" y="2235200"/>
            <a:ext cx="5776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latin typeface="Arial Rounded MT Bold" panose="020F0704030504030204" pitchFamily="34" charset="0"/>
              </a:rPr>
              <a:t>Project Presentation</a:t>
            </a:r>
            <a:endParaRPr lang="en-IN" sz="4400" u="sng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4500" y="3689866"/>
            <a:ext cx="287771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br>
              <a:rPr lang="en-US" dirty="0" smtClean="0"/>
            </a:br>
            <a:r>
              <a:rPr lang="en-US" sz="2800" dirty="0" smtClean="0">
                <a:latin typeface="Britannic Bold" panose="020B0903060703020204" pitchFamily="34" charset="0"/>
              </a:rPr>
              <a:t>Shivansh Gaur</a:t>
            </a:r>
          </a:p>
          <a:p>
            <a:r>
              <a:rPr lang="en-US" sz="2800" dirty="0" err="1" smtClean="0">
                <a:latin typeface="Britannic Bold" panose="020B0903060703020204" pitchFamily="34" charset="0"/>
              </a:rPr>
              <a:t>Shardullya</a:t>
            </a:r>
            <a:r>
              <a:rPr lang="en-US" sz="2800" dirty="0" smtClean="0">
                <a:latin typeface="Britannic Bold" panose="020B0903060703020204" pitchFamily="34" charset="0"/>
              </a:rPr>
              <a:t> Singh</a:t>
            </a:r>
          </a:p>
          <a:p>
            <a:r>
              <a:rPr lang="en-US" sz="2800" dirty="0" smtClean="0">
                <a:latin typeface="Britannic Bold" panose="020B0903060703020204" pitchFamily="34" charset="0"/>
              </a:rPr>
              <a:t>G. </a:t>
            </a:r>
            <a:r>
              <a:rPr lang="en-US" sz="2800" dirty="0" err="1" smtClean="0">
                <a:latin typeface="Britannic Bold" panose="020B0903060703020204" pitchFamily="34" charset="0"/>
              </a:rPr>
              <a:t>Aishwarya</a:t>
            </a:r>
            <a:r>
              <a:rPr lang="en-US" sz="2800" dirty="0" smtClean="0">
                <a:latin typeface="Britannic Bold" panose="020B0903060703020204" pitchFamily="34" charset="0"/>
              </a:rPr>
              <a:t> </a:t>
            </a:r>
            <a:endParaRPr lang="en-IN" sz="28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529053" y="2699334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2695852" y="2699334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4862650" y="2699334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7059746" y="280388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8554233" y="291253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Tools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126332" y="287182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BACK END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374140" y="2906371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DATABASE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1941436" y="299493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821103" y="3679580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HTML5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CSS3</a:t>
            </a:r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987902" y="3679580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PHP</a:t>
            </a:r>
            <a:r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: </a:t>
            </a:r>
            <a:r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Hypertext </a:t>
            </a: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Preprocessor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154699" y="3679580"/>
            <a:ext cx="175204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MySQL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Database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321499" y="3679580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XAMPP</a:t>
            </a:r>
          </a:p>
          <a:p>
            <a:pPr marL="742950" lvl="1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Localhost</a:t>
            </a:r>
          </a:p>
          <a:p>
            <a:pPr marL="742950" lvl="1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MySQL DB 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VS Code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9053035" y="232949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9" name="Group 18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6840553" y="2322095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20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7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4671620" y="2322095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29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2443408" y="2351180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0853" y="198230"/>
            <a:ext cx="5109091" cy="584775"/>
          </a:xfrm>
          <a:prstGeom prst="rect">
            <a:avLst/>
          </a:prstGeom>
          <a:solidFill>
            <a:srgbClr val="E3F0FF"/>
          </a:solidFill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Britannic Bold" panose="020B0903060703020204" pitchFamily="34" charset="0"/>
              </a:rPr>
              <a:t>Tools and Technology Used</a:t>
            </a:r>
            <a:endParaRPr lang="en-IN" sz="3200" u="sng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5438" y="1076054"/>
            <a:ext cx="11737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User Login</a:t>
            </a:r>
            <a:endParaRPr lang="en-IN" dirty="0"/>
          </a:p>
        </p:txBody>
      </p:sp>
      <p:sp>
        <p:nvSpPr>
          <p:cNvPr id="3" name="Flowchart: Decision 2"/>
          <p:cNvSpPr/>
          <p:nvPr/>
        </p:nvSpPr>
        <p:spPr>
          <a:xfrm>
            <a:off x="4234086" y="1720012"/>
            <a:ext cx="1223861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399695" y="189927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</a:t>
            </a:r>
            <a:endParaRPr lang="en-IN" dirty="0"/>
          </a:p>
        </p:txBody>
      </p:sp>
      <p:cxnSp>
        <p:nvCxnSpPr>
          <p:cNvPr id="6" name="Elbow Connector 5"/>
          <p:cNvCxnSpPr>
            <a:stCxn id="3" idx="3"/>
            <a:endCxn id="2" idx="3"/>
          </p:cNvCxnSpPr>
          <p:nvPr/>
        </p:nvCxnSpPr>
        <p:spPr>
          <a:xfrm flipH="1" flipV="1">
            <a:off x="5429157" y="1260720"/>
            <a:ext cx="28790" cy="840292"/>
          </a:xfrm>
          <a:prstGeom prst="bentConnector3">
            <a:avLst>
              <a:gd name="adj1" fmla="val -794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4842298" y="1445386"/>
            <a:ext cx="3719" cy="27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703" y="3212703"/>
            <a:ext cx="181459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Employee Record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39300" y="4001135"/>
            <a:ext cx="151868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earch Record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937618" y="4001135"/>
            <a:ext cx="12672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Record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654950" y="4001135"/>
            <a:ext cx="120257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Import File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530250" y="4001135"/>
            <a:ext cx="172393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Employee TABLE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394096" y="4001134"/>
            <a:ext cx="11769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Export File</a:t>
            </a:r>
            <a:endParaRPr lang="en-IN" dirty="0"/>
          </a:p>
        </p:txBody>
      </p:sp>
      <p:cxnSp>
        <p:nvCxnSpPr>
          <p:cNvPr id="20" name="Elbow Connector 19"/>
          <p:cNvCxnSpPr>
            <a:stCxn id="9" idx="2"/>
            <a:endCxn id="15" idx="0"/>
          </p:cNvCxnSpPr>
          <p:nvPr/>
        </p:nvCxnSpPr>
        <p:spPr>
          <a:xfrm rot="16200000" flipH="1">
            <a:off x="5046560" y="3655478"/>
            <a:ext cx="419100" cy="272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2"/>
            <a:endCxn id="12" idx="0"/>
          </p:cNvCxnSpPr>
          <p:nvPr/>
        </p:nvCxnSpPr>
        <p:spPr>
          <a:xfrm rot="5400000">
            <a:off x="3199773" y="2080905"/>
            <a:ext cx="419100" cy="3421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2"/>
            <a:endCxn id="13" idx="0"/>
          </p:cNvCxnSpPr>
          <p:nvPr/>
        </p:nvCxnSpPr>
        <p:spPr>
          <a:xfrm rot="5400000">
            <a:off x="4136062" y="3017194"/>
            <a:ext cx="419100" cy="1548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6" idx="0"/>
          </p:cNvCxnSpPr>
          <p:nvPr/>
        </p:nvCxnSpPr>
        <p:spPr>
          <a:xfrm rot="16200000" flipH="1">
            <a:off x="6841732" y="1860306"/>
            <a:ext cx="419099" cy="3862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4" idx="0"/>
          </p:cNvCxnSpPr>
          <p:nvPr/>
        </p:nvCxnSpPr>
        <p:spPr>
          <a:xfrm>
            <a:off x="6792595" y="3791584"/>
            <a:ext cx="463642" cy="209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61234" y="5522836"/>
            <a:ext cx="125098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Edit Record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964875" y="6045200"/>
            <a:ext cx="150554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Delete Record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96558" y="4697233"/>
            <a:ext cx="140416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Record</a:t>
            </a:r>
            <a:endParaRPr lang="en-IN" dirty="0"/>
          </a:p>
        </p:txBody>
      </p:sp>
      <p:cxnSp>
        <p:nvCxnSpPr>
          <p:cNvPr id="73" name="Straight Arrow Connector 72"/>
          <p:cNvCxnSpPr>
            <a:stCxn id="12" idx="2"/>
            <a:endCxn id="62" idx="0"/>
          </p:cNvCxnSpPr>
          <p:nvPr/>
        </p:nvCxnSpPr>
        <p:spPr>
          <a:xfrm flipH="1">
            <a:off x="1698642" y="4370467"/>
            <a:ext cx="1" cy="32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2912072" y="4933017"/>
            <a:ext cx="1292752" cy="7632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2923698" y="5183840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Verify filled Details</a:t>
            </a:r>
            <a:endParaRPr lang="en-IN" sz="1100" dirty="0"/>
          </a:p>
        </p:txBody>
      </p:sp>
      <p:cxnSp>
        <p:nvCxnSpPr>
          <p:cNvPr id="86" name="Elbow Connector 85"/>
          <p:cNvCxnSpPr>
            <a:stCxn id="83" idx="3"/>
            <a:endCxn id="15" idx="1"/>
          </p:cNvCxnSpPr>
          <p:nvPr/>
        </p:nvCxnSpPr>
        <p:spPr>
          <a:xfrm flipV="1">
            <a:off x="4204824" y="4185801"/>
            <a:ext cx="325426" cy="1128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3" idx="2"/>
            <a:endCxn id="83" idx="0"/>
          </p:cNvCxnSpPr>
          <p:nvPr/>
        </p:nvCxnSpPr>
        <p:spPr>
          <a:xfrm flipH="1">
            <a:off x="3558448" y="4370467"/>
            <a:ext cx="12773" cy="56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83" idx="1"/>
            <a:endCxn id="13" idx="1"/>
          </p:cNvCxnSpPr>
          <p:nvPr/>
        </p:nvCxnSpPr>
        <p:spPr>
          <a:xfrm rot="10800000" flipH="1">
            <a:off x="2912072" y="4185801"/>
            <a:ext cx="25546" cy="1128844"/>
          </a:xfrm>
          <a:prstGeom prst="bentConnector3">
            <a:avLst>
              <a:gd name="adj1" fmla="val -89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62" idx="2"/>
          </p:cNvCxnSpPr>
          <p:nvPr/>
        </p:nvCxnSpPr>
        <p:spPr>
          <a:xfrm rot="16200000" flipH="1">
            <a:off x="2735413" y="4029793"/>
            <a:ext cx="978635" cy="3052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586531" y="4789568"/>
            <a:ext cx="133941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Upload CSV</a:t>
            </a:r>
            <a:endParaRPr lang="en-IN" dirty="0"/>
          </a:p>
        </p:txBody>
      </p:sp>
      <p:cxnSp>
        <p:nvCxnSpPr>
          <p:cNvPr id="139" name="Straight Arrow Connector 138"/>
          <p:cNvCxnSpPr>
            <a:stCxn id="14" idx="2"/>
            <a:endCxn id="137" idx="0"/>
          </p:cNvCxnSpPr>
          <p:nvPr/>
        </p:nvCxnSpPr>
        <p:spPr>
          <a:xfrm flipH="1">
            <a:off x="7256236" y="4370467"/>
            <a:ext cx="1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37" idx="1"/>
            <a:endCxn id="15" idx="3"/>
          </p:cNvCxnSpPr>
          <p:nvPr/>
        </p:nvCxnSpPr>
        <p:spPr>
          <a:xfrm rot="10800000">
            <a:off x="6254183" y="4185802"/>
            <a:ext cx="332348" cy="788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31" idx="1"/>
            <a:endCxn id="32" idx="1"/>
          </p:cNvCxnSpPr>
          <p:nvPr/>
        </p:nvCxnSpPr>
        <p:spPr>
          <a:xfrm rot="10800000" flipH="1" flipV="1">
            <a:off x="4961233" y="5707502"/>
            <a:ext cx="3641" cy="522364"/>
          </a:xfrm>
          <a:prstGeom prst="bentConnector3">
            <a:avLst>
              <a:gd name="adj1" fmla="val -62784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5" idx="2"/>
          </p:cNvCxnSpPr>
          <p:nvPr/>
        </p:nvCxnSpPr>
        <p:spPr>
          <a:xfrm rot="5400000">
            <a:off x="4403001" y="4718285"/>
            <a:ext cx="1337035" cy="641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205390" y="4789566"/>
            <a:ext cx="155433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Download CSV</a:t>
            </a:r>
            <a:endParaRPr lang="en-IN" dirty="0"/>
          </a:p>
        </p:txBody>
      </p:sp>
      <p:cxnSp>
        <p:nvCxnSpPr>
          <p:cNvPr id="153" name="Straight Arrow Connector 152"/>
          <p:cNvCxnSpPr>
            <a:stCxn id="16" idx="2"/>
            <a:endCxn id="151" idx="0"/>
          </p:cNvCxnSpPr>
          <p:nvPr/>
        </p:nvCxnSpPr>
        <p:spPr>
          <a:xfrm flipH="1">
            <a:off x="8982558" y="4370466"/>
            <a:ext cx="1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" idx="2"/>
          </p:cNvCxnSpPr>
          <p:nvPr/>
        </p:nvCxnSpPr>
        <p:spPr>
          <a:xfrm flipH="1">
            <a:off x="4842297" y="2482012"/>
            <a:ext cx="3720" cy="75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735729" y="2625942"/>
            <a:ext cx="5790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66" name="TextBox 165"/>
          <p:cNvSpPr txBox="1"/>
          <p:nvPr/>
        </p:nvSpPr>
        <p:spPr>
          <a:xfrm>
            <a:off x="5349812" y="1496200"/>
            <a:ext cx="619400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169" name="TextBox 168"/>
          <p:cNvSpPr txBox="1"/>
          <p:nvPr/>
        </p:nvSpPr>
        <p:spPr>
          <a:xfrm>
            <a:off x="10008936" y="4001134"/>
            <a:ext cx="93487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Log-Out</a:t>
            </a:r>
            <a:endParaRPr lang="en-IN" dirty="0"/>
          </a:p>
        </p:txBody>
      </p:sp>
      <p:cxnSp>
        <p:nvCxnSpPr>
          <p:cNvPr id="171" name="Elbow Connector 170"/>
          <p:cNvCxnSpPr>
            <a:stCxn id="9" idx="2"/>
            <a:endCxn id="169" idx="0"/>
          </p:cNvCxnSpPr>
          <p:nvPr/>
        </p:nvCxnSpPr>
        <p:spPr>
          <a:xfrm rot="16200000" flipH="1">
            <a:off x="7588638" y="1113399"/>
            <a:ext cx="419099" cy="5356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69" idx="3"/>
            <a:endCxn id="2" idx="0"/>
          </p:cNvCxnSpPr>
          <p:nvPr/>
        </p:nvCxnSpPr>
        <p:spPr>
          <a:xfrm flipH="1" flipV="1">
            <a:off x="4842298" y="1076054"/>
            <a:ext cx="6101509" cy="3109746"/>
          </a:xfrm>
          <a:prstGeom prst="bentConnector4">
            <a:avLst>
              <a:gd name="adj1" fmla="val -3747"/>
              <a:gd name="adj2" fmla="val 107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1007696" y="3397367"/>
            <a:ext cx="5790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83" name="TextBox 182"/>
          <p:cNvSpPr txBox="1"/>
          <p:nvPr/>
        </p:nvSpPr>
        <p:spPr>
          <a:xfrm>
            <a:off x="4135890" y="4619832"/>
            <a:ext cx="5790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90" name="TextBox 189"/>
          <p:cNvSpPr txBox="1"/>
          <p:nvPr/>
        </p:nvSpPr>
        <p:spPr>
          <a:xfrm>
            <a:off x="2423374" y="4524986"/>
            <a:ext cx="619400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192" name="TextBox 191"/>
          <p:cNvSpPr txBox="1"/>
          <p:nvPr/>
        </p:nvSpPr>
        <p:spPr>
          <a:xfrm>
            <a:off x="596951" y="190022"/>
            <a:ext cx="4210383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Use Case System Block Diagram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19192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840" y="284480"/>
            <a:ext cx="266714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Test Cases</a:t>
            </a:r>
            <a:endParaRPr lang="en-IN" sz="3200" u="sng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720" y="1351280"/>
            <a:ext cx="328168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User Login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Leave Felds Blank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Username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Wrong Username 	and/or 		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Correct Username and Password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9760" y="4500880"/>
            <a:ext cx="3911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Employee Record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Edit and Delete buttons.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Navigation 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Logout – and try session end successfully.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87160" y="995680"/>
            <a:ext cx="4714240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b="1" dirty="0" smtClean="0"/>
              <a:t>Edit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ID Disabled</a:t>
            </a:r>
            <a:r>
              <a:rPr lang="en-IN" dirty="0" smtClean="0"/>
              <a:t> </a:t>
            </a:r>
            <a:r>
              <a:rPr lang="en-IN" b="1" dirty="0" smtClean="0"/>
              <a:t>(cannot be changed)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Correct Name spelling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Field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Technical Contribution Required to fill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 less then 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In DB handler with Unsigned value for negative value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CSR Activity (same as above)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Peers and Customer rating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 between 1-5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In DB float(2,1) to calculate average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Adherence to Comp. policies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 down List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High, Average &amp; Low</a:t>
            </a:r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>
            <a:off x="2575560" y="3936603"/>
            <a:ext cx="0" cy="56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531360" y="3673336"/>
            <a:ext cx="1955800" cy="1566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8829040" y="6350992"/>
            <a:ext cx="15240" cy="50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840" y="284480"/>
            <a:ext cx="440159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Test Cases (cont..)</a:t>
            </a:r>
            <a:endParaRPr lang="en-IN" sz="3200" u="sng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428" y="1598562"/>
            <a:ext cx="369697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Delete 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redirected to same page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8960" y="3251200"/>
            <a:ext cx="379591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Add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Employee 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Disabled(</a:t>
            </a:r>
            <a:r>
              <a:rPr lang="en-US" dirty="0" err="1" smtClean="0"/>
              <a:t>autogenerated</a:t>
            </a:r>
            <a:r>
              <a:rPr lang="en-US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in DB </a:t>
            </a:r>
            <a:r>
              <a:rPr lang="en-US" dirty="0" err="1" smtClean="0"/>
              <a:t>AutoIncrement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CSR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Customer and Peers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Adherence to Comp Policies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840" y="284480"/>
            <a:ext cx="266714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Test Cases</a:t>
            </a:r>
            <a:endParaRPr lang="en-IN" sz="3200" u="sng" dirty="0">
              <a:latin typeface="Arial Black" panose="020B0A04020102020204" pitchFamily="34" charset="0"/>
            </a:endParaRPr>
          </a:p>
        </p:txBody>
      </p:sp>
      <p:cxnSp>
        <p:nvCxnSpPr>
          <p:cNvPr id="7" name="Elbow Connector 6"/>
          <p:cNvCxnSpPr>
            <a:stCxn id="3" idx="2"/>
            <a:endCxn id="4" idx="0"/>
          </p:cNvCxnSpPr>
          <p:nvPr/>
        </p:nvCxnSpPr>
        <p:spPr>
          <a:xfrm rot="16200000" flipH="1">
            <a:off x="2102261" y="2886545"/>
            <a:ext cx="72930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6078" y="2651035"/>
            <a:ext cx="4079835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Export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and Download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filename with current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downloaded file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05458" y="4543861"/>
            <a:ext cx="4401077" cy="20313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Importing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Edit downloaded CSV file</a:t>
            </a:r>
            <a:r>
              <a:rPr lang="en-IN" dirty="0" smtClean="0"/>
              <a:t> &amp; Upload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Modify CSV file on local machine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Leave one field empty for: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EmpID</a:t>
            </a: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EmpName</a:t>
            </a: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other columns</a:t>
            </a:r>
          </a:p>
        </p:txBody>
      </p:sp>
      <p:cxnSp>
        <p:nvCxnSpPr>
          <p:cNvPr id="14" name="Elbow Connector 13"/>
          <p:cNvCxnSpPr>
            <a:stCxn id="4" idx="3"/>
            <a:endCxn id="11" idx="1"/>
          </p:cNvCxnSpPr>
          <p:nvPr/>
        </p:nvCxnSpPr>
        <p:spPr>
          <a:xfrm flipV="1">
            <a:off x="4364871" y="3251200"/>
            <a:ext cx="1101207" cy="1154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66793" y="444787"/>
            <a:ext cx="3093127" cy="17543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Logout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Logout &amp; navigate to previous page using back key (session end)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Logout navigate to Login page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1" idx="2"/>
            <a:endCxn id="12" idx="0"/>
          </p:cNvCxnSpPr>
          <p:nvPr/>
        </p:nvCxnSpPr>
        <p:spPr>
          <a:xfrm>
            <a:off x="7505996" y="3851364"/>
            <a:ext cx="1" cy="69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3"/>
            <a:endCxn id="15" idx="2"/>
          </p:cNvCxnSpPr>
          <p:nvPr/>
        </p:nvCxnSpPr>
        <p:spPr>
          <a:xfrm flipV="1">
            <a:off x="9706535" y="2199113"/>
            <a:ext cx="806822" cy="3360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3280" y="2336800"/>
            <a:ext cx="3315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Thank You </a:t>
            </a:r>
            <a:endParaRPr lang="en-IN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301</Words>
  <Application>Microsoft Office PowerPoint</Application>
  <PresentationFormat>Widescreen</PresentationFormat>
  <Paragraphs>96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Arial Rounded MT Bold</vt:lpstr>
      <vt:lpstr>Britannic Bold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Shivansh Gaur</dc:creator>
  <cp:lastModifiedBy>Shivansh Gaur</cp:lastModifiedBy>
  <cp:revision>16</cp:revision>
  <dcterms:created xsi:type="dcterms:W3CDTF">2021-02-23T11:12:12Z</dcterms:created>
  <dcterms:modified xsi:type="dcterms:W3CDTF">2021-02-24T05:38:32Z</dcterms:modified>
</cp:coreProperties>
</file>