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 over time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Riders Demographic</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cardVisual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KPI over time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70632e2-025e-4699-9803-573725be28dd?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73103d0f5d254fab" /><Relationship Type="http://schemas.openxmlformats.org/officeDocument/2006/relationships/slideLayout" Target="/ppt/slideLayouts/slideLayout8.xml" Id="R1b8d484895a848c0" /><Relationship Type="http://schemas.openxmlformats.org/officeDocument/2006/relationships/hyperlink" Target="https://app.powerbi.com/groups/me/reports/970632e2-025e-4699-9803-573725be28dd/?pbi_source=PowerPoint" TargetMode="External" Id="RelId0" /><Relationship Type="http://schemas.openxmlformats.org/officeDocument/2006/relationships/image" Target="/ppt/media/image4.png" Id="imgId41193635"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a9f4f159cbac4561" /><Relationship Type="http://schemas.openxmlformats.org/officeDocument/2006/relationships/slideLayout" Target="/ppt/slideLayouts/slideLayout8.xml" Id="R6870e40e708e4ebf" /><Relationship Type="http://schemas.openxmlformats.org/officeDocument/2006/relationships/hyperlink" Target="https://app.powerbi.com/groups/me/reports/970632e2-025e-4699-9803-573725be28dd/?pbi_source=PowerPoint" TargetMode="External" Id="RelId1" /><Relationship Type="http://schemas.openxmlformats.org/officeDocument/2006/relationships/image" Target="/ppt/media/image5.png" Id="imgId4119363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PedalGo Bike-Sharing A Data-Driven Business Analysis Using SQL &amp; Power BI</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3/28/2025 10:25:49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3/27/2025 9:21:02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Visual ,cardVisual ,pivotTable ,textbox ,textbox ,KPI over time ,clusteredBarChart ,Riders Demographic ,shape ,cardVisual ,shape ,cardVisual ,image ,slicer ,textbox ,columnChart ,cardVisual ,KPI over tim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119363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pivotTable.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4119363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