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1" r:id="rId5"/>
    <p:sldId id="262" r:id="rId6"/>
    <p:sldId id="264" r:id="rId7"/>
    <p:sldId id="265" r:id="rId8"/>
    <p:sldId id="267" r:id="rId9"/>
    <p:sldId id="302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69" r:id="rId21"/>
    <p:sldId id="271" r:id="rId22"/>
    <p:sldId id="286" r:id="rId23"/>
    <p:sldId id="287" r:id="rId24"/>
    <p:sldId id="273" r:id="rId25"/>
    <p:sldId id="275" r:id="rId26"/>
    <p:sldId id="276" r:id="rId27"/>
    <p:sldId id="277" r:id="rId28"/>
    <p:sldId id="278" r:id="rId29"/>
    <p:sldId id="279" r:id="rId30"/>
    <p:sldId id="288" r:id="rId31"/>
    <p:sldId id="289" r:id="rId32"/>
    <p:sldId id="290" r:id="rId33"/>
    <p:sldId id="291" r:id="rId34"/>
    <p:sldId id="27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8BE-110A-4630-8C89-3BB65F096CF3}" type="datetimeFigureOut">
              <a:rPr lang="en-US" smtClean="0"/>
              <a:t>2016-09-01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513" y="1122363"/>
            <a:ext cx="8725624" cy="2387600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Lucida Console" panose="020B0609040504020204" pitchFamily="49" charset="0"/>
              </a:rPr>
              <a:t>Testing in PowerShell</a:t>
            </a:r>
            <a:endParaRPr lang="en-US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Unit testing, integration tests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and Operational testing</a:t>
            </a:r>
          </a:p>
        </p:txBody>
      </p:sp>
      <p:sp>
        <p:nvSpPr>
          <p:cNvPr id="12" name="Textplatzhalter 2"/>
          <p:cNvSpPr txBox="1">
            <a:spLocks/>
          </p:cNvSpPr>
          <p:nvPr/>
        </p:nvSpPr>
        <p:spPr bwMode="auto">
          <a:xfrm>
            <a:off x="6233477" y="6088372"/>
            <a:ext cx="2671660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de-DE" sz="2400" i="0" kern="0" dirty="0">
                <a:latin typeface="Lucida Console" panose="020B0609040504020204" pitchFamily="49" charset="0"/>
              </a:rPr>
              <a:t>@</a:t>
            </a:r>
            <a:r>
              <a:rPr lang="de-DE" sz="2400" i="0" kern="0" dirty="0" err="1">
                <a:latin typeface="Lucida Console" panose="020B0609040504020204" pitchFamily="49" charset="0"/>
              </a:rPr>
              <a:t>Jaap_Brasser</a:t>
            </a:r>
            <a:endParaRPr lang="de-DE" sz="2400" i="0" kern="0" dirty="0">
              <a:latin typeface="Lucida Console" panose="020B0609040504020204" pitchFamily="49" charset="0"/>
            </a:endParaRPr>
          </a:p>
        </p:txBody>
      </p:sp>
      <p:pic>
        <p:nvPicPr>
          <p:cNvPr id="13" name="Afbeelding 6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41" y="612045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Textplatzhalter 2"/>
          <p:cNvSpPr txBox="1">
            <a:spLocks/>
          </p:cNvSpPr>
          <p:nvPr/>
        </p:nvSpPr>
        <p:spPr>
          <a:xfrm>
            <a:off x="179512" y="6090834"/>
            <a:ext cx="2529408" cy="56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Jaap Brasser</a:t>
            </a:r>
          </a:p>
        </p:txBody>
      </p:sp>
    </p:spTree>
    <p:extLst>
      <p:ext uri="{BB962C8B-B14F-4D97-AF65-F5344CB8AC3E}">
        <p14:creationId xmlns:p14="http://schemas.microsoft.com/office/powerpoint/2010/main" val="243135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1 – Successful 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How to create a simple pester test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How the Pester Syntax differs from regular PowerShell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18982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2 – Failed 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What happens if a Pester Test fails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Error messages for curly brace on next line</a:t>
            </a: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306437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263524"/>
            <a:ext cx="9217151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3 – Mocking and </a:t>
            </a:r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ModuleScope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58294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How to mock a function or module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Mock the smallest component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How to mock when working with modules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61449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4 – Pester </a:t>
            </a:r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TestDrive</a:t>
            </a:r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:\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 how the TestDrive: is initialized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Use for temporary storage in the current Pester Scope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How to use this in your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401231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5 – Pester output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7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Run Pester using Invoke-Pester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Define different output type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Access the different test results using the XML output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Useful for automating your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952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1754189"/>
            <a:ext cx="8332787" cy="4758906"/>
          </a:xfrm>
        </p:spPr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Dutch PowerShell User Group (!!!)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Blogging</a:t>
            </a:r>
          </a:p>
          <a:p>
            <a:pPr lvl="2"/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Magazine</a:t>
            </a:r>
          </a:p>
          <a:p>
            <a:pPr lvl="2"/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JaapBrasser.com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Slack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Reddit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Gallery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TechNet Forums/Gallery</a:t>
            </a:r>
          </a:p>
          <a:p>
            <a:pPr lvl="1"/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About_Jaap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69" y="1416120"/>
            <a:ext cx="1728406" cy="1728406"/>
          </a:xfrm>
          <a:prstGeom prst="rect">
            <a:avLst/>
          </a:prstGeom>
        </p:spPr>
      </p:pic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48" y="315396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995930" y="3169174"/>
            <a:ext cx="2358176" cy="364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96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Write unit tests</a:t>
            </a:r>
          </a:p>
        </p:txBody>
      </p:sp>
      <p:pic>
        <p:nvPicPr>
          <p:cNvPr id="1028" name="Picture 4" descr="Image result for unit testing tita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9" y="1754188"/>
            <a:ext cx="7772650" cy="48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1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A way of testing components in your scripts and functions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Can be fully automated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Tests a single component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Hard to write (</a:t>
            </a:r>
            <a:r>
              <a:rPr lang="de-DE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when</a:t>
            </a:r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inexperienced</a:t>
            </a:r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Why unit tests</a:t>
            </a:r>
          </a:p>
        </p:txBody>
      </p:sp>
    </p:spTree>
    <p:extLst>
      <p:ext uri="{BB962C8B-B14F-4D97-AF65-F5344CB8AC3E}">
        <p14:creationId xmlns:p14="http://schemas.microsoft.com/office/powerpoint/2010/main" val="230956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Unit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5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Function that exports dates based on strings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Singled out a component to test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Verified that breaking code intentionally was seen in the tests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7849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Used to test functionality of a function or collection of functions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Test functionality of a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Write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12311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– Integration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Run the entire function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Test various aspects of the function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Is there output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Type of output</a:t>
            </a:r>
          </a:p>
          <a:p>
            <a:pPr lvl="1"/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365782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Test your infrastructure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Verify changes in infrastructure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Useful in the following scenarios: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Migrations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New deployments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When incidents occur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Automatically verify critical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Operational testing</a:t>
            </a:r>
          </a:p>
        </p:txBody>
      </p:sp>
    </p:spTree>
    <p:extLst>
      <p:ext uri="{BB962C8B-B14F-4D97-AF65-F5344CB8AC3E}">
        <p14:creationId xmlns:p14="http://schemas.microsoft.com/office/powerpoint/2010/main" val="3649031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1 – Test installed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5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Verified that required software is installed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Verified version of PowerShell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Verified various registry settings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Added PowerShell to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Win+X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9181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2160588"/>
            <a:ext cx="8332787" cy="2659062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Why testing and what are some benefits</a:t>
            </a:r>
          </a:p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Basic concepts of Pester</a:t>
            </a:r>
          </a:p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Writing Unit tests</a:t>
            </a:r>
          </a:p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Writing Integration tests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Operational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1918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2 – Test </a:t>
            </a:r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Fileshares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Show content of the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CliXml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file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Show similar results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Use Pester tests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Investigated the differences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290083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3 – Linux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4" y="2871236"/>
            <a:ext cx="8621263" cy="1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09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587924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Run PowerShell scripts / Pester tests on Linux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Verify software installation on Linux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Check PowerShell version and edition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304237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Console" panose="020B06090405040202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530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Why testing and what are some benefits</a:t>
            </a:r>
          </a:p>
        </p:txBody>
      </p:sp>
      <p:pic>
        <p:nvPicPr>
          <p:cNvPr id="1026" name="Picture 2" descr="Image result for test dum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914" y="1754188"/>
            <a:ext cx="4654169" cy="465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Provide a framework for updating scripts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Write integration tests to verify scripting functionality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Verify operational functionality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Analyze and improve scripting habits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Reasons for testing</a:t>
            </a:r>
          </a:p>
        </p:txBody>
      </p:sp>
    </p:spTree>
    <p:extLst>
      <p:ext uri="{BB962C8B-B14F-4D97-AF65-F5344CB8AC3E}">
        <p14:creationId xmlns:p14="http://schemas.microsoft.com/office/powerpoint/2010/main" val="121371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What is Pester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2" y="1754188"/>
            <a:ext cx="6876753" cy="30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Is shipped with Windows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Used by the PowerShell team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Works in familiar notation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Actively maintained and updated on GitHub</a:t>
            </a: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Advantages of Pester</a:t>
            </a:r>
          </a:p>
        </p:txBody>
      </p:sp>
    </p:spTree>
    <p:extLst>
      <p:ext uri="{BB962C8B-B14F-4D97-AF65-F5344CB8AC3E}">
        <p14:creationId xmlns:p14="http://schemas.microsoft.com/office/powerpoint/2010/main" val="53076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4070142" cy="4632158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Describe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Context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It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Should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BeforeEach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AfterEach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Basic concepts of Pester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6220" y="1754188"/>
            <a:ext cx="4728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New-Fixture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Invoke-Pester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New-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PesterOption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Mock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InModuleScope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Assert-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MockCalled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Assert-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VerifiableMocks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0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485982" cy="4632158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Different syntax when compared to PowerShell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Different naming from the operators in PowerShell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Mostly similar results when compared to PowerShell operators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Should operators</a:t>
            </a:r>
          </a:p>
        </p:txBody>
      </p:sp>
    </p:spTree>
    <p:extLst>
      <p:ext uri="{BB962C8B-B14F-4D97-AF65-F5344CB8AC3E}">
        <p14:creationId xmlns:p14="http://schemas.microsoft.com/office/powerpoint/2010/main" val="393355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481</Words>
  <Application>Microsoft Office PowerPoint</Application>
  <PresentationFormat>On-screen Show (4:3)</PresentationFormat>
  <Paragraphs>123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Lucida Console</vt:lpstr>
      <vt:lpstr>Lucida Sans Unicode</vt:lpstr>
      <vt:lpstr>Roboto Condensed</vt:lpstr>
      <vt:lpstr>Segoe UI</vt:lpstr>
      <vt:lpstr>Office Theme</vt:lpstr>
      <vt:lpstr>Testing in PowerShell</vt:lpstr>
      <vt:lpstr>About_Jaap</vt:lpstr>
      <vt:lpstr>Agenda</vt:lpstr>
      <vt:lpstr>Why testing and what are some benefits</vt:lpstr>
      <vt:lpstr>Reasons for testing</vt:lpstr>
      <vt:lpstr>What is Pester</vt:lpstr>
      <vt:lpstr>Advantages of Pester</vt:lpstr>
      <vt:lpstr>Basic concepts of Pester</vt:lpstr>
      <vt:lpstr>Should operators</vt:lpstr>
      <vt:lpstr>Demo 1 – Successful Tests</vt:lpstr>
      <vt:lpstr>Demo Summary</vt:lpstr>
      <vt:lpstr>Demo 2 – Failed Tests</vt:lpstr>
      <vt:lpstr>Demo Summary</vt:lpstr>
      <vt:lpstr>Demo 3 – Mocking and ModuleScope</vt:lpstr>
      <vt:lpstr>Demo Summary</vt:lpstr>
      <vt:lpstr>Demo 4 – Pester TestDrive:\ </vt:lpstr>
      <vt:lpstr>Demo Summary</vt:lpstr>
      <vt:lpstr>Demo 5 – Pester output </vt:lpstr>
      <vt:lpstr>Demo Summary</vt:lpstr>
      <vt:lpstr>Write unit tests</vt:lpstr>
      <vt:lpstr>Why unit tests</vt:lpstr>
      <vt:lpstr>Demo Unit Testing</vt:lpstr>
      <vt:lpstr>Demo Summary</vt:lpstr>
      <vt:lpstr>Write integration tests</vt:lpstr>
      <vt:lpstr>Demo – Integration Test</vt:lpstr>
      <vt:lpstr>Demo Summary</vt:lpstr>
      <vt:lpstr>Operational testing</vt:lpstr>
      <vt:lpstr>Demo 1 – Test installed components</vt:lpstr>
      <vt:lpstr>Demo summary</vt:lpstr>
      <vt:lpstr>Demo 2 – Test Fileshares</vt:lpstr>
      <vt:lpstr>Demo summary</vt:lpstr>
      <vt:lpstr>Demo 3 – Linux testing</vt:lpstr>
      <vt:lpstr>Demo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Saturday</dc:title>
  <dc:creator>Richard Diphoorn</dc:creator>
  <cp:lastModifiedBy>Jaap Brasser</cp:lastModifiedBy>
  <cp:revision>41</cp:revision>
  <dcterms:created xsi:type="dcterms:W3CDTF">2016-05-20T00:24:30Z</dcterms:created>
  <dcterms:modified xsi:type="dcterms:W3CDTF">2016-09-01T09:24:28Z</dcterms:modified>
  <cp:contentStatus/>
</cp:coreProperties>
</file>