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1" r:id="rId4"/>
    <p:sldId id="279" r:id="rId5"/>
    <p:sldId id="263" r:id="rId6"/>
    <p:sldId id="264" r:id="rId7"/>
    <p:sldId id="273" r:id="rId8"/>
    <p:sldId id="281" r:id="rId9"/>
    <p:sldId id="283" r:id="rId10"/>
    <p:sldId id="280" r:id="rId11"/>
    <p:sldId id="262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ap Brasser" userId="94b91a340a22cdbc" providerId="LiveId" clId="{961E1374-A4B5-497B-B04D-2DA06C418DFE}"/>
    <pc:docChg chg="undo custSel addSld delSld modSld sldOrd">
      <pc:chgData name="Jaap Brasser" userId="94b91a340a22cdbc" providerId="LiveId" clId="{961E1374-A4B5-497B-B04D-2DA06C418DFE}" dt="2017-05-20T15:21:37.007" v="418" actId="20577"/>
      <pc:docMkLst>
        <pc:docMk/>
      </pc:docMkLst>
      <pc:sldChg chg="modSp ord">
        <pc:chgData name="Jaap Brasser" userId="94b91a340a22cdbc" providerId="LiveId" clId="{961E1374-A4B5-497B-B04D-2DA06C418DFE}" dt="2017-05-20T14:33:29.699" v="192" actId="20577"/>
        <pc:sldMkLst>
          <pc:docMk/>
          <pc:sldMk cId="1112922037" sldId="264"/>
        </pc:sldMkLst>
        <pc:spChg chg="mod">
          <ac:chgData name="Jaap Brasser" userId="94b91a340a22cdbc" providerId="LiveId" clId="{961E1374-A4B5-497B-B04D-2DA06C418DFE}" dt="2017-05-20T14:33:29.699" v="192" actId="20577"/>
          <ac:spMkLst>
            <pc:docMk/>
            <pc:sldMk cId="1112922037" sldId="264"/>
            <ac:spMk id="8" creationId="{00000000-0000-0000-0000-000000000000}"/>
          </ac:spMkLst>
        </pc:spChg>
      </pc:sldChg>
      <pc:sldChg chg="del">
        <pc:chgData name="Jaap Brasser" userId="94b91a340a22cdbc" providerId="LiveId" clId="{961E1374-A4B5-497B-B04D-2DA06C418DFE}" dt="2017-05-20T13:29:36.461" v="9" actId="2696"/>
        <pc:sldMkLst>
          <pc:docMk/>
          <pc:sldMk cId="214217876" sldId="265"/>
        </pc:sldMkLst>
      </pc:sldChg>
      <pc:sldChg chg="del">
        <pc:chgData name="Jaap Brasser" userId="94b91a340a22cdbc" providerId="LiveId" clId="{961E1374-A4B5-497B-B04D-2DA06C418DFE}" dt="2017-05-20T13:29:36.461" v="8" actId="2696"/>
        <pc:sldMkLst>
          <pc:docMk/>
          <pc:sldMk cId="1114472656" sldId="266"/>
        </pc:sldMkLst>
      </pc:sldChg>
      <pc:sldChg chg="del">
        <pc:chgData name="Jaap Brasser" userId="94b91a340a22cdbc" providerId="LiveId" clId="{961E1374-A4B5-497B-B04D-2DA06C418DFE}" dt="2017-05-20T13:29:36.451" v="7" actId="2696"/>
        <pc:sldMkLst>
          <pc:docMk/>
          <pc:sldMk cId="2738041705" sldId="270"/>
        </pc:sldMkLst>
      </pc:sldChg>
      <pc:sldChg chg="del">
        <pc:chgData name="Jaap Brasser" userId="94b91a340a22cdbc" providerId="LiveId" clId="{961E1374-A4B5-497B-B04D-2DA06C418DFE}" dt="2017-05-20T13:29:36.451" v="6" actId="2696"/>
        <pc:sldMkLst>
          <pc:docMk/>
          <pc:sldMk cId="1423328562" sldId="271"/>
        </pc:sldMkLst>
      </pc:sldChg>
      <pc:sldChg chg="del">
        <pc:chgData name="Jaap Brasser" userId="94b91a340a22cdbc" providerId="LiveId" clId="{961E1374-A4B5-497B-B04D-2DA06C418DFE}" dt="2017-05-20T13:29:36.451" v="3" actId="2696"/>
        <pc:sldMkLst>
          <pc:docMk/>
          <pc:sldMk cId="2131324250" sldId="272"/>
        </pc:sldMkLst>
      </pc:sldChg>
      <pc:sldChg chg="addSp delSp modSp mod setBg">
        <pc:chgData name="Jaap Brasser" userId="94b91a340a22cdbc" providerId="LiveId" clId="{961E1374-A4B5-497B-B04D-2DA06C418DFE}" dt="2017-05-20T14:32:22.799" v="177" actId="14100"/>
        <pc:sldMkLst>
          <pc:docMk/>
          <pc:sldMk cId="1816546577" sldId="273"/>
        </pc:sldMkLst>
        <pc:spChg chg="del">
          <ac:chgData name="Jaap Brasser" userId="94b91a340a22cdbc" providerId="LiveId" clId="{961E1374-A4B5-497B-B04D-2DA06C418DFE}" dt="2017-05-20T13:45:54.636" v="46" actId="0"/>
          <ac:spMkLst>
            <pc:docMk/>
            <pc:sldMk cId="1816546577" sldId="273"/>
            <ac:spMk id="7" creationId="{00000000-0000-0000-0000-000000000000}"/>
          </ac:spMkLst>
        </pc:spChg>
        <pc:spChg chg="add">
          <ac:chgData name="Jaap Brasser" userId="94b91a340a22cdbc" providerId="LiveId" clId="{961E1374-A4B5-497B-B04D-2DA06C418DFE}" dt="2017-05-20T14:32:01.089" v="148" actId="26606"/>
          <ac:spMkLst>
            <pc:docMk/>
            <pc:sldMk cId="1816546577" sldId="273"/>
            <ac:spMk id="1037" creationId="{00000000-0000-0000-0000-000000000000}"/>
          </ac:spMkLst>
        </pc:spChg>
        <pc:spChg chg="del">
          <ac:chgData name="Jaap Brasser" userId="94b91a340a22cdbc" providerId="LiveId" clId="{961E1374-A4B5-497B-B04D-2DA06C418DFE}" dt="2017-05-20T14:32:01.089" v="148" actId="26606"/>
          <ac:spMkLst>
            <pc:docMk/>
            <pc:sldMk cId="1816546577" sldId="273"/>
            <ac:spMk id="1032" creationId="{00000000-0000-0000-0000-000000000000}"/>
          </ac:spMkLst>
        </pc:spChg>
        <pc:spChg chg="add mod ord">
          <ac:chgData name="Jaap Brasser" userId="94b91a340a22cdbc" providerId="LiveId" clId="{961E1374-A4B5-497B-B04D-2DA06C418DFE}" dt="2017-05-20T14:32:22.799" v="177" actId="14100"/>
          <ac:spMkLst>
            <pc:docMk/>
            <pc:sldMk cId="1816546577" sldId="273"/>
            <ac:spMk id="4" creationId="{20D04BAA-96F5-47C3-B3DF-E0951D987CD9}"/>
          </ac:spMkLst>
        </pc:spChg>
        <pc:picChg chg="add mod">
          <ac:chgData name="Jaap Brasser" userId="94b91a340a22cdbc" providerId="LiveId" clId="{961E1374-A4B5-497B-B04D-2DA06C418DFE}" dt="2017-05-20T14:32:01.089" v="148" actId="26606"/>
          <ac:picMkLst>
            <pc:docMk/>
            <pc:sldMk cId="1816546577" sldId="273"/>
            <ac:picMk id="1026" creationId="{CDDF8243-4C6B-4A22-993A-C12F6974DCE2}"/>
          </ac:picMkLst>
        </pc:picChg>
        <pc:picChg chg="add del mod ord">
          <ac:chgData name="Jaap Brasser" userId="94b91a340a22cdbc" providerId="LiveId" clId="{961E1374-A4B5-497B-B04D-2DA06C418DFE}" dt="2017-05-20T14:31:36.841" v="145" actId="478"/>
          <ac:picMkLst>
            <pc:docMk/>
            <pc:sldMk cId="1816546577" sldId="273"/>
            <ac:picMk id="2" creationId="{187A8B96-9B27-4CF8-95E5-F3831E5F6618}"/>
          </ac:picMkLst>
        </pc:picChg>
        <pc:picChg chg="del">
          <ac:chgData name="Jaap Brasser" userId="94b91a340a22cdbc" providerId="LiveId" clId="{961E1374-A4B5-497B-B04D-2DA06C418DFE}" dt="2017-05-20T13:45:30.870" v="43" actId="478"/>
          <ac:picMkLst>
            <pc:docMk/>
            <pc:sldMk cId="1816546577" sldId="273"/>
            <ac:picMk id="3" creationId="{00000000-0000-0000-0000-000000000000}"/>
          </ac:picMkLst>
        </pc:picChg>
        <pc:cxnChg chg="add">
          <ac:chgData name="Jaap Brasser" userId="94b91a340a22cdbc" providerId="LiveId" clId="{961E1374-A4B5-497B-B04D-2DA06C418DFE}" dt="2017-05-20T14:32:01.089" v="148" actId="26606"/>
          <ac:cxnSpMkLst>
            <pc:docMk/>
            <pc:sldMk cId="1816546577" sldId="273"/>
            <ac:cxnSpMk id="143" creationId="{00000000-0000-0000-0000-000000000000}"/>
          </ac:cxnSpMkLst>
        </pc:cxnChg>
        <pc:cxnChg chg="del">
          <ac:chgData name="Jaap Brasser" userId="94b91a340a22cdbc" providerId="LiveId" clId="{961E1374-A4B5-497B-B04D-2DA06C418DFE}" dt="2017-05-20T14:32:01.089" v="148" actId="26606"/>
          <ac:cxnSpMkLst>
            <pc:docMk/>
            <pc:sldMk cId="1816546577" sldId="273"/>
            <ac:cxnSpMk id="74" creationId="{00000000-0000-0000-0000-000000000000}"/>
          </ac:cxnSpMkLst>
        </pc:cxnChg>
      </pc:sldChg>
      <pc:sldChg chg="del">
        <pc:chgData name="Jaap Brasser" userId="94b91a340a22cdbc" providerId="LiveId" clId="{961E1374-A4B5-497B-B04D-2DA06C418DFE}" dt="2017-05-20T14:38:30.283" v="242" actId="2696"/>
        <pc:sldMkLst>
          <pc:docMk/>
          <pc:sldMk cId="103718907" sldId="274"/>
        </pc:sldMkLst>
      </pc:sldChg>
      <pc:sldChg chg="del">
        <pc:chgData name="Jaap Brasser" userId="94b91a340a22cdbc" providerId="LiveId" clId="{961E1374-A4B5-497B-B04D-2DA06C418DFE}" dt="2017-05-20T13:29:36.450" v="2" actId="2696"/>
        <pc:sldMkLst>
          <pc:docMk/>
          <pc:sldMk cId="2225778154" sldId="275"/>
        </pc:sldMkLst>
      </pc:sldChg>
      <pc:sldChg chg="del">
        <pc:chgData name="Jaap Brasser" userId="94b91a340a22cdbc" providerId="LiveId" clId="{961E1374-A4B5-497B-B04D-2DA06C418DFE}" dt="2017-05-20T13:29:36.447" v="1" actId="2696"/>
        <pc:sldMkLst>
          <pc:docMk/>
          <pc:sldMk cId="2923093809" sldId="276"/>
        </pc:sldMkLst>
      </pc:sldChg>
      <pc:sldChg chg="del">
        <pc:chgData name="Jaap Brasser" userId="94b91a340a22cdbc" providerId="LiveId" clId="{961E1374-A4B5-497B-B04D-2DA06C418DFE}" dt="2017-05-20T13:29:36.451" v="5" actId="2696"/>
        <pc:sldMkLst>
          <pc:docMk/>
          <pc:sldMk cId="879979457" sldId="277"/>
        </pc:sldMkLst>
      </pc:sldChg>
      <pc:sldChg chg="del">
        <pc:chgData name="Jaap Brasser" userId="94b91a340a22cdbc" providerId="LiveId" clId="{961E1374-A4B5-497B-B04D-2DA06C418DFE}" dt="2017-05-20T13:29:36.451" v="4" actId="2696"/>
        <pc:sldMkLst>
          <pc:docMk/>
          <pc:sldMk cId="930279306" sldId="278"/>
        </pc:sldMkLst>
      </pc:sldChg>
      <pc:sldChg chg="add">
        <pc:chgData name="Jaap Brasser" userId="94b91a340a22cdbc" providerId="LiveId" clId="{961E1374-A4B5-497B-B04D-2DA06C418DFE}" dt="2017-05-20T13:28:07.215" v="0" actId="0"/>
        <pc:sldMkLst>
          <pc:docMk/>
          <pc:sldMk cId="1723653521" sldId="279"/>
        </pc:sldMkLst>
      </pc:sldChg>
      <pc:sldChg chg="addSp delSp modSp add mod setClrOvrMap">
        <pc:chgData name="Jaap Brasser" userId="94b91a340a22cdbc" providerId="LiveId" clId="{961E1374-A4B5-497B-B04D-2DA06C418DFE}" dt="2017-05-20T15:21:37.007" v="418" actId="20577"/>
        <pc:sldMkLst>
          <pc:docMk/>
          <pc:sldMk cId="3596356869" sldId="280"/>
        </pc:sldMkLst>
        <pc:spChg chg="del">
          <ac:chgData name="Jaap Brasser" userId="94b91a340a22cdbc" providerId="LiveId" clId="{961E1374-A4B5-497B-B04D-2DA06C418DFE}" dt="2017-05-20T14:38:45.155" v="244" actId="26606"/>
          <ac:spMkLst>
            <pc:docMk/>
            <pc:sldMk cId="3596356869" sldId="280"/>
            <ac:spMk id="1032" creationId="{00000000-0000-0000-0000-000000000000}"/>
          </ac:spMkLst>
        </pc:spChg>
        <pc:spChg chg="mod ord">
          <ac:chgData name="Jaap Brasser" userId="94b91a340a22cdbc" providerId="LiveId" clId="{961E1374-A4B5-497B-B04D-2DA06C418DFE}" dt="2017-05-20T15:21:37.007" v="418" actId="20577"/>
          <ac:spMkLst>
            <pc:docMk/>
            <pc:sldMk cId="3596356869" sldId="280"/>
            <ac:spMk id="7" creationId="{00000000-0000-0000-0000-000000000000}"/>
          </ac:spMkLst>
        </pc:spChg>
        <pc:spChg chg="add">
          <ac:chgData name="Jaap Brasser" userId="94b91a340a22cdbc" providerId="LiveId" clId="{961E1374-A4B5-497B-B04D-2DA06C418DFE}" dt="2017-05-20T14:38:45.155" v="244" actId="26606"/>
          <ac:spMkLst>
            <pc:docMk/>
            <pc:sldMk cId="3596356869" sldId="280"/>
            <ac:spMk id="73" creationId="{00000000-0000-0000-0000-000000000000}"/>
          </ac:spMkLst>
        </pc:spChg>
        <pc:spChg chg="add">
          <ac:chgData name="Jaap Brasser" userId="94b91a340a22cdbc" providerId="LiveId" clId="{961E1374-A4B5-497B-B04D-2DA06C418DFE}" dt="2017-05-20T14:38:45.155" v="244" actId="26606"/>
          <ac:spMkLst>
            <pc:docMk/>
            <pc:sldMk cId="3596356869" sldId="280"/>
            <ac:spMk id="2055" creationId="{00000000-0000-0000-0000-000000000000}"/>
          </ac:spMkLst>
        </pc:spChg>
        <pc:picChg chg="del">
          <ac:chgData name="Jaap Brasser" userId="94b91a340a22cdbc" providerId="LiveId" clId="{961E1374-A4B5-497B-B04D-2DA06C418DFE}" dt="2017-05-20T14:38:26.198" v="241" actId="478"/>
          <ac:picMkLst>
            <pc:docMk/>
            <pc:sldMk cId="3596356869" sldId="280"/>
            <ac:picMk id="3" creationId="{00000000-0000-0000-0000-000000000000}"/>
          </ac:picMkLst>
        </pc:picChg>
        <pc:picChg chg="add mod">
          <ac:chgData name="Jaap Brasser" userId="94b91a340a22cdbc" providerId="LiveId" clId="{961E1374-A4B5-497B-B04D-2DA06C418DFE}" dt="2017-05-20T14:38:45.155" v="244" actId="26606"/>
          <ac:picMkLst>
            <pc:docMk/>
            <pc:sldMk cId="3596356869" sldId="280"/>
            <ac:picMk id="2050" creationId="{C9867731-F7AC-47BE-BFD9-60BAE91C01B2}"/>
          </ac:picMkLst>
        </pc:picChg>
        <pc:cxnChg chg="del">
          <ac:chgData name="Jaap Brasser" userId="94b91a340a22cdbc" providerId="LiveId" clId="{961E1374-A4B5-497B-B04D-2DA06C418DFE}" dt="2017-05-20T14:38:45.155" v="244" actId="26606"/>
          <ac:cxnSpMkLst>
            <pc:docMk/>
            <pc:sldMk cId="3596356869" sldId="280"/>
            <ac:cxnSpMk id="74" creationId="{00000000-0000-0000-0000-000000000000}"/>
          </ac:cxnSpMkLst>
        </pc:cxnChg>
      </pc:sldChg>
      <pc:sldChg chg="addSp modSp add">
        <pc:chgData name="Jaap Brasser" userId="94b91a340a22cdbc" providerId="LiveId" clId="{961E1374-A4B5-497B-B04D-2DA06C418DFE}" dt="2017-05-20T15:08:19.952" v="336" actId="20577"/>
        <pc:sldMkLst>
          <pc:docMk/>
          <pc:sldMk cId="1051814440" sldId="281"/>
        </pc:sldMkLst>
        <pc:spChg chg="add mod">
          <ac:chgData name="Jaap Brasser" userId="94b91a340a22cdbc" providerId="LiveId" clId="{961E1374-A4B5-497B-B04D-2DA06C418DFE}" dt="2017-05-20T15:08:19.952" v="336" actId="20577"/>
          <ac:spMkLst>
            <pc:docMk/>
            <pc:sldMk cId="1051814440" sldId="281"/>
            <ac:spMk id="6" creationId="{2D7E676C-CCE7-43FA-B419-CAB408C354B3}"/>
          </ac:spMkLst>
        </pc:spChg>
      </pc:sldChg>
      <pc:sldChg chg="add del">
        <pc:chgData name="Jaap Brasser" userId="94b91a340a22cdbc" providerId="LiveId" clId="{961E1374-A4B5-497B-B04D-2DA06C418DFE}" dt="2017-05-20T14:39:06.453" v="268" actId="0"/>
        <pc:sldMkLst>
          <pc:docMk/>
          <pc:sldMk cId="2381795619" sldId="282"/>
        </pc:sldMkLst>
      </pc:sldChg>
      <pc:sldChg chg="add del ord">
        <pc:chgData name="Jaap Brasser" userId="94b91a340a22cdbc" providerId="LiveId" clId="{961E1374-A4B5-497B-B04D-2DA06C418DFE}" dt="2017-05-20T15:14:09.728" v="361" actId="2696"/>
        <pc:sldMkLst>
          <pc:docMk/>
          <pc:sldMk cId="3123233714" sldId="282"/>
        </pc:sldMkLst>
      </pc:sldChg>
      <pc:sldChg chg="addSp delSp modSp add del ord delDesignElem">
        <pc:chgData name="Jaap Brasser" userId="94b91a340a22cdbc" providerId="LiveId" clId="{961E1374-A4B5-497B-B04D-2DA06C418DFE}" dt="2017-05-20T15:20:58.706" v="363" actId="6549"/>
        <pc:sldMkLst>
          <pc:docMk/>
          <pc:sldMk cId="2738041705" sldId="283"/>
        </pc:sldMkLst>
        <pc:spChg chg="mod">
          <ac:chgData name="Jaap Brasser" userId="94b91a340a22cdbc" providerId="LiveId" clId="{961E1374-A4B5-497B-B04D-2DA06C418DFE}" dt="2017-05-20T15:20:58.706" v="363" actId="6549"/>
          <ac:spMkLst>
            <pc:docMk/>
            <pc:sldMk cId="2738041705" sldId="283"/>
            <ac:spMk id="14" creationId="{00000000-0000-0000-0000-000000000000}"/>
          </ac:spMkLst>
        </pc:spChg>
        <pc:spChg chg="add del">
          <ac:chgData name="Jaap Brasser" userId="94b91a340a22cdbc" providerId="LiveId" clId="{961E1374-A4B5-497B-B04D-2DA06C418DFE}" dt="2017-05-20T15:13:41.508" v="339" actId="0"/>
          <ac:spMkLst>
            <pc:docMk/>
            <pc:sldMk cId="2738041705" sldId="283"/>
            <ac:spMk id="11" creationId="{00000000-0000-0000-0000-000000000000}"/>
          </ac:spMkLst>
        </pc:spChg>
        <pc:spChg chg="add del">
          <ac:chgData name="Jaap Brasser" userId="94b91a340a22cdbc" providerId="LiveId" clId="{961E1374-A4B5-497B-B04D-2DA06C418DFE}" dt="2017-05-20T15:13:41.508" v="339" actId="0"/>
          <ac:spMkLst>
            <pc:docMk/>
            <pc:sldMk cId="2738041705" sldId="283"/>
            <ac:spMk id="17" creationId="{00000000-0000-0000-0000-000000000000}"/>
          </ac:spMkLst>
        </pc:spChg>
        <pc:spChg chg="add del">
          <ac:chgData name="Jaap Brasser" userId="94b91a340a22cdbc" providerId="LiveId" clId="{961E1374-A4B5-497B-B04D-2DA06C418DFE}" dt="2017-05-20T15:13:41.508" v="339" actId="0"/>
          <ac:spMkLst>
            <pc:docMk/>
            <pc:sldMk cId="2738041705" sldId="283"/>
            <ac:spMk id="15" creationId="{00000000-0000-0000-0000-000000000000}"/>
          </ac:spMkLst>
        </pc:spChg>
        <pc:spChg chg="add del">
          <ac:chgData name="Jaap Brasser" userId="94b91a340a22cdbc" providerId="LiveId" clId="{961E1374-A4B5-497B-B04D-2DA06C418DFE}" dt="2017-05-20T15:13:41.508" v="339" actId="0"/>
          <ac:spMkLst>
            <pc:docMk/>
            <pc:sldMk cId="2738041705" sldId="283"/>
            <ac:spMk id="13" creationId="{00000000-0000-0000-0000-000000000000}"/>
          </ac:spMkLst>
        </pc:spChg>
        <pc:spChg chg="add del">
          <ac:chgData name="Jaap Brasser" userId="94b91a340a22cdbc" providerId="LiveId" clId="{961E1374-A4B5-497B-B04D-2DA06C418DFE}" dt="2017-05-20T15:13:41.508" v="339" actId="0"/>
          <ac:spMkLst>
            <pc:docMk/>
            <pc:sldMk cId="2738041705" sldId="283"/>
            <ac:spMk id="9" creationId="{00000000-0000-0000-0000-000000000000}"/>
          </ac:spMkLst>
        </pc:spChg>
        <pc:spChg chg="add del">
          <ac:chgData name="Jaap Brasser" userId="94b91a340a22cdbc" providerId="LiveId" clId="{961E1374-A4B5-497B-B04D-2DA06C418DFE}" dt="2017-05-20T15:13:41.508" v="339" actId="0"/>
          <ac:spMkLst>
            <pc:docMk/>
            <pc:sldMk cId="2738041705" sldId="283"/>
            <ac:spMk id="12" creationId="{00000000-0000-0000-0000-000000000000}"/>
          </ac:spMkLst>
        </pc:spChg>
      </pc:sldChg>
    </pc:docChg>
  </pc:docChgLst>
  <pc:docChgLst>
    <pc:chgData name="Jaap Brasser" userId="205aafbf-e7ed-4c9d-a4cb-e309a2cd0c82" providerId="ADAL" clId="{9A945EF2-7ED2-4CCE-99D3-AFF783944866}"/>
    <pc:docChg chg="modSld">
      <pc:chgData name="Jaap Brasser" userId="205aafbf-e7ed-4c9d-a4cb-e309a2cd0c82" providerId="ADAL" clId="{9A945EF2-7ED2-4CCE-99D3-AFF783944866}" dt="2017-05-21T21:28:50.422" v="2" actId="20577"/>
      <pc:docMkLst>
        <pc:docMk/>
      </pc:docMkLst>
      <pc:sldChg chg="modSp">
        <pc:chgData name="Jaap Brasser" userId="205aafbf-e7ed-4c9d-a4cb-e309a2cd0c82" providerId="ADAL" clId="{9A945EF2-7ED2-4CCE-99D3-AFF783944866}" dt="2017-05-21T21:28:50.422" v="2" actId="20577"/>
        <pc:sldMkLst>
          <pc:docMk/>
          <pc:sldMk cId="98747621" sldId="256"/>
        </pc:sldMkLst>
        <pc:spChg chg="mod">
          <ac:chgData name="Jaap Brasser" userId="205aafbf-e7ed-4c9d-a4cb-e309a2cd0c82" providerId="ADAL" clId="{9A945EF2-7ED2-4CCE-99D3-AFF783944866}" dt="2017-05-21T21:28:50.422" v="2" actId="20577"/>
          <ac:spMkLst>
            <pc:docMk/>
            <pc:sldMk cId="98747621" sldId="256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21/05/2017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145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21/05/2017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367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21/05/2017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6526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5735-89E3-4EB8-996C-DCBFF46A8144}" type="datetimeFigureOut">
              <a:rPr lang="en-US" smtClean="0"/>
              <a:t>2017-05-21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A30-67C6-414E-9D47-C30142ED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79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5735-89E3-4EB8-996C-DCBFF46A8144}" type="datetimeFigureOut">
              <a:rPr lang="en-US" smtClean="0"/>
              <a:t>2017-05-21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A30-67C6-414E-9D47-C30142ED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86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5735-89E3-4EB8-996C-DCBFF46A8144}" type="datetimeFigureOut">
              <a:rPr lang="en-US" smtClean="0"/>
              <a:t>2017-05-21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A30-67C6-414E-9D47-C30142ED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21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5735-89E3-4EB8-996C-DCBFF46A8144}" type="datetimeFigureOut">
              <a:rPr lang="en-US" smtClean="0"/>
              <a:t>2017-05-21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A30-67C6-414E-9D47-C30142ED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94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5735-89E3-4EB8-996C-DCBFF46A8144}" type="datetimeFigureOut">
              <a:rPr lang="en-US" smtClean="0"/>
              <a:t>2017-05-21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A30-67C6-414E-9D47-C30142ED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63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5735-89E3-4EB8-996C-DCBFF46A8144}" type="datetimeFigureOut">
              <a:rPr lang="en-US" smtClean="0"/>
              <a:t>2017-05-21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A30-67C6-414E-9D47-C30142ED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11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5735-89E3-4EB8-996C-DCBFF46A8144}" type="datetimeFigureOut">
              <a:rPr lang="en-US" smtClean="0"/>
              <a:t>2017-05-21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A30-67C6-414E-9D47-C30142ED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074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5735-89E3-4EB8-996C-DCBFF46A8144}" type="datetimeFigureOut">
              <a:rPr lang="en-US" smtClean="0"/>
              <a:t>2017-05-21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A30-67C6-414E-9D47-C30142ED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0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21/05/2017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81355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5735-89E3-4EB8-996C-DCBFF46A8144}" type="datetimeFigureOut">
              <a:rPr lang="en-US" smtClean="0"/>
              <a:t>2017-05-21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A30-67C6-414E-9D47-C30142ED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85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5735-89E3-4EB8-996C-DCBFF46A8144}" type="datetimeFigureOut">
              <a:rPr lang="en-US" smtClean="0"/>
              <a:t>2017-05-21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A30-67C6-414E-9D47-C30142ED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524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5735-89E3-4EB8-996C-DCBFF46A8144}" type="datetimeFigureOut">
              <a:rPr lang="en-US" smtClean="0"/>
              <a:t>2017-05-21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A30-67C6-414E-9D47-C30142ED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5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21/05/2017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186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21/05/2017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464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21/05/2017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646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21/05/2017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76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21/05/2017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691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21/05/2017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002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21/05/2017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969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FF321-A082-456B-A347-A910A2958839}" type="datetimeFigureOut">
              <a:rPr lang="pt-PT" smtClean="0"/>
              <a:t>21/05/2017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660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A5735-89E3-4EB8-996C-DCBFF46A8144}" type="datetimeFigureOut">
              <a:rPr lang="en-US" smtClean="0"/>
              <a:t>2017-05-21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33A30-67C6-414E-9D47-C30142ED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6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640" y="1322694"/>
            <a:ext cx="4322320" cy="42126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68644" y="2961861"/>
            <a:ext cx="6278700" cy="1058002"/>
          </a:xfrm>
          <a:noFill/>
        </p:spPr>
        <p:txBody>
          <a:bodyPr>
            <a:normAutofit/>
          </a:bodyPr>
          <a:lstStyle/>
          <a:p>
            <a:r>
              <a:rPr lang="pt-PT" dirty="0">
                <a:solidFill>
                  <a:srgbClr val="A5382D"/>
                </a:solidFill>
                <a:latin typeface="Gill Sans MT Condensed" panose="020B0506020104020203" pitchFamily="34" charset="0"/>
              </a:rPr>
              <a:t>TUGA</a:t>
            </a:r>
            <a:r>
              <a:rPr lang="pt-PT" dirty="0">
                <a:latin typeface="Gill Sans MT Condensed" panose="020B0506020104020203" pitchFamily="34" charset="0"/>
              </a:rPr>
              <a:t> </a:t>
            </a:r>
            <a:r>
              <a:rPr lang="pt-PT" dirty="0">
                <a:solidFill>
                  <a:srgbClr val="798942"/>
                </a:solidFill>
                <a:latin typeface="Gill Sans MT Condensed" panose="020B0506020104020203" pitchFamily="34" charset="0"/>
              </a:rPr>
              <a:t>IT</a:t>
            </a:r>
            <a:r>
              <a:rPr lang="pt-PT" dirty="0">
                <a:latin typeface="Gill Sans MT Condensed" panose="020B0506020104020203" pitchFamily="34" charset="0"/>
              </a:rPr>
              <a:t> </a:t>
            </a: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2017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68645" y="4026841"/>
            <a:ext cx="6278700" cy="435829"/>
          </a:xfrm>
          <a:noFill/>
        </p:spPr>
        <p:txBody>
          <a:bodyPr>
            <a:normAutofit/>
          </a:bodyPr>
          <a:lstStyle/>
          <a:p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LISBON, PORTUGAL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865225" y="4640756"/>
            <a:ext cx="6869904" cy="12717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effectLst/>
                <a:latin typeface="+mn-lt"/>
              </a:rPr>
              <a:t>A brave new world</a:t>
            </a:r>
          </a:p>
          <a:p>
            <a:pPr algn="ctr" fontAlgn="auto">
              <a:spcAft>
                <a:spcPts val="0"/>
              </a:spcAft>
            </a:pPr>
            <a:r>
              <a:rPr lang="en-US" sz="2800">
                <a:effectLst/>
              </a:rPr>
              <a:t>Mac OS X, </a:t>
            </a:r>
            <a:r>
              <a:rPr lang="en-US" sz="2800" dirty="0">
                <a:effectLst/>
              </a:rPr>
              <a:t>PowerShell and Linux</a:t>
            </a:r>
            <a:endParaRPr lang="de-DE" sz="3600" dirty="0">
              <a:effectLst/>
              <a:latin typeface="+mn-lt"/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833915" y="5636710"/>
            <a:ext cx="3601770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2000" dirty="0">
                <a:effectLst/>
                <a:latin typeface="+mn-lt"/>
              </a:rPr>
              <a:t>@Jaap_Brasser</a:t>
            </a:r>
          </a:p>
        </p:txBody>
      </p:sp>
      <p:pic>
        <p:nvPicPr>
          <p:cNvPr id="7" name="Afbeelding 6" descr="twit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97" y="5625624"/>
            <a:ext cx="284503" cy="28450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8747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57745"/>
            <a:ext cx="12192000" cy="4257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THANK YOU TO OUR SPONSORS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990" y="2172356"/>
            <a:ext cx="3000438" cy="7833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58" y="1664017"/>
            <a:ext cx="4893381" cy="180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672" y="4372311"/>
            <a:ext cx="3441600" cy="720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990" y="3832311"/>
            <a:ext cx="2550118" cy="1260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57745"/>
            <a:ext cx="12192000" cy="4257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THANK YOU TO OUR SPONSORS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990" y="2172356"/>
            <a:ext cx="3000438" cy="7833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58" y="1664017"/>
            <a:ext cx="4893381" cy="180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672" y="4372311"/>
            <a:ext cx="3441600" cy="720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990" y="3832311"/>
            <a:ext cx="2550118" cy="1260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57745"/>
            <a:ext cx="12192000" cy="4257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ill Sans MT Condensed" panose="020B0506020104020203" pitchFamily="34" charset="0"/>
                <a:ea typeface="+mn-ea"/>
                <a:cs typeface="+mn-cs"/>
              </a:rPr>
              <a:t>PARTICIPATING COMMUNITIES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636" y="3200617"/>
            <a:ext cx="2069999" cy="72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51" y="4454163"/>
            <a:ext cx="1664748" cy="108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24" b="33944"/>
          <a:stretch/>
        </p:blipFill>
        <p:spPr>
          <a:xfrm>
            <a:off x="1167713" y="4634163"/>
            <a:ext cx="2240770" cy="720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1" t="18691" r="5108" b="20215"/>
          <a:stretch/>
        </p:blipFill>
        <p:spPr>
          <a:xfrm>
            <a:off x="568097" y="1820198"/>
            <a:ext cx="3440003" cy="648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21" r="36005" b="23965"/>
          <a:stretch/>
        </p:blipFill>
        <p:spPr>
          <a:xfrm>
            <a:off x="9246616" y="2952041"/>
            <a:ext cx="1660418" cy="121715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0021" y="1670080"/>
            <a:ext cx="2429476" cy="95127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62035" y="4634163"/>
            <a:ext cx="1699200" cy="720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5514" y="2890908"/>
            <a:ext cx="3525169" cy="1339418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9244497" y="1682533"/>
            <a:ext cx="1830905" cy="926367"/>
            <a:chOff x="5941653" y="1676193"/>
            <a:chExt cx="1830905" cy="926367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941653" y="1676193"/>
              <a:ext cx="940956" cy="926367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6867374" y="1676193"/>
              <a:ext cx="9051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CLOUD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PT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3653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6D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9781" y="2745736"/>
            <a:ext cx="3698803" cy="1366528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j-ea"/>
                <a:cs typeface="+mj-cs"/>
              </a:rPr>
              <a:t>whoami.exe /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j-ea"/>
                <a:cs typeface="+mj-cs"/>
              </a:rPr>
              <a:t>priv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49182" y="802638"/>
            <a:ext cx="5822252" cy="5252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PowerShell Fanatic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GitHub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PowerShell Gallery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TechNet Gallery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9545" y="0"/>
            <a:ext cx="1990457" cy="1990457"/>
          </a:xfrm>
          <a:prstGeom prst="rect">
            <a:avLst/>
          </a:prstGeom>
        </p:spPr>
      </p:pic>
      <p:pic>
        <p:nvPicPr>
          <p:cNvPr id="8" name="Afbeelding 6" descr="twit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247" y="2158376"/>
            <a:ext cx="284503" cy="28450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9" name="Titel 1"/>
          <p:cNvSpPr txBox="1">
            <a:spLocks/>
          </p:cNvSpPr>
          <p:nvPr/>
        </p:nvSpPr>
        <p:spPr>
          <a:xfrm>
            <a:off x="3515529" y="2173584"/>
            <a:ext cx="1799531" cy="404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kumimoji="0" lang="nl-NL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Jaap_Brasser</a:t>
            </a:r>
            <a:endParaRPr kumimoji="0" lang="nl-NL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1336519" y="4212233"/>
            <a:ext cx="2685326" cy="404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Jaapbrasser.com/about</a:t>
            </a:r>
          </a:p>
        </p:txBody>
      </p:sp>
    </p:spTree>
    <p:extLst>
      <p:ext uri="{BB962C8B-B14F-4D97-AF65-F5344CB8AC3E}">
        <p14:creationId xmlns:p14="http://schemas.microsoft.com/office/powerpoint/2010/main" val="3383630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sz="5400" dirty="0">
                <a:latin typeface="Eras Medium ITC" panose="020B0602030504020804" pitchFamily="34" charset="0"/>
              </a:rPr>
              <a:t>Agenda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dirty="0">
                <a:latin typeface="Eras Medium ITC" panose="020B0602030504020804" pitchFamily="34" charset="0"/>
              </a:rPr>
              <a:t>What is new in PowerShell 6</a:t>
            </a:r>
          </a:p>
          <a:p>
            <a:r>
              <a:rPr lang="en-US" dirty="0">
                <a:latin typeface="Eras Medium ITC" panose="020B0602030504020804" pitchFamily="34" charset="0"/>
              </a:rPr>
              <a:t>The open source mission</a:t>
            </a:r>
          </a:p>
          <a:p>
            <a:r>
              <a:rPr lang="en-US">
                <a:latin typeface="Eras Medium ITC" panose="020B0602030504020804" pitchFamily="34" charset="0"/>
              </a:rPr>
              <a:t>Technical demos</a:t>
            </a:r>
            <a:endParaRPr lang="en-US" dirty="0">
              <a:latin typeface="Eras Medium ITC" panose="020B0602030504020804" pitchFamily="34" charset="0"/>
            </a:endParaRPr>
          </a:p>
          <a:p>
            <a:r>
              <a:rPr lang="en-US" dirty="0">
                <a:latin typeface="Eras Medium ITC" panose="020B0602030504020804" pitchFamily="34" charset="0"/>
              </a:rPr>
              <a:t>Summary and Questions</a:t>
            </a:r>
          </a:p>
        </p:txBody>
      </p:sp>
    </p:spTree>
    <p:extLst>
      <p:ext uri="{BB962C8B-B14F-4D97-AF65-F5344CB8AC3E}">
        <p14:creationId xmlns:p14="http://schemas.microsoft.com/office/powerpoint/2010/main" val="1112922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03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effectLst/>
        </p:spPr>
      </p:sp>
      <p:pic>
        <p:nvPicPr>
          <p:cNvPr id="1026" name="Picture 2" descr="https://www.carbonblack.com/wp-content/uploads/2016/02/powershell.png">
            <a:extLst>
              <a:ext uri="{FF2B5EF4-FFF2-40B4-BE49-F238E27FC236}">
                <a16:creationId xmlns:a16="http://schemas.microsoft.com/office/drawing/2014/main" id="{CDDF8243-4C6B-4A22-993A-C12F6974DC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8" b="158"/>
          <a:stretch/>
        </p:blipFill>
        <p:spPr bwMode="auto">
          <a:xfrm>
            <a:off x="20" y="10"/>
            <a:ext cx="12191980" cy="457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3" name="Straight Connector 14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20D04BAA-96F5-47C3-B3DF-E0951D987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36" y="5091762"/>
            <a:ext cx="7953707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70000"/>
              </a:lnSpc>
            </a:pPr>
            <a:r>
              <a:rPr lang="en-US" sz="5100" dirty="0"/>
              <a:t>What is new with PowerShell</a:t>
            </a:r>
          </a:p>
        </p:txBody>
      </p:sp>
    </p:spTree>
    <p:extLst>
      <p:ext uri="{BB962C8B-B14F-4D97-AF65-F5344CB8AC3E}">
        <p14:creationId xmlns:p14="http://schemas.microsoft.com/office/powerpoint/2010/main" val="1816546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effectLst/>
        </p:spPr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20D04BAA-96F5-47C3-B3DF-E0951D98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6</a:t>
            </a:r>
            <a:br>
              <a:rPr lang="en-US" dirty="0"/>
            </a:br>
            <a:r>
              <a:rPr lang="en-US" sz="3600" dirty="0"/>
              <a:t>Beta 1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7A8B96-9B27-4CF8-95E5-F3831E5F6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480" y="0"/>
            <a:ext cx="6800850" cy="6800850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2D7E676C-CCE7-43FA-B419-CAB408C35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8"/>
            <a:ext cx="4202722" cy="4921127"/>
          </a:xfrm>
        </p:spPr>
        <p:txBody>
          <a:bodyPr>
            <a:normAutofit/>
          </a:bodyPr>
          <a:lstStyle/>
          <a:p>
            <a:r>
              <a:rPr lang="en-US" dirty="0" err="1">
                <a:latin typeface="Eras Medium ITC" panose="020B0602030504020804" pitchFamily="34" charset="0"/>
              </a:rPr>
              <a:t>.Net</a:t>
            </a:r>
            <a:r>
              <a:rPr lang="en-US" dirty="0">
                <a:latin typeface="Eras Medium ITC" panose="020B0602030504020804" pitchFamily="34" charset="0"/>
              </a:rPr>
              <a:t> Core 2</a:t>
            </a:r>
          </a:p>
          <a:p>
            <a:r>
              <a:rPr lang="en-US" dirty="0">
                <a:latin typeface="Eras Medium ITC" panose="020B0602030504020804" pitchFamily="34" charset="0"/>
              </a:rPr>
              <a:t>11 alpha releases</a:t>
            </a:r>
          </a:p>
          <a:p>
            <a:r>
              <a:rPr lang="en-US" dirty="0">
                <a:latin typeface="Eras Medium ITC" panose="020B0602030504020804" pitchFamily="34" charset="0"/>
              </a:rPr>
              <a:t>Aliases removed</a:t>
            </a:r>
          </a:p>
          <a:p>
            <a:r>
              <a:rPr lang="en-US" dirty="0">
                <a:latin typeface="Eras Medium ITC" panose="020B0602030504020804" pitchFamily="34" charset="0"/>
              </a:rPr>
              <a:t>PowerShell Remoting</a:t>
            </a:r>
          </a:p>
          <a:p>
            <a:r>
              <a:rPr lang="en-US" dirty="0" err="1">
                <a:latin typeface="Eras Medium ITC" panose="020B0602030504020804" pitchFamily="34" charset="0"/>
              </a:rPr>
              <a:t>PoSh</a:t>
            </a:r>
            <a:r>
              <a:rPr lang="en-US" dirty="0">
                <a:latin typeface="Eras Medium ITC" panose="020B0602030504020804" pitchFamily="34" charset="0"/>
              </a:rPr>
              <a:t> SSH Remoting</a:t>
            </a:r>
          </a:p>
          <a:p>
            <a:endParaRPr lang="en-US" dirty="0">
              <a:latin typeface="Eras Medium ITC" panose="020B0602030504020804" pitchFamily="34" charset="0"/>
            </a:endParaRPr>
          </a:p>
          <a:p>
            <a:endParaRPr lang="en-US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814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/>
              <a:t>Agenda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/>
              <a:t>Differences between editors</a:t>
            </a:r>
          </a:p>
          <a:p>
            <a:r>
              <a:rPr lang="en-US" sz="2000" dirty="0"/>
              <a:t>Configure </a:t>
            </a:r>
            <a:r>
              <a:rPr lang="en-US" sz="2000" dirty="0" err="1"/>
              <a:t>VSCode</a:t>
            </a:r>
            <a:endParaRPr lang="en-US" sz="2000" dirty="0"/>
          </a:p>
          <a:p>
            <a:r>
              <a:rPr lang="en-US" sz="2000" dirty="0"/>
              <a:t>Working with </a:t>
            </a:r>
            <a:r>
              <a:rPr lang="en-US" sz="2000" dirty="0" err="1"/>
              <a:t>Vscode</a:t>
            </a:r>
            <a:endParaRPr lang="en-US" sz="2000" dirty="0"/>
          </a:p>
          <a:p>
            <a:r>
              <a:rPr lang="en-US" sz="2000" dirty="0"/>
              <a:t>Setting up the ISE</a:t>
            </a:r>
          </a:p>
          <a:p>
            <a:r>
              <a:rPr lang="en-US" sz="2000" dirty="0"/>
              <a:t>Working with the ISE and </a:t>
            </a:r>
            <a:r>
              <a:rPr lang="en-US" sz="2000" dirty="0" err="1"/>
              <a:t>ISESteroids</a:t>
            </a:r>
            <a:endParaRPr lang="en-US" sz="2000" dirty="0"/>
          </a:p>
          <a:p>
            <a:r>
              <a:rPr lang="en-US" sz="2000" dirty="0"/>
              <a:t>Questions</a:t>
            </a:r>
            <a:endParaRPr lang="en-GB" sz="2000" dirty="0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2075" y="414443"/>
            <a:ext cx="7021754" cy="603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804671" y="2600325"/>
            <a:ext cx="5406558" cy="265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Medium ITC" panose="020B0602030504020804" pitchFamily="34" charset="0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38041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2050" name="Picture 2" descr="http://www.jaapbrasser.com/wp-content/uploads/2017/05/PowerShellTeam.jpg">
            <a:extLst>
              <a:ext uri="{FF2B5EF4-FFF2-40B4-BE49-F238E27FC236}">
                <a16:creationId xmlns:a16="http://schemas.microsoft.com/office/drawing/2014/main" id="{C9867731-F7AC-47BE-BFD9-60BAE91C01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5" b="1166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2975"/>
            <a:ext cx="4610100" cy="13239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783336" y="4857750"/>
            <a:ext cx="3721989" cy="1066800"/>
          </a:xfrm>
          <a:prstGeom prst="rect">
            <a:avLst/>
          </a:prstGeom>
          <a:noFill/>
          <a:ln w="174625" cap="sq" cmpd="thinThick">
            <a:noFill/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</a:rPr>
              <a:t>PowerShell Open Source</a:t>
            </a:r>
          </a:p>
        </p:txBody>
      </p:sp>
    </p:spTree>
    <p:extLst>
      <p:ext uri="{BB962C8B-B14F-4D97-AF65-F5344CB8AC3E}">
        <p14:creationId xmlns:p14="http://schemas.microsoft.com/office/powerpoint/2010/main" val="3596356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118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Eras Medium ITC</vt:lpstr>
      <vt:lpstr>Gill Sans MT Condensed</vt:lpstr>
      <vt:lpstr>Segoe UI</vt:lpstr>
      <vt:lpstr>Office Theme</vt:lpstr>
      <vt:lpstr>1_Office Theme</vt:lpstr>
      <vt:lpstr>TUGA IT 2017</vt:lpstr>
      <vt:lpstr>PowerPoint Presentation</vt:lpstr>
      <vt:lpstr>PowerPoint Presentation</vt:lpstr>
      <vt:lpstr>PowerPoint Presentation</vt:lpstr>
      <vt:lpstr>Agenda</vt:lpstr>
      <vt:lpstr>What is new with PowerShell</vt:lpstr>
      <vt:lpstr>PowerShell 6 Beta 1</vt:lpstr>
      <vt:lpstr>Agenda</vt:lpstr>
      <vt:lpstr>PowerShell Open Source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 IT 2016</dc:title>
  <dc:creator>André Vala</dc:creator>
  <cp:lastModifiedBy>Jaap Brasser</cp:lastModifiedBy>
  <cp:revision>42</cp:revision>
  <dcterms:created xsi:type="dcterms:W3CDTF">2016-05-15T23:39:35Z</dcterms:created>
  <dcterms:modified xsi:type="dcterms:W3CDTF">2017-05-21T21:28:51Z</dcterms:modified>
</cp:coreProperties>
</file>