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png"/>
  <Override PartName="/ppt/media/image24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79" r:id="rId5"/>
    <p:sldId id="263" r:id="rId6"/>
    <p:sldId id="264" r:id="rId7"/>
    <p:sldId id="273" r:id="rId8"/>
    <p:sldId id="281" r:id="rId9"/>
    <p:sldId id="283" r:id="rId10"/>
    <p:sldId id="280" r:id="rId11"/>
    <p:sldId id="284" r:id="rId12"/>
    <p:sldId id="262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p Brasser" userId="94b91a340a22cdbc" providerId="LiveId" clId="{961E1374-A4B5-497B-B04D-2DA06C418DFE}"/>
    <pc:docChg chg="undo custSel addSld delSld modSld sldOrd">
      <pc:chgData name="Jaap Brasser" userId="94b91a340a22cdbc" providerId="LiveId" clId="{961E1374-A4B5-497B-B04D-2DA06C418DFE}" dt="2017-05-20T15:21:37.007" v="418" actId="20577"/>
      <pc:docMkLst>
        <pc:docMk/>
      </pc:docMkLst>
      <pc:sldChg chg="modSp ord">
        <pc:chgData name="Jaap Brasser" userId="94b91a340a22cdbc" providerId="LiveId" clId="{961E1374-A4B5-497B-B04D-2DA06C418DFE}" dt="2017-05-20T14:33:29.699" v="192" actId="20577"/>
        <pc:sldMkLst>
          <pc:docMk/>
          <pc:sldMk cId="1112922037" sldId="264"/>
        </pc:sldMkLst>
        <pc:spChg chg="mod">
          <ac:chgData name="Jaap Brasser" userId="94b91a340a22cdbc" providerId="LiveId" clId="{961E1374-A4B5-497B-B04D-2DA06C418DFE}" dt="2017-05-20T14:33:29.699" v="192" actId="20577"/>
          <ac:spMkLst>
            <pc:docMk/>
            <pc:sldMk cId="1112922037" sldId="264"/>
            <ac:spMk id="8" creationId="{00000000-0000-0000-0000-000000000000}"/>
          </ac:spMkLst>
        </pc:spChg>
      </pc:sldChg>
      <pc:sldChg chg="del">
        <pc:chgData name="Jaap Brasser" userId="94b91a340a22cdbc" providerId="LiveId" clId="{961E1374-A4B5-497B-B04D-2DA06C418DFE}" dt="2017-05-20T13:29:36.461" v="9" actId="2696"/>
        <pc:sldMkLst>
          <pc:docMk/>
          <pc:sldMk cId="214217876" sldId="265"/>
        </pc:sldMkLst>
      </pc:sldChg>
      <pc:sldChg chg="del">
        <pc:chgData name="Jaap Brasser" userId="94b91a340a22cdbc" providerId="LiveId" clId="{961E1374-A4B5-497B-B04D-2DA06C418DFE}" dt="2017-05-20T13:29:36.461" v="8" actId="2696"/>
        <pc:sldMkLst>
          <pc:docMk/>
          <pc:sldMk cId="1114472656" sldId="266"/>
        </pc:sldMkLst>
      </pc:sldChg>
      <pc:sldChg chg="del">
        <pc:chgData name="Jaap Brasser" userId="94b91a340a22cdbc" providerId="LiveId" clId="{961E1374-A4B5-497B-B04D-2DA06C418DFE}" dt="2017-05-20T13:29:36.451" v="7" actId="2696"/>
        <pc:sldMkLst>
          <pc:docMk/>
          <pc:sldMk cId="2738041705" sldId="270"/>
        </pc:sldMkLst>
      </pc:sldChg>
      <pc:sldChg chg="del">
        <pc:chgData name="Jaap Brasser" userId="94b91a340a22cdbc" providerId="LiveId" clId="{961E1374-A4B5-497B-B04D-2DA06C418DFE}" dt="2017-05-20T13:29:36.451" v="6" actId="2696"/>
        <pc:sldMkLst>
          <pc:docMk/>
          <pc:sldMk cId="1423328562" sldId="271"/>
        </pc:sldMkLst>
      </pc:sldChg>
      <pc:sldChg chg="del">
        <pc:chgData name="Jaap Brasser" userId="94b91a340a22cdbc" providerId="LiveId" clId="{961E1374-A4B5-497B-B04D-2DA06C418DFE}" dt="2017-05-20T13:29:36.451" v="3" actId="2696"/>
        <pc:sldMkLst>
          <pc:docMk/>
          <pc:sldMk cId="2131324250" sldId="272"/>
        </pc:sldMkLst>
      </pc:sldChg>
      <pc:sldChg chg="addSp delSp modSp mod setBg">
        <pc:chgData name="Jaap Brasser" userId="94b91a340a22cdbc" providerId="LiveId" clId="{961E1374-A4B5-497B-B04D-2DA06C418DFE}" dt="2017-05-20T14:32:22.799" v="177" actId="14100"/>
        <pc:sldMkLst>
          <pc:docMk/>
          <pc:sldMk cId="1816546577" sldId="273"/>
        </pc:sldMkLst>
        <pc:spChg chg="add">
          <ac:chgData name="Jaap Brasser" userId="94b91a340a22cdbc" providerId="LiveId" clId="{961E1374-A4B5-497B-B04D-2DA06C418DFE}" dt="2017-05-20T14:32:01.089" v="148" actId="26606"/>
          <ac:spMkLst>
            <pc:docMk/>
            <pc:sldMk cId="1816546577" sldId="273"/>
            <ac:spMk id="1037" creationId="{00000000-0000-0000-0000-000000000000}"/>
          </ac:spMkLst>
        </pc:spChg>
        <pc:spChg chg="add mod ord">
          <ac:chgData name="Jaap Brasser" userId="94b91a340a22cdbc" providerId="LiveId" clId="{961E1374-A4B5-497B-B04D-2DA06C418DFE}" dt="2017-05-20T14:32:22.799" v="177" actId="14100"/>
          <ac:spMkLst>
            <pc:docMk/>
            <pc:sldMk cId="1816546577" sldId="273"/>
            <ac:spMk id="4" creationId="{20D04BAA-96F5-47C3-B3DF-E0951D987CD9}"/>
          </ac:spMkLst>
        </pc:spChg>
        <pc:spChg chg="del">
          <ac:chgData name="Jaap Brasser" userId="94b91a340a22cdbc" providerId="LiveId" clId="{961E1374-A4B5-497B-B04D-2DA06C418DFE}" dt="2017-05-20T13:45:54.636" v="46" actId="0"/>
          <ac:spMkLst>
            <pc:docMk/>
            <pc:sldMk cId="1816546577" sldId="273"/>
            <ac:spMk id="7" creationId="{00000000-0000-0000-0000-000000000000}"/>
          </ac:spMkLst>
        </pc:spChg>
        <pc:spChg chg="del">
          <ac:chgData name="Jaap Brasser" userId="94b91a340a22cdbc" providerId="LiveId" clId="{961E1374-A4B5-497B-B04D-2DA06C418DFE}" dt="2017-05-20T14:32:01.089" v="148" actId="26606"/>
          <ac:spMkLst>
            <pc:docMk/>
            <pc:sldMk cId="1816546577" sldId="273"/>
            <ac:spMk id="1032" creationId="{00000000-0000-0000-0000-000000000000}"/>
          </ac:spMkLst>
        </pc:spChg>
        <pc:picChg chg="add mod">
          <ac:chgData name="Jaap Brasser" userId="94b91a340a22cdbc" providerId="LiveId" clId="{961E1374-A4B5-497B-B04D-2DA06C418DFE}" dt="2017-05-20T14:32:01.089" v="148" actId="26606"/>
          <ac:picMkLst>
            <pc:docMk/>
            <pc:sldMk cId="1816546577" sldId="273"/>
            <ac:picMk id="1026" creationId="{CDDF8243-4C6B-4A22-993A-C12F6974DCE2}"/>
          </ac:picMkLst>
        </pc:picChg>
        <pc:picChg chg="del">
          <ac:chgData name="Jaap Brasser" userId="94b91a340a22cdbc" providerId="LiveId" clId="{961E1374-A4B5-497B-B04D-2DA06C418DFE}" dt="2017-05-20T13:45:30.870" v="43" actId="478"/>
          <ac:picMkLst>
            <pc:docMk/>
            <pc:sldMk cId="1816546577" sldId="273"/>
            <ac:picMk id="3" creationId="{00000000-0000-0000-0000-000000000000}"/>
          </ac:picMkLst>
        </pc:picChg>
        <pc:picChg chg="add del mod ord">
          <ac:chgData name="Jaap Brasser" userId="94b91a340a22cdbc" providerId="LiveId" clId="{961E1374-A4B5-497B-B04D-2DA06C418DFE}" dt="2017-05-20T14:31:36.841" v="145" actId="478"/>
          <ac:picMkLst>
            <pc:docMk/>
            <pc:sldMk cId="1816546577" sldId="273"/>
            <ac:picMk id="2" creationId="{187A8B96-9B27-4CF8-95E5-F3831E5F6618}"/>
          </ac:picMkLst>
        </pc:picChg>
        <pc:cxnChg chg="del">
          <ac:chgData name="Jaap Brasser" userId="94b91a340a22cdbc" providerId="LiveId" clId="{961E1374-A4B5-497B-B04D-2DA06C418DFE}" dt="2017-05-20T14:32:01.089" v="148" actId="26606"/>
          <ac:cxnSpMkLst>
            <pc:docMk/>
            <pc:sldMk cId="1816546577" sldId="273"/>
            <ac:cxnSpMk id="74" creationId="{00000000-0000-0000-0000-000000000000}"/>
          </ac:cxnSpMkLst>
        </pc:cxnChg>
        <pc:cxnChg chg="add">
          <ac:chgData name="Jaap Brasser" userId="94b91a340a22cdbc" providerId="LiveId" clId="{961E1374-A4B5-497B-B04D-2DA06C418DFE}" dt="2017-05-20T14:32:01.089" v="148" actId="26606"/>
          <ac:cxnSpMkLst>
            <pc:docMk/>
            <pc:sldMk cId="1816546577" sldId="273"/>
            <ac:cxnSpMk id="143" creationId="{00000000-0000-0000-0000-000000000000}"/>
          </ac:cxnSpMkLst>
        </pc:cxnChg>
      </pc:sldChg>
      <pc:sldChg chg="del">
        <pc:chgData name="Jaap Brasser" userId="94b91a340a22cdbc" providerId="LiveId" clId="{961E1374-A4B5-497B-B04D-2DA06C418DFE}" dt="2017-05-20T14:38:30.283" v="242" actId="2696"/>
        <pc:sldMkLst>
          <pc:docMk/>
          <pc:sldMk cId="103718907" sldId="274"/>
        </pc:sldMkLst>
      </pc:sldChg>
      <pc:sldChg chg="del">
        <pc:chgData name="Jaap Brasser" userId="94b91a340a22cdbc" providerId="LiveId" clId="{961E1374-A4B5-497B-B04D-2DA06C418DFE}" dt="2017-05-20T13:29:36.450" v="2" actId="2696"/>
        <pc:sldMkLst>
          <pc:docMk/>
          <pc:sldMk cId="2225778154" sldId="275"/>
        </pc:sldMkLst>
      </pc:sldChg>
      <pc:sldChg chg="del">
        <pc:chgData name="Jaap Brasser" userId="94b91a340a22cdbc" providerId="LiveId" clId="{961E1374-A4B5-497B-B04D-2DA06C418DFE}" dt="2017-05-20T13:29:36.447" v="1" actId="2696"/>
        <pc:sldMkLst>
          <pc:docMk/>
          <pc:sldMk cId="2923093809" sldId="276"/>
        </pc:sldMkLst>
      </pc:sldChg>
      <pc:sldChg chg="del">
        <pc:chgData name="Jaap Brasser" userId="94b91a340a22cdbc" providerId="LiveId" clId="{961E1374-A4B5-497B-B04D-2DA06C418DFE}" dt="2017-05-20T13:29:36.451" v="5" actId="2696"/>
        <pc:sldMkLst>
          <pc:docMk/>
          <pc:sldMk cId="879979457" sldId="277"/>
        </pc:sldMkLst>
      </pc:sldChg>
      <pc:sldChg chg="del">
        <pc:chgData name="Jaap Brasser" userId="94b91a340a22cdbc" providerId="LiveId" clId="{961E1374-A4B5-497B-B04D-2DA06C418DFE}" dt="2017-05-20T13:29:36.451" v="4" actId="2696"/>
        <pc:sldMkLst>
          <pc:docMk/>
          <pc:sldMk cId="930279306" sldId="278"/>
        </pc:sldMkLst>
      </pc:sldChg>
      <pc:sldChg chg="add">
        <pc:chgData name="Jaap Brasser" userId="94b91a340a22cdbc" providerId="LiveId" clId="{961E1374-A4B5-497B-B04D-2DA06C418DFE}" dt="2017-05-20T13:28:07.215" v="0" actId="0"/>
        <pc:sldMkLst>
          <pc:docMk/>
          <pc:sldMk cId="1723653521" sldId="279"/>
        </pc:sldMkLst>
      </pc:sldChg>
      <pc:sldChg chg="addSp delSp modSp add mod setClrOvrMap">
        <pc:chgData name="Jaap Brasser" userId="94b91a340a22cdbc" providerId="LiveId" clId="{961E1374-A4B5-497B-B04D-2DA06C418DFE}" dt="2017-05-20T15:21:37.007" v="418" actId="20577"/>
        <pc:sldMkLst>
          <pc:docMk/>
          <pc:sldMk cId="3596356869" sldId="280"/>
        </pc:sldMkLst>
        <pc:spChg chg="del">
          <ac:chgData name="Jaap Brasser" userId="94b91a340a22cdbc" providerId="LiveId" clId="{961E1374-A4B5-497B-B04D-2DA06C418DFE}" dt="2017-05-20T14:38:45.155" v="244" actId="26606"/>
          <ac:spMkLst>
            <pc:docMk/>
            <pc:sldMk cId="3596356869" sldId="280"/>
            <ac:spMk id="1032" creationId="{00000000-0000-0000-0000-000000000000}"/>
          </ac:spMkLst>
        </pc:spChg>
        <pc:spChg chg="add">
          <ac:chgData name="Jaap Brasser" userId="94b91a340a22cdbc" providerId="LiveId" clId="{961E1374-A4B5-497B-B04D-2DA06C418DFE}" dt="2017-05-20T14:38:45.155" v="244" actId="26606"/>
          <ac:spMkLst>
            <pc:docMk/>
            <pc:sldMk cId="3596356869" sldId="280"/>
            <ac:spMk id="2055" creationId="{00000000-0000-0000-0000-000000000000}"/>
          </ac:spMkLst>
        </pc:spChg>
        <pc:spChg chg="mod ord">
          <ac:chgData name="Jaap Brasser" userId="94b91a340a22cdbc" providerId="LiveId" clId="{961E1374-A4B5-497B-B04D-2DA06C418DFE}" dt="2017-05-20T15:21:37.007" v="418" actId="20577"/>
          <ac:spMkLst>
            <pc:docMk/>
            <pc:sldMk cId="3596356869" sldId="280"/>
            <ac:spMk id="7" creationId="{00000000-0000-0000-0000-000000000000}"/>
          </ac:spMkLst>
        </pc:spChg>
        <pc:spChg chg="add">
          <ac:chgData name="Jaap Brasser" userId="94b91a340a22cdbc" providerId="LiveId" clId="{961E1374-A4B5-497B-B04D-2DA06C418DFE}" dt="2017-05-20T14:38:45.155" v="244" actId="26606"/>
          <ac:spMkLst>
            <pc:docMk/>
            <pc:sldMk cId="3596356869" sldId="280"/>
            <ac:spMk id="73" creationId="{00000000-0000-0000-0000-000000000000}"/>
          </ac:spMkLst>
        </pc:spChg>
        <pc:picChg chg="del">
          <ac:chgData name="Jaap Brasser" userId="94b91a340a22cdbc" providerId="LiveId" clId="{961E1374-A4B5-497B-B04D-2DA06C418DFE}" dt="2017-05-20T14:38:26.198" v="241" actId="478"/>
          <ac:picMkLst>
            <pc:docMk/>
            <pc:sldMk cId="3596356869" sldId="280"/>
            <ac:picMk id="3" creationId="{00000000-0000-0000-0000-000000000000}"/>
          </ac:picMkLst>
        </pc:picChg>
        <pc:picChg chg="add mod">
          <ac:chgData name="Jaap Brasser" userId="94b91a340a22cdbc" providerId="LiveId" clId="{961E1374-A4B5-497B-B04D-2DA06C418DFE}" dt="2017-05-20T14:38:45.155" v="244" actId="26606"/>
          <ac:picMkLst>
            <pc:docMk/>
            <pc:sldMk cId="3596356869" sldId="280"/>
            <ac:picMk id="2050" creationId="{C9867731-F7AC-47BE-BFD9-60BAE91C01B2}"/>
          </ac:picMkLst>
        </pc:picChg>
        <pc:cxnChg chg="del">
          <ac:chgData name="Jaap Brasser" userId="94b91a340a22cdbc" providerId="LiveId" clId="{961E1374-A4B5-497B-B04D-2DA06C418DFE}" dt="2017-05-20T14:38:45.155" v="244" actId="26606"/>
          <ac:cxnSpMkLst>
            <pc:docMk/>
            <pc:sldMk cId="3596356869" sldId="280"/>
            <ac:cxnSpMk id="74" creationId="{00000000-0000-0000-0000-000000000000}"/>
          </ac:cxnSpMkLst>
        </pc:cxnChg>
      </pc:sldChg>
      <pc:sldChg chg="addSp modSp add">
        <pc:chgData name="Jaap Brasser" userId="94b91a340a22cdbc" providerId="LiveId" clId="{961E1374-A4B5-497B-B04D-2DA06C418DFE}" dt="2017-05-20T15:08:19.952" v="336" actId="20577"/>
        <pc:sldMkLst>
          <pc:docMk/>
          <pc:sldMk cId="1051814440" sldId="281"/>
        </pc:sldMkLst>
        <pc:spChg chg="add mod">
          <ac:chgData name="Jaap Brasser" userId="94b91a340a22cdbc" providerId="LiveId" clId="{961E1374-A4B5-497B-B04D-2DA06C418DFE}" dt="2017-05-20T15:08:19.952" v="336" actId="20577"/>
          <ac:spMkLst>
            <pc:docMk/>
            <pc:sldMk cId="1051814440" sldId="281"/>
            <ac:spMk id="6" creationId="{2D7E676C-CCE7-43FA-B419-CAB408C354B3}"/>
          </ac:spMkLst>
        </pc:spChg>
      </pc:sldChg>
      <pc:sldChg chg="add del">
        <pc:chgData name="Jaap Brasser" userId="94b91a340a22cdbc" providerId="LiveId" clId="{961E1374-A4B5-497B-B04D-2DA06C418DFE}" dt="2017-05-20T14:39:06.453" v="268" actId="0"/>
        <pc:sldMkLst>
          <pc:docMk/>
          <pc:sldMk cId="2381795619" sldId="282"/>
        </pc:sldMkLst>
      </pc:sldChg>
      <pc:sldChg chg="add del ord">
        <pc:chgData name="Jaap Brasser" userId="94b91a340a22cdbc" providerId="LiveId" clId="{961E1374-A4B5-497B-B04D-2DA06C418DFE}" dt="2017-05-20T15:14:09.728" v="361" actId="2696"/>
        <pc:sldMkLst>
          <pc:docMk/>
          <pc:sldMk cId="3123233714" sldId="282"/>
        </pc:sldMkLst>
      </pc:sldChg>
      <pc:sldChg chg="addSp delSp modSp add del ord delDesignElem">
        <pc:chgData name="Jaap Brasser" userId="94b91a340a22cdbc" providerId="LiveId" clId="{961E1374-A4B5-497B-B04D-2DA06C418DFE}" dt="2017-05-20T15:20:58.706" v="363" actId="6549"/>
        <pc:sldMkLst>
          <pc:docMk/>
          <pc:sldMk cId="2738041705" sldId="283"/>
        </pc:sldMkLst>
        <pc:spChg chg="mod">
          <ac:chgData name="Jaap Brasser" userId="94b91a340a22cdbc" providerId="LiveId" clId="{961E1374-A4B5-497B-B04D-2DA06C418DFE}" dt="2017-05-20T15:20:58.706" v="363" actId="6549"/>
          <ac:spMkLst>
            <pc:docMk/>
            <pc:sldMk cId="2738041705" sldId="283"/>
            <ac:spMk id="14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2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5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1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9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7" creationId="{00000000-0000-0000-0000-000000000000}"/>
          </ac:spMkLst>
        </pc:spChg>
        <pc:spChg chg="add del">
          <ac:chgData name="Jaap Brasser" userId="94b91a340a22cdbc" providerId="LiveId" clId="{961E1374-A4B5-497B-B04D-2DA06C418DFE}" dt="2017-05-20T15:13:41.508" v="339" actId="0"/>
          <ac:spMkLst>
            <pc:docMk/>
            <pc:sldMk cId="2738041705" sldId="283"/>
            <ac:spMk id="13" creationId="{00000000-0000-0000-0000-000000000000}"/>
          </ac:spMkLst>
        </pc:spChg>
      </pc:sldChg>
    </pc:docChg>
  </pc:docChgLst>
  <pc:docChgLst>
    <pc:chgData name="Jaap Brasser" userId="205aafbf-e7ed-4c9d-a4cb-e309a2cd0c82" providerId="ADAL" clId="{9A945EF2-7ED2-4CCE-99D3-AFF783944866}"/>
    <pc:docChg chg="addSld modSld">
      <pc:chgData name="Jaap Brasser" userId="205aafbf-e7ed-4c9d-a4cb-e309a2cd0c82" providerId="ADAL" clId="{9A945EF2-7ED2-4CCE-99D3-AFF783944866}" dt="2017-05-22T13:06:35.971" v="3" actId="0"/>
      <pc:docMkLst>
        <pc:docMk/>
      </pc:docMkLst>
      <pc:sldChg chg="modSp">
        <pc:chgData name="Jaap Brasser" userId="205aafbf-e7ed-4c9d-a4cb-e309a2cd0c82" providerId="ADAL" clId="{9A945EF2-7ED2-4CCE-99D3-AFF783944866}" dt="2017-05-21T21:28:50.422" v="2" actId="20577"/>
        <pc:sldMkLst>
          <pc:docMk/>
          <pc:sldMk cId="98747621" sldId="256"/>
        </pc:sldMkLst>
        <pc:spChg chg="mod">
          <ac:chgData name="Jaap Brasser" userId="205aafbf-e7ed-4c9d-a4cb-e309a2cd0c82" providerId="ADAL" clId="{9A945EF2-7ED2-4CCE-99D3-AFF783944866}" dt="2017-05-21T21:28:50.422" v="2" actId="20577"/>
          <ac:spMkLst>
            <pc:docMk/>
            <pc:sldMk cId="98747621" sldId="256"/>
            <ac:spMk id="5" creationId="{00000000-0000-0000-0000-000000000000}"/>
          </ac:spMkLst>
        </pc:spChg>
      </pc:sldChg>
      <pc:sldChg chg="add">
        <pc:chgData name="Jaap Brasser" userId="205aafbf-e7ed-4c9d-a4cb-e309a2cd0c82" providerId="ADAL" clId="{9A945EF2-7ED2-4CCE-99D3-AFF783944866}" dt="2017-05-22T13:06:35.971" v="3" actId="0"/>
        <pc:sldMkLst>
          <pc:docMk/>
          <pc:sldMk cId="479607676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1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7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2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22/05/2017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735-89E3-4EB8-996C-DCBFF46A814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urvs.com/survey/l9kksmlzd8" TargetMode="External"/><Relationship Id="rId5" Type="http://schemas.openxmlformats.org/officeDocument/2006/relationships/hyperlink" Target="https://survs.com/survey/cprwce7pi8" TargetMode="Externa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40" y="1322694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644" y="2961861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4026841"/>
            <a:ext cx="6278700" cy="435829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865225" y="4640756"/>
            <a:ext cx="6869904" cy="12717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  <a:latin typeface="+mn-lt"/>
              </a:rPr>
              <a:t>A brave new world</a:t>
            </a:r>
          </a:p>
          <a:p>
            <a:pPr algn="ctr" fontAlgn="auto">
              <a:spcAft>
                <a:spcPts val="0"/>
              </a:spcAft>
            </a:pPr>
            <a:r>
              <a:rPr lang="en-US" sz="2800">
                <a:effectLst/>
              </a:rPr>
              <a:t>Mac OS X, </a:t>
            </a:r>
            <a:r>
              <a:rPr lang="en-US" sz="2800" dirty="0">
                <a:effectLst/>
              </a:rPr>
              <a:t>PowerShell and Linux</a:t>
            </a:r>
            <a:endParaRPr lang="de-DE" sz="3600" dirty="0">
              <a:effectLst/>
              <a:latin typeface="+mn-lt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833915" y="5636710"/>
            <a:ext cx="360177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dirty="0">
                <a:effectLst/>
                <a:latin typeface="+mn-lt"/>
              </a:rPr>
              <a:t>@Jaap_Brasser</a:t>
            </a:r>
          </a:p>
        </p:txBody>
      </p:sp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97" y="5625624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7855" y="63995"/>
            <a:ext cx="1164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PLEASE FILL IN EVALUATION FORMS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54" y="1801224"/>
            <a:ext cx="3524250" cy="3524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64" y="1801224"/>
            <a:ext cx="3524250" cy="3524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7719" y="1558407"/>
            <a:ext cx="18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FRIDAY, MAY 19th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6007" y="1558407"/>
            <a:ext cx="214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SATURDAY, MAY 20th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1122" y="5187121"/>
            <a:ext cx="37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hlinkClick r:id="rId5"/>
              </a:rPr>
              <a:t>https://survs.com/survey/cprwce7pi8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77337" y="5187121"/>
            <a:ext cx="36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hlinkClick r:id="rId6"/>
              </a:rPr>
              <a:t>https://survs.com/survey/l9kksmlzd8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98674" y="5675746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YOUR OPINION IS IMPORTANT!</a:t>
            </a:r>
          </a:p>
        </p:txBody>
      </p:sp>
    </p:spTree>
    <p:extLst>
      <p:ext uri="{BB962C8B-B14F-4D97-AF65-F5344CB8AC3E}">
        <p14:creationId xmlns:p14="http://schemas.microsoft.com/office/powerpoint/2010/main" val="47960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 Condensed" panose="020B0506020104020203" pitchFamily="34" charset="0"/>
                <a:ea typeface="+mn-ea"/>
                <a:cs typeface="+mn-cs"/>
              </a:rPr>
              <a:t>PARTICIPATING COMMUNITIES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36" y="3200617"/>
            <a:ext cx="2069999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51" y="4454163"/>
            <a:ext cx="1664748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4" b="33944"/>
          <a:stretch/>
        </p:blipFill>
        <p:spPr>
          <a:xfrm>
            <a:off x="1167713" y="4634163"/>
            <a:ext cx="224077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18691" r="5108" b="20215"/>
          <a:stretch/>
        </p:blipFill>
        <p:spPr>
          <a:xfrm>
            <a:off x="568097" y="1820198"/>
            <a:ext cx="3440003" cy="64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1" r="36005" b="23965"/>
          <a:stretch/>
        </p:blipFill>
        <p:spPr>
          <a:xfrm>
            <a:off x="9246616" y="2952041"/>
            <a:ext cx="1660418" cy="1217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021" y="1670080"/>
            <a:ext cx="2429476" cy="951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2035" y="4634163"/>
            <a:ext cx="1699200" cy="7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14" y="2890908"/>
            <a:ext cx="3525169" cy="133941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244497" y="1682533"/>
            <a:ext cx="1830905" cy="926367"/>
            <a:chOff x="5941653" y="1676193"/>
            <a:chExt cx="1830905" cy="92636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41653" y="1676193"/>
              <a:ext cx="940956" cy="92636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867374" y="1676193"/>
              <a:ext cx="905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CLOUD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5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D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whoami.exe /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priv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82" y="802638"/>
            <a:ext cx="5822252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PowerShell Fanatic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GitHub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PowerShell Gallery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TechNet Gallery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545" y="0"/>
            <a:ext cx="1990457" cy="1990457"/>
          </a:xfrm>
          <a:prstGeom prst="rect">
            <a:avLst/>
          </a:prstGeom>
        </p:spPr>
      </p:pic>
      <p:pic>
        <p:nvPicPr>
          <p:cNvPr id="8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47" y="215837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3515529" y="2173584"/>
            <a:ext cx="1799531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kumimoji="0" lang="nl-N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36519" y="4212233"/>
            <a:ext cx="268532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</p:spTree>
    <p:extLst>
      <p:ext uri="{BB962C8B-B14F-4D97-AF65-F5344CB8AC3E}">
        <p14:creationId xmlns:p14="http://schemas.microsoft.com/office/powerpoint/2010/main" val="338363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What is new in PowerShell 6</a:t>
            </a:r>
          </a:p>
          <a:p>
            <a:r>
              <a:rPr lang="en-US" dirty="0">
                <a:latin typeface="Eras Medium ITC" panose="020B0602030504020804" pitchFamily="34" charset="0"/>
              </a:rPr>
              <a:t>The open source mission</a:t>
            </a:r>
          </a:p>
          <a:p>
            <a:r>
              <a:rPr lang="en-US">
                <a:latin typeface="Eras Medium ITC" panose="020B0602030504020804" pitchFamily="34" charset="0"/>
              </a:rPr>
              <a:t>Technical demos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11292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pic>
        <p:nvPicPr>
          <p:cNvPr id="1026" name="Picture 2" descr="https://www.carbonblack.com/wp-content/uploads/2016/02/powershell.png">
            <a:extLst>
              <a:ext uri="{FF2B5EF4-FFF2-40B4-BE49-F238E27FC236}">
                <a16:creationId xmlns:a16="http://schemas.microsoft.com/office/drawing/2014/main" id="{CDDF8243-4C6B-4A22-993A-C12F6974D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" b="158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0D04BAA-96F5-47C3-B3DF-E0951D98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95370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en-US" sz="5100" dirty="0"/>
              <a:t>What is new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181654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effectLst/>
        </p:spPr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0D04BAA-96F5-47C3-B3DF-E0951D98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6</a:t>
            </a:r>
            <a:br>
              <a:rPr lang="en-US" dirty="0"/>
            </a:br>
            <a:r>
              <a:rPr lang="en-US" sz="3600" dirty="0"/>
              <a:t>Beta 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7A8B96-9B27-4CF8-95E5-F3831E5F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80" y="0"/>
            <a:ext cx="6800850" cy="680085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D7E676C-CCE7-43FA-B419-CAB408C3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4202722" cy="492112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Eras Medium ITC" panose="020B0602030504020804" pitchFamily="34" charset="0"/>
              </a:rPr>
              <a:t>.Net</a:t>
            </a:r>
            <a:r>
              <a:rPr lang="en-US" dirty="0">
                <a:latin typeface="Eras Medium ITC" panose="020B0602030504020804" pitchFamily="34" charset="0"/>
              </a:rPr>
              <a:t> Core 2</a:t>
            </a:r>
          </a:p>
          <a:p>
            <a:r>
              <a:rPr lang="en-US" dirty="0">
                <a:latin typeface="Eras Medium ITC" panose="020B0602030504020804" pitchFamily="34" charset="0"/>
              </a:rPr>
              <a:t>11 alpha releases</a:t>
            </a:r>
          </a:p>
          <a:p>
            <a:r>
              <a:rPr lang="en-US" dirty="0">
                <a:latin typeface="Eras Medium ITC" panose="020B0602030504020804" pitchFamily="34" charset="0"/>
              </a:rPr>
              <a:t>Aliases removed</a:t>
            </a:r>
          </a:p>
          <a:p>
            <a:r>
              <a:rPr lang="en-US" dirty="0">
                <a:latin typeface="Eras Medium ITC" panose="020B0602030504020804" pitchFamily="34" charset="0"/>
              </a:rPr>
              <a:t>PowerShell Remoting</a:t>
            </a:r>
          </a:p>
          <a:p>
            <a:r>
              <a:rPr lang="en-US" dirty="0" err="1">
                <a:latin typeface="Eras Medium ITC" panose="020B0602030504020804" pitchFamily="34" charset="0"/>
              </a:rPr>
              <a:t>PoSh</a:t>
            </a:r>
            <a:r>
              <a:rPr lang="en-US" dirty="0">
                <a:latin typeface="Eras Medium ITC" panose="020B0602030504020804" pitchFamily="34" charset="0"/>
              </a:rPr>
              <a:t> SSH Remoting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1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075" y="414443"/>
            <a:ext cx="7021754" cy="60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Medium ITC" panose="020B0602030504020804" pitchFamily="34" charset="0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804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http://www.jaapbrasser.com/wp-content/uploads/2017/05/PowerShellTeam.jpg">
            <a:extLst>
              <a:ext uri="{FF2B5EF4-FFF2-40B4-BE49-F238E27FC236}">
                <a16:creationId xmlns:a16="http://schemas.microsoft.com/office/drawing/2014/main" id="{C9867731-F7AC-47BE-BFD9-60BAE91C0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166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83336" y="4857750"/>
            <a:ext cx="3721989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PowerShell Open Source</a:t>
            </a:r>
          </a:p>
        </p:txBody>
      </p:sp>
    </p:spTree>
    <p:extLst>
      <p:ext uri="{BB962C8B-B14F-4D97-AF65-F5344CB8AC3E}">
        <p14:creationId xmlns:p14="http://schemas.microsoft.com/office/powerpoint/2010/main" val="359635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Eras Medium ITC</vt:lpstr>
      <vt:lpstr>Gill Sans MT Condensed</vt:lpstr>
      <vt:lpstr>Segoe UI</vt:lpstr>
      <vt:lpstr>Office Theme</vt:lpstr>
      <vt:lpstr>1_Office Theme</vt:lpstr>
      <vt:lpstr>TUGA IT 2017</vt:lpstr>
      <vt:lpstr>PowerPoint Presentation</vt:lpstr>
      <vt:lpstr>PowerPoint Presentation</vt:lpstr>
      <vt:lpstr>PowerPoint Presentation</vt:lpstr>
      <vt:lpstr>Agenda</vt:lpstr>
      <vt:lpstr>What is new with PowerShell</vt:lpstr>
      <vt:lpstr>PowerShell 6 Beta 1</vt:lpstr>
      <vt:lpstr>Agenda</vt:lpstr>
      <vt:lpstr>PowerShell Open Source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Jaap Brasser</cp:lastModifiedBy>
  <cp:revision>42</cp:revision>
  <dcterms:created xsi:type="dcterms:W3CDTF">2016-05-15T23:39:35Z</dcterms:created>
  <dcterms:modified xsi:type="dcterms:W3CDTF">2017-05-22T13:06:38Z</dcterms:modified>
</cp:coreProperties>
</file>