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72" r:id="rId4"/>
    <p:sldId id="259" r:id="rId5"/>
    <p:sldId id="294" r:id="rId6"/>
    <p:sldId id="296" r:id="rId7"/>
    <p:sldId id="292" r:id="rId8"/>
    <p:sldId id="293" r:id="rId9"/>
    <p:sldId id="298" r:id="rId10"/>
    <p:sldId id="299" r:id="rId11"/>
    <p:sldId id="310" r:id="rId12"/>
    <p:sldId id="313" r:id="rId13"/>
    <p:sldId id="311" r:id="rId14"/>
    <p:sldId id="297" r:id="rId15"/>
    <p:sldId id="308" r:id="rId16"/>
    <p:sldId id="30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74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8BE-110A-4630-8C89-3BB65F096CF3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magazine.com/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jaapbrasser/events" TargetMode="External"/><Relationship Id="rId5" Type="http://schemas.openxmlformats.org/officeDocument/2006/relationships/hyperlink" Target="http://www.jaapbrasser.com/how-learn-powershell" TargetMode="External"/><Relationship Id="rId4" Type="http://schemas.openxmlformats.org/officeDocument/2006/relationships/hyperlink" Target="http://www.dupsug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513" y="1122363"/>
            <a:ext cx="8725624" cy="2387600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and Security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The how, what and why</a:t>
            </a:r>
          </a:p>
        </p:txBody>
      </p:sp>
      <p:sp>
        <p:nvSpPr>
          <p:cNvPr id="12" name="Textplatzhalter 2"/>
          <p:cNvSpPr txBox="1">
            <a:spLocks/>
          </p:cNvSpPr>
          <p:nvPr/>
        </p:nvSpPr>
        <p:spPr bwMode="auto">
          <a:xfrm>
            <a:off x="6233477" y="6088372"/>
            <a:ext cx="2671660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de-DE" sz="2400" i="0" kern="0" dirty="0">
                <a:latin typeface="Lucida Console" panose="020B0609040504020204" pitchFamily="49" charset="0"/>
              </a:rPr>
              <a:t>@</a:t>
            </a:r>
            <a:r>
              <a:rPr lang="de-DE" sz="2400" i="0" kern="0" dirty="0" err="1">
                <a:latin typeface="Lucida Console" panose="020B0609040504020204" pitchFamily="49" charset="0"/>
              </a:rPr>
              <a:t>Jaap_Brasser</a:t>
            </a:r>
            <a:endParaRPr lang="de-DE" sz="2400" i="0" kern="0" dirty="0">
              <a:latin typeface="Lucida Console" panose="020B0609040504020204" pitchFamily="49" charset="0"/>
            </a:endParaRPr>
          </a:p>
        </p:txBody>
      </p:sp>
      <p:pic>
        <p:nvPicPr>
          <p:cNvPr id="13" name="Afbeelding 6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1" y="612045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platzhalter 2"/>
          <p:cNvSpPr txBox="1">
            <a:spLocks/>
          </p:cNvSpPr>
          <p:nvPr/>
        </p:nvSpPr>
        <p:spPr>
          <a:xfrm>
            <a:off x="179512" y="6090834"/>
            <a:ext cx="2529408" cy="56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Jaap Brasser</a:t>
            </a:r>
          </a:p>
        </p:txBody>
      </p:sp>
    </p:spTree>
    <p:extLst>
      <p:ext uri="{BB962C8B-B14F-4D97-AF65-F5344CB8AC3E}">
        <p14:creationId xmlns:p14="http://schemas.microsoft.com/office/powerpoint/2010/main" val="243135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to obfuscate logging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What techniques are there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to detect obfuscated code</a:t>
            </a: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80701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3280860"/>
            <a:ext cx="8677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Compromized</a:t>
            </a:r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system</a:t>
            </a:r>
          </a:p>
        </p:txBody>
      </p:sp>
      <p:pic>
        <p:nvPicPr>
          <p:cNvPr id="1026" name="Picture 2" descr="Ambulance vir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66" y="1754188"/>
            <a:ext cx="6895733" cy="478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0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Just Enough Administration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5605" y="1852863"/>
            <a:ext cx="8332787" cy="3116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Introduced in 2014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Delegated administration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Limit what users can do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Anything managed by PowerShell</a:t>
            </a:r>
          </a:p>
        </p:txBody>
      </p:sp>
    </p:spTree>
    <p:extLst>
      <p:ext uri="{BB962C8B-B14F-4D97-AF65-F5344CB8AC3E}">
        <p14:creationId xmlns:p14="http://schemas.microsoft.com/office/powerpoint/2010/main" val="173067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... </a:t>
            </a:r>
          </a:p>
        </p:txBody>
      </p:sp>
      <p:pic>
        <p:nvPicPr>
          <p:cNvPr id="1026" name="Picture 2" descr="Image result for macro malwar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54" y="1589087"/>
            <a:ext cx="6309580" cy="51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2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Available in PowerShell since 2.0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Allows for delegation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Default endpoints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microsoft.powershell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microsoft.powershell.workflow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microsoft.powershell32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PowerShell Endpoints</a:t>
            </a:r>
          </a:p>
        </p:txBody>
      </p:sp>
    </p:spTree>
    <p:extLst>
      <p:ext uri="{BB962C8B-B14F-4D97-AF65-F5344CB8AC3E}">
        <p14:creationId xmlns:p14="http://schemas.microsoft.com/office/powerpoint/2010/main" val="41578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 language modes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FullLanguage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ConstrainedLanguage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RestrictedLanguage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Determines what the console can do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PowerShell Language Modes</a:t>
            </a:r>
          </a:p>
        </p:txBody>
      </p:sp>
    </p:spTree>
    <p:extLst>
      <p:ext uri="{BB962C8B-B14F-4D97-AF65-F5344CB8AC3E}">
        <p14:creationId xmlns:p14="http://schemas.microsoft.com/office/powerpoint/2010/main" val="121371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JEADemo1 – Create endpoints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Created two endpoints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Viewed the resources used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 the generated start up script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 SDDL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53076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889158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JEADemo2 – Connect JEA endpoint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8"/>
            <a:ext cx="8332787" cy="26590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SSID: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xxxxxxxx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Password: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xxxxxxxx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Most important information...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56" y="2927838"/>
            <a:ext cx="4541431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0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485982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Connect to a JEA endpoint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 the output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What is retricted in the languagemode</a:t>
            </a: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18210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JEADemo3 – Edit Configuration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Use a non-administrative user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Configure single user SDDL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Change the start up script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Can be used to set own defaults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399051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JEADemo4 – GUI Uses for JEA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 JEA endpoint for GUI apps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 JEA endpoint in scripts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30956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Console" panose="020B0609040504020204" pitchFamily="49" charset="0"/>
              </a:rPr>
              <a:t>Questions?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2638698" y="6235337"/>
            <a:ext cx="6505302" cy="622663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lvl="0" defTabSz="914400">
              <a:defRPr/>
            </a:pPr>
            <a:r>
              <a:rPr lang="en-US" b="0" dirty="0">
                <a:effectLst/>
              </a:rPr>
              <a:t> powershell.reageer.tv</a:t>
            </a:r>
            <a:endParaRPr kumimoji="0" lang="de-DE" sz="6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0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428931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github.com/PowerShell/PowerShell 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www.powershellmagazine.com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www.dupsug.com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hlinkClick r:id="rId5"/>
              </a:rPr>
              <a:t>www.jaapbrasser.com/how-learn-powershell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  <a:hlinkClick r:id="rId6"/>
              </a:rPr>
              <a:t>Github.com/jaapbrasser</a:t>
            </a:r>
            <a:r>
              <a:rPr lang="de-DE">
                <a:solidFill>
                  <a:schemeClr val="bg1"/>
                </a:solidFill>
                <a:latin typeface="Lucida Console" panose="020B0609040504020204" pitchFamily="49" charset="0"/>
                <a:hlinkClick r:id="rId6"/>
              </a:rPr>
              <a:t>/events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Learn more about PowerShell</a:t>
            </a:r>
          </a:p>
        </p:txBody>
      </p:sp>
    </p:spTree>
    <p:extLst>
      <p:ext uri="{BB962C8B-B14F-4D97-AF65-F5344CB8AC3E}">
        <p14:creationId xmlns:p14="http://schemas.microsoft.com/office/powerpoint/2010/main" val="15629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1754189"/>
            <a:ext cx="8332787" cy="4758906"/>
          </a:xfrm>
        </p:spPr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Dutch PowerShell User Group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Blogging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Magazine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JaapBrasser.com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Slack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Reddit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Gallery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TechNet Forums/Gallery</a:t>
            </a:r>
          </a:p>
          <a:p>
            <a:pPr lvl="1"/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About_Jaap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69" y="1416120"/>
            <a:ext cx="1728406" cy="1728406"/>
          </a:xfrm>
          <a:prstGeom prst="rect">
            <a:avLst/>
          </a:prstGeom>
        </p:spPr>
      </p:pic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48" y="315396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995930" y="3169174"/>
            <a:ext cx="2358176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8"/>
            <a:ext cx="8332787" cy="26590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security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Malware and PowerShell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Configuring and securing PowerShell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Just enough administration (JEA)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 and discussion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191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8"/>
            <a:ext cx="8332787" cy="26590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Easy to automate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Available by default on modern OS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Access to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.Net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Now also on Linux &amp; Mac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Can run C#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Why does malware love PowerShell</a:t>
            </a:r>
          </a:p>
        </p:txBody>
      </p:sp>
      <p:pic>
        <p:nvPicPr>
          <p:cNvPr id="5" name="Picture 2" descr="Image result for powershel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0" y="4906964"/>
            <a:ext cx="1762368" cy="17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mal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35" y="4819650"/>
            <a:ext cx="1849681" cy="184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upload.wikimedia.org/wikipedia/commons/thumb/f/f1/Heart_coraz%C3%B3n.svg/2000px-Heart_coraz%C3%B3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27" y="5155102"/>
            <a:ext cx="1266092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3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09" y="1754188"/>
            <a:ext cx="5287172" cy="43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1 – Configure PS Logging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to configure PowerShell logging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The different logging mechanisms</a:t>
            </a: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18982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2 – Obfuscate Logging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320</Words>
  <Application>Microsoft Office PowerPoint</Application>
  <PresentationFormat>On-screen Show (4:3)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Lucida Console</vt:lpstr>
      <vt:lpstr>Roboto Condensed</vt:lpstr>
      <vt:lpstr>Segoe UI</vt:lpstr>
      <vt:lpstr>Ubuntu Mono</vt:lpstr>
      <vt:lpstr>Office Theme</vt:lpstr>
      <vt:lpstr>PowerShell and Security</vt:lpstr>
      <vt:lpstr>Most important information...</vt:lpstr>
      <vt:lpstr>About_Jaap</vt:lpstr>
      <vt:lpstr>Agenda</vt:lpstr>
      <vt:lpstr>Why does malware love PowerShell</vt:lpstr>
      <vt:lpstr>...</vt:lpstr>
      <vt:lpstr>Demo 1 – Configure PS Logging</vt:lpstr>
      <vt:lpstr>Demo Summary</vt:lpstr>
      <vt:lpstr>Demo 2 – Obfuscate Logging</vt:lpstr>
      <vt:lpstr>Demo Summary</vt:lpstr>
      <vt:lpstr>...</vt:lpstr>
      <vt:lpstr>Compromized system</vt:lpstr>
      <vt:lpstr>Just Enough Administration</vt:lpstr>
      <vt:lpstr>... </vt:lpstr>
      <vt:lpstr>PowerShell Endpoints</vt:lpstr>
      <vt:lpstr>PowerShell Language Modes</vt:lpstr>
      <vt:lpstr>JEADemo1 – Create endpoints</vt:lpstr>
      <vt:lpstr>Demo Summary</vt:lpstr>
      <vt:lpstr>JEADemo2 – Connect JEA endpoint</vt:lpstr>
      <vt:lpstr>Demo Summary</vt:lpstr>
      <vt:lpstr>JEADemo3 – Edit Configuration </vt:lpstr>
      <vt:lpstr>Demo Summary</vt:lpstr>
      <vt:lpstr>JEADemo4 – GUI Uses for JEA</vt:lpstr>
      <vt:lpstr>Demo Summary</vt:lpstr>
      <vt:lpstr>PowerPoint Presentation</vt:lpstr>
      <vt:lpstr>Learn more about PowerShell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Saturday</dc:title>
  <dc:creator>Richard Diphoorn</dc:creator>
  <cp:lastModifiedBy>Jaap Brasser</cp:lastModifiedBy>
  <cp:revision>62</cp:revision>
  <dcterms:created xsi:type="dcterms:W3CDTF">2016-05-20T00:24:30Z</dcterms:created>
  <dcterms:modified xsi:type="dcterms:W3CDTF">2017-02-17T16:35:43Z</dcterms:modified>
  <cp:contentStatus/>
</cp:coreProperties>
</file>