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78" r:id="rId6"/>
    <p:sldId id="262" r:id="rId7"/>
    <p:sldId id="265" r:id="rId8"/>
    <p:sldId id="266" r:id="rId9"/>
    <p:sldId id="268" r:id="rId10"/>
    <p:sldId id="269" r:id="rId11"/>
    <p:sldId id="27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15"/>
          <a:stretch/>
        </p:blipFill>
        <p:spPr>
          <a:xfrm>
            <a:off x="0" y="0"/>
            <a:ext cx="12192000" cy="5731934"/>
          </a:xfrm>
          <a:prstGeom prst="rect">
            <a:avLst/>
          </a:prstGeom>
        </p:spPr>
      </p:pic>
      <p:pic>
        <p:nvPicPr>
          <p:cNvPr id="13" name="Picture 12" descr="Picture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77100" y="19050"/>
            <a:ext cx="4890186" cy="4890186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6175" y="6134867"/>
            <a:ext cx="1503542" cy="320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043" y="5888763"/>
            <a:ext cx="1262318" cy="7854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7" y="5731934"/>
            <a:ext cx="1126067" cy="112606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267855" y="1137556"/>
            <a:ext cx="10566400" cy="4441208"/>
          </a:xfrm>
          <a:prstGeom prst="rect">
            <a:avLst/>
          </a:prstGeom>
          <a:solidFill>
            <a:schemeClr val="dk1">
              <a:alpha val="4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125" y="1288612"/>
            <a:ext cx="10297583" cy="2387600"/>
          </a:xfrm>
        </p:spPr>
        <p:txBody>
          <a:bodyPr anchor="b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125" y="3768287"/>
            <a:ext cx="10297583" cy="1655762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67855" y="362459"/>
            <a:ext cx="44192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Asia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05" y="6024967"/>
            <a:ext cx="125454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12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9358" y="6153681"/>
            <a:ext cx="1503542" cy="320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754" y="5858320"/>
            <a:ext cx="1262318" cy="785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36" y="5731933"/>
            <a:ext cx="1126067" cy="1126067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5757143"/>
            <a:ext cx="3589019" cy="1100857"/>
            <a:chOff x="0" y="5757143"/>
            <a:chExt cx="3589019" cy="1100857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57143"/>
              <a:ext cx="1153398" cy="110085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11" name="Picture 10" descr="Picture1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76699" y="597334"/>
            <a:ext cx="1074782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  <a:b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Fill in your survey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lose your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#PowerShell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	Tweets (preferably with Pictures) win Prizes!!!!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Sebastian Szumigalski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52" y="6038706"/>
            <a:ext cx="125454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7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5757143"/>
            <a:ext cx="3589019" cy="1100857"/>
            <a:chOff x="0" y="5757143"/>
            <a:chExt cx="3589019" cy="1100857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57143"/>
              <a:ext cx="1153398" cy="110085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47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5757143"/>
            <a:ext cx="3589019" cy="1100857"/>
            <a:chOff x="0" y="5757143"/>
            <a:chExt cx="3589019" cy="1100857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57143"/>
              <a:ext cx="1153398" cy="110085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	here is my code </a:t>
            </a:r>
          </a:p>
          <a:p>
            <a:pPr lvl="0"/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5757143"/>
            <a:ext cx="3589019" cy="1100857"/>
            <a:chOff x="0" y="5757143"/>
            <a:chExt cx="3589019" cy="1100857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57143"/>
              <a:ext cx="1153398" cy="110085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88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5757143"/>
            <a:ext cx="3589019" cy="1100857"/>
            <a:chOff x="0" y="5757143"/>
            <a:chExt cx="3589019" cy="1100857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57143"/>
              <a:ext cx="1153398" cy="1100857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53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5757143"/>
            <a:ext cx="3589019" cy="1100857"/>
            <a:chOff x="0" y="5757143"/>
            <a:chExt cx="3589019" cy="1100857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57143"/>
              <a:ext cx="1153398" cy="110085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6" name="Picture 5" descr="Picture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6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5757143"/>
            <a:ext cx="3589019" cy="1100857"/>
            <a:chOff x="0" y="5757143"/>
            <a:chExt cx="3589019" cy="1100857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57143"/>
              <a:ext cx="1153398" cy="110085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59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5757143"/>
            <a:ext cx="3589019" cy="1100857"/>
            <a:chOff x="0" y="5757143"/>
            <a:chExt cx="3589019" cy="1100857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57143"/>
              <a:ext cx="1153398" cy="1100857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18" name="Picture 17" descr="Picture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5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088600" y="6053596"/>
            <a:ext cx="2500419" cy="461665"/>
            <a:chOff x="1088600" y="6053596"/>
            <a:chExt cx="2500419" cy="461665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/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/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18" name="Picture 17" descr="Picture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4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60" y="365125"/>
            <a:ext cx="11568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60" y="1825625"/>
            <a:ext cx="11568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94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75" r:id="rId3"/>
    <p:sldLayoutId id="2147483652" r:id="rId4"/>
    <p:sldLayoutId id="2147483653" r:id="rId5"/>
    <p:sldLayoutId id="2147483654" r:id="rId6"/>
    <p:sldLayoutId id="2147483656" r:id="rId7"/>
    <p:sldLayoutId id="2147483655" r:id="rId8"/>
    <p:sldLayoutId id="2147483674" r:id="rId9"/>
    <p:sldLayoutId id="2147483673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8125" y="1288612"/>
            <a:ext cx="11793875" cy="2387600"/>
          </a:xfrm>
        </p:spPr>
        <p:txBody>
          <a:bodyPr>
            <a:normAutofit/>
          </a:bodyPr>
          <a:lstStyle/>
          <a:p>
            <a:r>
              <a:rPr lang="en-US" dirty="0"/>
              <a:t>Securing PowerShell</a:t>
            </a:r>
            <a:br>
              <a:rPr lang="en-US" dirty="0"/>
            </a:br>
            <a:r>
              <a:rPr lang="en-US" dirty="0"/>
              <a:t>and defeat malware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Jaap Brasser</a:t>
            </a:r>
          </a:p>
          <a:p>
            <a:r>
              <a:rPr lang="en-GB" dirty="0"/>
              <a:t>@</a:t>
            </a:r>
            <a:r>
              <a:rPr lang="en-GB" dirty="0" err="1"/>
              <a:t>jaap_brasser</a:t>
            </a:r>
            <a:endParaRPr lang="en-GB" dirty="0"/>
          </a:p>
          <a:p>
            <a:endParaRPr lang="en-GB" dirty="0"/>
          </a:p>
          <a:p>
            <a:r>
              <a:rPr lang="en-GB" dirty="0"/>
              <a:t>#</a:t>
            </a:r>
            <a:r>
              <a:rPr lang="en-GB" dirty="0" err="1"/>
              <a:t>psconfasia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98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 cmdlets to resolve the threat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0"/>
            <a:r>
              <a:rPr lang="en-US" dirty="0"/>
              <a:t>Get-</a:t>
            </a:r>
            <a:r>
              <a:rPr lang="en-US" dirty="0" err="1"/>
              <a:t>ADComputer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List of computer names in a OU matching the naming convention</a:t>
            </a:r>
          </a:p>
          <a:p>
            <a:pPr lvl="0"/>
            <a:r>
              <a:rPr lang="en-US" dirty="0"/>
              <a:t>Test-Connection</a:t>
            </a:r>
          </a:p>
          <a:p>
            <a:pPr marL="0" indent="0">
              <a:buNone/>
            </a:pPr>
            <a:r>
              <a:rPr lang="en-US" dirty="0"/>
              <a:t>    Test if the computer is switched on</a:t>
            </a:r>
          </a:p>
          <a:p>
            <a:pPr lvl="0"/>
            <a:r>
              <a:rPr lang="en-US" dirty="0"/>
              <a:t>Get-Item</a:t>
            </a:r>
          </a:p>
          <a:p>
            <a:pPr marL="0" indent="0">
              <a:buNone/>
            </a:pPr>
            <a:r>
              <a:rPr lang="en-US" dirty="0"/>
              <a:t>    Get version information and size of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0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CryptoLockers</a:t>
            </a:r>
            <a:r>
              <a:rPr lang="en-US" dirty="0"/>
              <a:t> / Ransomware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49" y="1825625"/>
            <a:ext cx="6426259" cy="458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Start encrypting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2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Showed the outline of a basic </a:t>
            </a:r>
            <a:r>
              <a:rPr lang="en-US" dirty="0" err="1"/>
              <a:t>Cryptolocker</a:t>
            </a:r>
            <a:r>
              <a:rPr lang="en-US" dirty="0"/>
              <a:t> virus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8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Find encrypted files and properties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4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robocopy</a:t>
            </a:r>
            <a:r>
              <a:rPr lang="en-US" dirty="0"/>
              <a:t> to find files that match crypto naming convention</a:t>
            </a:r>
          </a:p>
          <a:p>
            <a:r>
              <a:rPr lang="en-US" dirty="0"/>
              <a:t>Filter the results with regular expressions</a:t>
            </a:r>
          </a:p>
          <a:p>
            <a:r>
              <a:rPr lang="en-US" dirty="0"/>
              <a:t>Use this data to determine the scope of the damage</a:t>
            </a:r>
          </a:p>
        </p:txBody>
      </p:sp>
    </p:spTree>
    <p:extLst>
      <p:ext uri="{BB962C8B-B14F-4D97-AF65-F5344CB8AC3E}">
        <p14:creationId xmlns:p14="http://schemas.microsoft.com/office/powerpoint/2010/main" val="191466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Secure your file server using PowerShell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5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FSRM to setup filtering rules</a:t>
            </a:r>
          </a:p>
          <a:p>
            <a:r>
              <a:rPr lang="en-US" dirty="0"/>
              <a:t>Setup scripts to run when a rule triggers</a:t>
            </a:r>
          </a:p>
          <a:p>
            <a:pPr lvl="1"/>
            <a:r>
              <a:rPr lang="en-US" dirty="0"/>
              <a:t>Configure the correct security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5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in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threats that incorporate PowerShell</a:t>
            </a:r>
          </a:p>
          <a:p>
            <a:r>
              <a:rPr lang="en-US" dirty="0"/>
              <a:t>Bigger role for cloud based security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4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39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About_jaap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800" dirty="0" err="1"/>
              <a:t>Dutch</a:t>
            </a:r>
            <a:r>
              <a:rPr lang="de-DE" sz="2800" dirty="0"/>
              <a:t> PowerShell User Group</a:t>
            </a:r>
          </a:p>
          <a:p>
            <a:pPr lvl="1"/>
            <a:r>
              <a:rPr lang="de-DE" sz="2800" dirty="0"/>
              <a:t>Blogging</a:t>
            </a:r>
          </a:p>
          <a:p>
            <a:pPr lvl="2"/>
            <a:r>
              <a:rPr lang="de-DE" sz="2800" dirty="0"/>
              <a:t>PowerShell Magazine</a:t>
            </a:r>
          </a:p>
          <a:p>
            <a:pPr lvl="2"/>
            <a:r>
              <a:rPr lang="de-DE" sz="2800" dirty="0"/>
              <a:t>JaapBrasser.com</a:t>
            </a:r>
          </a:p>
          <a:p>
            <a:pPr lvl="1"/>
            <a:r>
              <a:rPr lang="de-DE" sz="2800" dirty="0" err="1"/>
              <a:t>Slack</a:t>
            </a:r>
            <a:endParaRPr lang="de-DE" sz="2800" dirty="0"/>
          </a:p>
          <a:p>
            <a:pPr lvl="1"/>
            <a:r>
              <a:rPr lang="de-DE" sz="2800" dirty="0" err="1"/>
              <a:t>Reddit</a:t>
            </a:r>
            <a:endParaRPr lang="de-DE" sz="2800" dirty="0"/>
          </a:p>
          <a:p>
            <a:pPr lvl="1"/>
            <a:r>
              <a:rPr lang="de-DE" sz="2800" dirty="0" err="1"/>
              <a:t>GitHub</a:t>
            </a:r>
            <a:endParaRPr lang="de-DE" sz="2800" dirty="0"/>
          </a:p>
          <a:p>
            <a:pPr lvl="1"/>
            <a:r>
              <a:rPr lang="de-DE" sz="2800" dirty="0"/>
              <a:t>PowerShell Gallery</a:t>
            </a:r>
          </a:p>
          <a:p>
            <a:pPr lvl="1"/>
            <a:r>
              <a:rPr lang="de-DE" sz="2800" dirty="0"/>
              <a:t>TechNet Forums/Gallery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5589" y="365125"/>
            <a:ext cx="2400258" cy="2400258"/>
          </a:xfrm>
          <a:prstGeom prst="rect">
            <a:avLst/>
          </a:prstGeom>
        </p:spPr>
      </p:pic>
      <p:pic>
        <p:nvPicPr>
          <p:cNvPr id="5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589" y="2900320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9528871" y="2915528"/>
            <a:ext cx="1799531" cy="404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kern="1200" dirty="0"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sz="2000" b="1" kern="1200" dirty="0" err="1"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lang="nl-NL" sz="2000" b="1" kern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7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PowerShell security</a:t>
            </a:r>
          </a:p>
          <a:p>
            <a:r>
              <a:rPr lang="en-GB" dirty="0"/>
              <a:t>Example of PowerShell logging and limitations</a:t>
            </a:r>
          </a:p>
          <a:p>
            <a:r>
              <a:rPr lang="en-GB" dirty="0"/>
              <a:t>How to use PowerShell against real threats</a:t>
            </a:r>
          </a:p>
          <a:p>
            <a:r>
              <a:rPr lang="en-GB" dirty="0"/>
              <a:t>Example of utilizing PowerShell against </a:t>
            </a:r>
            <a:r>
              <a:rPr lang="en-GB" dirty="0" err="1"/>
              <a:t>cryptolockers</a:t>
            </a:r>
            <a:endParaRPr lang="en-GB" dirty="0"/>
          </a:p>
          <a:p>
            <a:r>
              <a:rPr lang="en-GB" dirty="0"/>
              <a:t>How to secure your environment against </a:t>
            </a:r>
            <a:r>
              <a:rPr lang="en-GB" dirty="0" err="1"/>
              <a:t>cryptolockers</a:t>
            </a:r>
            <a:endParaRPr lang="en-GB" dirty="0"/>
          </a:p>
          <a:p>
            <a:r>
              <a:rPr lang="en-GB" dirty="0"/>
              <a:t>What to expect in the future</a:t>
            </a:r>
          </a:p>
          <a:p>
            <a:r>
              <a:rPr lang="en-GB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68012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malware love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582" y="1690688"/>
            <a:ext cx="11568418" cy="4351338"/>
          </a:xfrm>
        </p:spPr>
        <p:txBody>
          <a:bodyPr/>
          <a:lstStyle/>
          <a:p>
            <a:r>
              <a:rPr lang="en-US" dirty="0"/>
              <a:t>Easy to automate</a:t>
            </a:r>
          </a:p>
          <a:p>
            <a:r>
              <a:rPr lang="en-US" dirty="0"/>
              <a:t>Available by default on modern OS</a:t>
            </a:r>
          </a:p>
          <a:p>
            <a:r>
              <a:rPr lang="en-US" dirty="0"/>
              <a:t>Access to </a:t>
            </a:r>
            <a:r>
              <a:rPr lang="en-US" dirty="0" err="1"/>
              <a:t>.Net</a:t>
            </a:r>
            <a:endParaRPr lang="en-US" dirty="0"/>
          </a:p>
          <a:p>
            <a:r>
              <a:rPr lang="en-US" dirty="0"/>
              <a:t>Now also on Linux &amp; Mac</a:t>
            </a:r>
          </a:p>
          <a:p>
            <a:r>
              <a:rPr lang="en-US" dirty="0"/>
              <a:t>Can execute C# sharp without compiler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powershel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610" y="1778001"/>
            <a:ext cx="1762368" cy="176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l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815" y="1690687"/>
            <a:ext cx="1849681" cy="184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thumb/f/f1/Heart_coraz%C3%B3n.svg/2000px-Heart_coraz%C3%B3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507" y="2026139"/>
            <a:ext cx="1266092" cy="126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07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First and foremost: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PowerShell Security is security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6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secure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Policy (really)</a:t>
            </a:r>
          </a:p>
          <a:p>
            <a:r>
              <a:rPr lang="en-US" dirty="0"/>
              <a:t>Using Constrained Remoting Endpoints</a:t>
            </a:r>
          </a:p>
          <a:p>
            <a:r>
              <a:rPr lang="en-US" dirty="0"/>
              <a:t>Just enough administration</a:t>
            </a:r>
          </a:p>
          <a:p>
            <a:r>
              <a:rPr lang="en-US" dirty="0"/>
              <a:t>Configure PowerShell logging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4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PowerShell Logging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9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enable PowerShell logging</a:t>
            </a:r>
          </a:p>
          <a:p>
            <a:r>
              <a:rPr lang="en-US" dirty="0"/>
              <a:t>What to look for when logging</a:t>
            </a:r>
          </a:p>
          <a:p>
            <a:r>
              <a:rPr lang="en-US" dirty="0"/>
              <a:t>How to obscure the logs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4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Trojan infection on critical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Name of the Trojan</a:t>
            </a:r>
          </a:p>
          <a:p>
            <a:pPr lvl="0"/>
            <a:r>
              <a:rPr lang="en-US" dirty="0"/>
              <a:t>Generic description of its capabilities</a:t>
            </a:r>
          </a:p>
          <a:p>
            <a:pPr lvl="0"/>
            <a:r>
              <a:rPr lang="en-US" dirty="0"/>
              <a:t>List of potential infected files</a:t>
            </a:r>
          </a:p>
          <a:p>
            <a:pPr lvl="0"/>
            <a:r>
              <a:rPr lang="en-US" dirty="0"/>
              <a:t>A VLAN to which the Trojan was most likely contained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2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315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Consolas</vt:lpstr>
      <vt:lpstr>Kailasa</vt:lpstr>
      <vt:lpstr>Segoe UI</vt:lpstr>
      <vt:lpstr>Segoe UI Light</vt:lpstr>
      <vt:lpstr>Office Theme</vt:lpstr>
      <vt:lpstr>Securing PowerShell and defeat malware</vt:lpstr>
      <vt:lpstr>About_jaap</vt:lpstr>
      <vt:lpstr>Agenda</vt:lpstr>
      <vt:lpstr>Why does malware love PowerShell</vt:lpstr>
      <vt:lpstr>What is PowerShell Security</vt:lpstr>
      <vt:lpstr>How to secure PowerShell</vt:lpstr>
      <vt:lpstr>Demo – PowerShell Logging</vt:lpstr>
      <vt:lpstr>Demo Summary</vt:lpstr>
      <vt:lpstr>Trojan infection on critical system</vt:lpstr>
      <vt:lpstr>Basic PowerShell cmdlets to resolve the threat</vt:lpstr>
      <vt:lpstr>CryptoLockers / Ransomware</vt:lpstr>
      <vt:lpstr>Demo – Start encrypting files</vt:lpstr>
      <vt:lpstr>Demo Summary</vt:lpstr>
      <vt:lpstr>Demo – Find encrypted files and properties</vt:lpstr>
      <vt:lpstr>Demo Summary</vt:lpstr>
      <vt:lpstr>Demo – Secure your file server using PowerShell</vt:lpstr>
      <vt:lpstr>Demo Summary</vt:lpstr>
      <vt:lpstr>What to expect in the 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Preston</dc:creator>
  <cp:lastModifiedBy>Jaap Brasser</cp:lastModifiedBy>
  <cp:revision>30</cp:revision>
  <dcterms:created xsi:type="dcterms:W3CDTF">2016-09-20T12:20:52Z</dcterms:created>
  <dcterms:modified xsi:type="dcterms:W3CDTF">2016-10-25T14:32:50Z</dcterms:modified>
</cp:coreProperties>
</file>