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70" r:id="rId2"/>
    <p:sldId id="265" r:id="rId3"/>
    <p:sldId id="271" r:id="rId4"/>
    <p:sldId id="272" r:id="rId5"/>
    <p:sldId id="276" r:id="rId6"/>
    <p:sldId id="275" r:id="rId7"/>
    <p:sldId id="273" r:id="rId8"/>
    <p:sldId id="277" r:id="rId9"/>
    <p:sldId id="27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BF5D"/>
    <a:srgbClr val="2D326E"/>
    <a:srgbClr val="D5E9EE"/>
    <a:srgbClr val="A2CADF"/>
    <a:srgbClr val="2590A3"/>
    <a:srgbClr val="1084C6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35" autoAdjust="0"/>
    <p:restoredTop sz="94695" autoAdjust="0"/>
  </p:normalViewPr>
  <p:slideViewPr>
    <p:cSldViewPr snapToGrid="0" snapToObjects="1">
      <p:cViewPr varScale="1">
        <p:scale>
          <a:sx n="107" d="100"/>
          <a:sy n="107" d="100"/>
        </p:scale>
        <p:origin x="114" y="486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797003"/>
            <a:ext cx="7840320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3221383"/>
            <a:ext cx="5648935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Naam</a:t>
            </a:r>
            <a:r>
              <a:rPr lang="en-US" dirty="0" smtClean="0">
                <a:latin typeface="Segoe UI Light" panose="020B0502040204020203" pitchFamily="34" charset="0"/>
              </a:rPr>
              <a:t> van de </a:t>
            </a:r>
            <a:r>
              <a:rPr lang="en-US" dirty="0" err="1" smtClean="0">
                <a:latin typeface="Segoe UI Light" panose="020B0502040204020203" pitchFamily="34" charset="0"/>
              </a:rPr>
              <a:t>spreker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Tekstvak 4"/>
          <p:cNvSpPr txBox="1"/>
          <p:nvPr userDrawn="1"/>
        </p:nvSpPr>
        <p:spPr>
          <a:xfrm>
            <a:off x="452008" y="4077854"/>
            <a:ext cx="21803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AZURE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OFFICE 365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ENTERPRISE</a:t>
            </a: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 MOBILITY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OPERATIONS MANAGEMENT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AZURE STACK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HYPER-V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WINDOWS</a:t>
            </a:r>
            <a:endParaRPr lang="nl-NL" sz="6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306309"/>
            <a:ext cx="1917123" cy="4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50" y="411163"/>
            <a:ext cx="677544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Titel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354238"/>
            <a:ext cx="6775449" cy="35534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Tekst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Naam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spreker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 smtClean="0">
                <a:latin typeface="Segoe UI Light" panose="020B0502040204020203" pitchFamily="34" charset="0"/>
              </a:rPr>
              <a:t>&lt;KORTE CV&gt;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49568" y="376238"/>
            <a:ext cx="6950828" cy="451985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1BF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69"/>
            <a:ext cx="9141289" cy="5143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411163"/>
            <a:ext cx="7006944" cy="368627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Tussenslide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8" name="Rechthoek 7"/>
          <p:cNvSpPr/>
          <p:nvPr userDrawn="1"/>
        </p:nvSpPr>
        <p:spPr>
          <a:xfrm>
            <a:off x="8066680" y="401927"/>
            <a:ext cx="1126347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3537" y="337427"/>
            <a:ext cx="292100" cy="381000"/>
          </a:xfrm>
          <a:prstGeom prst="rect">
            <a:avLst/>
          </a:prstGeom>
        </p:spPr>
      </p:pic>
      <p:sp>
        <p:nvSpPr>
          <p:cNvPr id="5" name="Tekstvak 4"/>
          <p:cNvSpPr txBox="1"/>
          <p:nvPr userDrawn="1"/>
        </p:nvSpPr>
        <p:spPr>
          <a:xfrm>
            <a:off x="7878618" y="397122"/>
            <a:ext cx="11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>
                <a:solidFill>
                  <a:srgbClr val="A1BF5D"/>
                </a:solidFill>
              </a:rPr>
              <a:t>WINDOWS</a:t>
            </a:r>
            <a:endParaRPr lang="nl-NL" sz="1100" dirty="0">
              <a:solidFill>
                <a:srgbClr val="A1BF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141287" cy="51434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50" y="411163"/>
            <a:ext cx="8282974" cy="857250"/>
          </a:xfrm>
        </p:spPr>
        <p:txBody>
          <a:bodyPr anchor="t">
            <a:noAutofit/>
          </a:bodyPr>
          <a:lstStyle>
            <a:lvl1pPr>
              <a:defRPr sz="2800" baseline="0"/>
            </a:lvl1pPr>
          </a:lstStyle>
          <a:p>
            <a:r>
              <a:rPr lang="nl-NL" dirty="0" smtClean="0"/>
              <a:t>Experts Live 2015 wordt mede mogelijk gemaakt door: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987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49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306309"/>
            <a:ext cx="1917123" cy="44797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9749" y="887509"/>
            <a:ext cx="7412058" cy="441614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chemeClr val="accent3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sessie</a:t>
            </a:r>
            <a:r>
              <a:rPr lang="en-US" dirty="0" smtClean="0">
                <a:latin typeface="Segoe UI Light" panose="020B0502040204020203" pitchFamily="34" charset="0"/>
              </a:rPr>
              <a:t> 00:00 – 00:00&gt;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39750" y="1412787"/>
            <a:ext cx="7412057" cy="1874422"/>
          </a:xfrm>
        </p:spPr>
        <p:txBody>
          <a:bodyPr anchor="ctr">
            <a:normAutofit/>
          </a:bodyPr>
          <a:lstStyle>
            <a:lvl1pPr marL="0" indent="0">
              <a:buNone/>
              <a:defRPr sz="4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volgende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539749" y="3394023"/>
            <a:ext cx="7412058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Naam</a:t>
            </a:r>
            <a:r>
              <a:rPr lang="en-US" dirty="0" smtClean="0">
                <a:latin typeface="Segoe UI Light" panose="020B0502040204020203" pitchFamily="34" charset="0"/>
              </a:rPr>
              <a:t> van </a:t>
            </a:r>
            <a:r>
              <a:rPr lang="en-US" dirty="0" err="1" smtClean="0">
                <a:latin typeface="Segoe UI Light" panose="020B0502040204020203" pitchFamily="34" charset="0"/>
              </a:rPr>
              <a:t>spreker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sessie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3" name="Tekstvak 12"/>
          <p:cNvSpPr txBox="1"/>
          <p:nvPr userDrawn="1"/>
        </p:nvSpPr>
        <p:spPr>
          <a:xfrm>
            <a:off x="452008" y="4077854"/>
            <a:ext cx="21803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AZURE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OFFICE 365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ENTERPRISE</a:t>
            </a: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 MOBILITY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OPERATIONS MANAGEMENT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AZURE STACK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HYPER-V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WINDOWS</a:t>
            </a:r>
            <a:endParaRPr lang="nl-NL" sz="6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404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406690"/>
            <a:ext cx="691434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301170"/>
            <a:ext cx="6914346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sp>
        <p:nvSpPr>
          <p:cNvPr id="5" name="Tekstvak 4"/>
          <p:cNvSpPr txBox="1"/>
          <p:nvPr userDrawn="1"/>
        </p:nvSpPr>
        <p:spPr>
          <a:xfrm>
            <a:off x="7878618" y="390092"/>
            <a:ext cx="11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>
                <a:solidFill>
                  <a:schemeClr val="bg1"/>
                </a:solidFill>
              </a:rPr>
              <a:t>WINDOWS</a:t>
            </a:r>
            <a:endParaRPr lang="nl-N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5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rgbClr val="93C5DA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9" userDrawn="1">
          <p15:clr>
            <a:srgbClr val="F26B43"/>
          </p15:clr>
        </p15:guide>
        <p15:guide id="2" pos="3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apbrass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gsank/2016/05/06/fun-with-powershell/" TargetMode="External"/><Relationship Id="rId2" Type="http://schemas.openxmlformats.org/officeDocument/2006/relationships/hyperlink" Target="http://www.jaapbrasser.com/how-to-learn-powershel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Windows Server and PowerShell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mtClean="0"/>
              <a:t>Jaap </a:t>
            </a:r>
            <a:r>
              <a:rPr lang="nl-NL" dirty="0" smtClean="0"/>
              <a:t>Brasser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1" y="0"/>
            <a:ext cx="3136600" cy="12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099985" cy="857250"/>
          </a:xfrm>
        </p:spPr>
        <p:txBody>
          <a:bodyPr>
            <a:normAutofit/>
          </a:bodyPr>
          <a:lstStyle/>
          <a:p>
            <a:r>
              <a:rPr lang="nl-NL" dirty="0" err="1" smtClean="0"/>
              <a:t>Closing</a:t>
            </a:r>
            <a:r>
              <a:rPr lang="nl-NL" dirty="0" smtClean="0"/>
              <a:t> </a:t>
            </a:r>
            <a:r>
              <a:rPr lang="nl-NL" dirty="0" err="1" smtClean="0"/>
              <a:t>notes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Additional resources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Books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Twitter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Blogs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Forums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956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PowerShell in Action</a:t>
            </a:r>
          </a:p>
          <a:p>
            <a:pPr lvl="1"/>
            <a:r>
              <a:rPr lang="en-US" dirty="0"/>
              <a:t>PowerShell Cookbook</a:t>
            </a:r>
          </a:p>
          <a:p>
            <a:pPr lvl="1"/>
            <a:r>
              <a:rPr lang="en-US" dirty="0"/>
              <a:t>Windows PowerShell Step by Step</a:t>
            </a:r>
          </a:p>
          <a:p>
            <a:pPr lvl="1"/>
            <a:r>
              <a:rPr lang="en-US" dirty="0"/>
              <a:t>Learn PowerShell Toolmaking in a Month of Lunches</a:t>
            </a:r>
          </a:p>
        </p:txBody>
      </p:sp>
    </p:spTree>
    <p:extLst>
      <p:ext uri="{BB962C8B-B14F-4D97-AF65-F5344CB8AC3E}">
        <p14:creationId xmlns:p14="http://schemas.microsoft.com/office/powerpoint/2010/main" val="85768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/>
              <a:t>PowerShell.org</a:t>
            </a:r>
          </a:p>
          <a:p>
            <a:pPr lvl="1"/>
            <a:r>
              <a:rPr lang="en-US" dirty="0"/>
              <a:t>PowerShellMagazine.com</a:t>
            </a:r>
          </a:p>
          <a:p>
            <a:pPr lvl="1"/>
            <a:r>
              <a:rPr lang="en-US" dirty="0"/>
              <a:t>The Scripting Guy</a:t>
            </a:r>
          </a:p>
          <a:p>
            <a:pPr lvl="1"/>
            <a:r>
              <a:rPr lang="en-US" u="sng" dirty="0">
                <a:hlinkClick r:id="rId2"/>
              </a:rPr>
              <a:t>www.jaapbrasser.com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4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Blog </a:t>
            </a:r>
            <a:r>
              <a:rPr lang="nl-NL" dirty="0" err="1" smtClean="0"/>
              <a:t>posts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How to learn </a:t>
            </a:r>
            <a:r>
              <a:rPr lang="en-US" dirty="0" smtClean="0"/>
              <a:t>PowerShell</a:t>
            </a:r>
            <a:endParaRPr lang="nl-NL" dirty="0" smtClean="0"/>
          </a:p>
          <a:p>
            <a:r>
              <a:rPr lang="nl-NL" sz="2400" dirty="0" smtClean="0">
                <a:hlinkClick r:id="rId2"/>
              </a:rPr>
              <a:t>www.jaapbrasser.com/how-to-learn-powershell/</a:t>
            </a:r>
            <a:r>
              <a:rPr lang="nl-NL" sz="2400" dirty="0" smtClean="0"/>
              <a:t> 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lvl="1"/>
            <a:r>
              <a:rPr lang="nl-NL" dirty="0"/>
              <a:t>Fun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PowerShell</a:t>
            </a:r>
            <a:endParaRPr lang="nl-NL" dirty="0"/>
          </a:p>
          <a:p>
            <a:r>
              <a:rPr lang="nl-NL" sz="2400" dirty="0">
                <a:hlinkClick r:id="rId3"/>
              </a:rPr>
              <a:t>https://blogs.msdn.microsoft.com/gsank/2016/05/06/fun-with-powershell</a:t>
            </a:r>
            <a:r>
              <a:rPr lang="nl-NL" sz="2400" dirty="0" smtClean="0">
                <a:hlinkClick r:id="rId3"/>
              </a:rPr>
              <a:t>/</a:t>
            </a:r>
            <a:r>
              <a:rPr lang="nl-NL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96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GitHub.com</a:t>
            </a:r>
          </a:p>
          <a:p>
            <a:pPr lvl="1"/>
            <a:r>
              <a:rPr lang="en-US" dirty="0" smtClean="0"/>
              <a:t>PowerShellGallery.com</a:t>
            </a:r>
          </a:p>
          <a:p>
            <a:pPr lvl="1"/>
            <a:r>
              <a:rPr lang="en-US" dirty="0" smtClean="0"/>
              <a:t>TechNet </a:t>
            </a:r>
            <a:r>
              <a:rPr lang="en-US" smtClean="0"/>
              <a:t>Script Gallery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0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/>
              <a:t>PowerShell.org</a:t>
            </a:r>
          </a:p>
          <a:p>
            <a:pPr lvl="1"/>
            <a:r>
              <a:rPr lang="en-US" dirty="0"/>
              <a:t>PowerShell.com</a:t>
            </a:r>
          </a:p>
          <a:p>
            <a:pPr lvl="1"/>
            <a:r>
              <a:rPr lang="en-US" dirty="0" err="1" smtClean="0"/>
              <a:t>Reddit</a:t>
            </a:r>
            <a:r>
              <a:rPr lang="en-US" dirty="0" smtClean="0"/>
              <a:t>/r/PowerShell</a:t>
            </a:r>
          </a:p>
          <a:p>
            <a:pPr lvl="1"/>
            <a:r>
              <a:rPr lang="en-US" dirty="0" smtClean="0"/>
              <a:t>PowerShell.slack.com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9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DuPSUG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Meet other scripters</a:t>
            </a:r>
          </a:p>
          <a:p>
            <a:pPr lvl="1"/>
            <a:r>
              <a:rPr lang="en-US" dirty="0" smtClean="0"/>
              <a:t>High quality presentations</a:t>
            </a:r>
          </a:p>
          <a:p>
            <a:pPr lvl="1"/>
            <a:r>
              <a:rPr lang="en-US" dirty="0" smtClean="0"/>
              <a:t>PowerShell Saturdays</a:t>
            </a:r>
          </a:p>
          <a:p>
            <a:pPr lvl="1"/>
            <a:r>
              <a:rPr lang="en-US" dirty="0" smtClean="0"/>
              <a:t>International speakers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5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@</a:t>
            </a:r>
            <a:r>
              <a:rPr lang="en-US" dirty="0" err="1" smtClean="0"/>
              <a:t>ExpertsLive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BertWolters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Jaap_Brasser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6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perts Liv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0091A4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84</Words>
  <Application>Microsoft Office PowerPoint</Application>
  <PresentationFormat>On-screen Show (16:9)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Lucida Grande</vt:lpstr>
      <vt:lpstr>Segoe</vt:lpstr>
      <vt:lpstr>Segoe Light</vt:lpstr>
      <vt:lpstr>Segoe UI</vt:lpstr>
      <vt:lpstr>Segoe UI Light</vt:lpstr>
      <vt:lpstr>Office Theme</vt:lpstr>
      <vt:lpstr>Windows Server and PowerShell</vt:lpstr>
      <vt:lpstr>Closing notes</vt:lpstr>
      <vt:lpstr>Books</vt:lpstr>
      <vt:lpstr>Blogs</vt:lpstr>
      <vt:lpstr>Blog posts</vt:lpstr>
      <vt:lpstr>Scripts</vt:lpstr>
      <vt:lpstr>Forums</vt:lpstr>
      <vt:lpstr>DuPSUG</vt:lpstr>
      <vt:lpstr>Twitter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Jaap Brasser</cp:lastModifiedBy>
  <cp:revision>74</cp:revision>
  <dcterms:created xsi:type="dcterms:W3CDTF">2013-10-22T18:22:58Z</dcterms:created>
  <dcterms:modified xsi:type="dcterms:W3CDTF">2016-05-11T21:31:46Z</dcterms:modified>
</cp:coreProperties>
</file>