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270" r:id="rId2"/>
    <p:sldId id="265" r:id="rId3"/>
    <p:sldId id="271" r:id="rId4"/>
    <p:sldId id="272" r:id="rId5"/>
    <p:sldId id="278" r:id="rId6"/>
    <p:sldId id="279" r:id="rId7"/>
    <p:sldId id="273" r:id="rId8"/>
    <p:sldId id="274" r:id="rId9"/>
    <p:sldId id="266" r:id="rId10"/>
    <p:sldId id="275" r:id="rId11"/>
    <p:sldId id="276" r:id="rId12"/>
    <p:sldId id="277" r:id="rId13"/>
    <p:sldId id="280" r:id="rId14"/>
    <p:sldId id="281" r:id="rId15"/>
    <p:sldId id="282" r:id="rId16"/>
    <p:sldId id="283" r:id="rId17"/>
    <p:sldId id="284" r:id="rId18"/>
    <p:sldId id="28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 autoAdjust="0"/>
    <p:restoredTop sz="94695" autoAdjust="0"/>
  </p:normalViewPr>
  <p:slideViewPr>
    <p:cSldViewPr snapToGrid="0" snapToObjects="1">
      <p:cViewPr varScale="1">
        <p:scale>
          <a:sx n="107" d="100"/>
          <a:sy n="107" d="100"/>
        </p:scale>
        <p:origin x="114" y="48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PowerShell</a:t>
            </a:r>
            <a:r>
              <a:rPr lang="nl-NL" dirty="0" smtClean="0"/>
              <a:t> Fundamentals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mtClean="0"/>
              <a:t>Jaap </a:t>
            </a:r>
            <a:r>
              <a:rPr lang="nl-NL" dirty="0" smtClean="0"/>
              <a:t>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Cmdlets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Aliases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External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7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Cmdlets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core of PowerShell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Structured output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Pipeline aware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2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 familiarity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Short hand notation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Customizability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just cmdlets, parameters can also have an alias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7706783" cy="35534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executed in PowerShell like a command prompt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Output can be stored and manipulated using PowerShell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not adhere to PowerShell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Help and command discovery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Get-Help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Get-Command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Get-Member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PowerShell</a:t>
            </a:r>
            <a:r>
              <a:rPr lang="nl-NL" dirty="0" smtClean="0"/>
              <a:t> Help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2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Everything in PowerShell is an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console displays objects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Objects can be displayed, stored, converted or exported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pipeline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used to transfer objects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output from one cmdlet can directly be used in the next cmdlet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Output is transferred on a first out-first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7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PowerShell</a:t>
            </a:r>
            <a:r>
              <a:rPr lang="nl-NL" smtClean="0"/>
              <a:t> Pipeline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sz="3600" dirty="0"/>
              <a:t>Module 1 – PowerShell fundamentals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/>
              <a:t>is PowerShell and how did it </a:t>
            </a:r>
            <a:r>
              <a:rPr lang="en-US" sz="2400" dirty="0" smtClean="0"/>
              <a:t>start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read the PowerShell </a:t>
            </a:r>
            <a:r>
              <a:rPr lang="en-US" sz="2400" dirty="0" smtClean="0"/>
              <a:t>language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versions of </a:t>
            </a:r>
            <a:r>
              <a:rPr lang="en-US" sz="2400" dirty="0" smtClean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Help and command discovery in </a:t>
            </a:r>
            <a:r>
              <a:rPr lang="en-US" sz="2400" dirty="0" smtClean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objects in </a:t>
            </a:r>
            <a:r>
              <a:rPr lang="en-US" sz="2400" dirty="0" smtClean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PowerShell pipeline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/>
              <a:t>What is PowerShell and how did it </a:t>
            </a:r>
            <a:r>
              <a:rPr lang="en-US" sz="3600" b="1" dirty="0" smtClean="0"/>
              <a:t>start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Development started in 2001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First released in 2006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Created by a team led by Jeffrey </a:t>
            </a:r>
            <a:r>
              <a:rPr lang="en-US" sz="2400" dirty="0" err="1" smtClean="0"/>
              <a:t>Snover</a:t>
            </a: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Was initially codenamed Monad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89" y="1354238"/>
            <a:ext cx="1992966" cy="13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750362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Monad Manifesto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18" y="772552"/>
            <a:ext cx="2953310" cy="1667283"/>
          </a:xfrm>
          <a:prstGeom prst="rect">
            <a:avLst/>
          </a:prstGeom>
          <a:blipFill>
            <a:blip r:embed="rId3">
              <a:alphaModFix amt="70000"/>
            </a:blip>
            <a:tile tx="0" ty="0" sx="100000" sy="100000" flip="none" algn="tl"/>
          </a:blipFill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Written by Jeffrey </a:t>
            </a:r>
            <a:r>
              <a:rPr lang="en-US" sz="2400" dirty="0" err="1" smtClean="0"/>
              <a:t>Snover</a:t>
            </a:r>
            <a:r>
              <a:rPr lang="en-US" sz="2400" dirty="0" smtClean="0"/>
              <a:t> in 2002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the definition for what would be PowerShell</a:t>
            </a:r>
            <a:endParaRPr lang="en-US" sz="2200" dirty="0" smtClean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following 5 definitions: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Monad Automation </a:t>
            </a:r>
            <a:r>
              <a:rPr lang="en-US" sz="2200" i="1" dirty="0" smtClean="0"/>
              <a:t>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Shell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Management 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Remote Scripting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Management Console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3015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Verb-</a:t>
            </a:r>
            <a:r>
              <a:rPr lang="en-US" dirty="0" err="1" smtClean="0"/>
              <a:t>SingularNoun</a:t>
            </a:r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Verb has to be ‘approved’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Noun should be descriptive, can contain a prefix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0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Get-</a:t>
            </a:r>
            <a:r>
              <a:rPr lang="nl-NL" dirty="0" err="1" smtClean="0"/>
              <a:t>Verb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3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474697" cy="857250"/>
          </a:xfrm>
        </p:spPr>
        <p:txBody>
          <a:bodyPr>
            <a:noAutofit/>
          </a:bodyPr>
          <a:lstStyle/>
          <a:p>
            <a:r>
              <a:rPr lang="en-US" sz="3600" b="1" dirty="0"/>
              <a:t>How to read the PowerShell language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468312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Parameters</a:t>
            </a:r>
          </a:p>
          <a:p>
            <a:pPr marL="468312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ositional parameters</a:t>
            </a:r>
          </a:p>
          <a:p>
            <a:pPr marL="468312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Arguments</a:t>
            </a: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49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27" y="1268413"/>
            <a:ext cx="6039693" cy="356284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Get-</a:t>
            </a:r>
            <a:r>
              <a:rPr lang="nl-NL" dirty="0" err="1" smtClean="0"/>
              <a:t>ChildItem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263</Words>
  <Application>Microsoft Office PowerPoint</Application>
  <PresentationFormat>On-screen Show (16:9)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PowerShell Fundamentals</vt:lpstr>
      <vt:lpstr>Module 1 – PowerShell fundamentals</vt:lpstr>
      <vt:lpstr>What is PowerShell and how did it start</vt:lpstr>
      <vt:lpstr>Monad Manifesto</vt:lpstr>
      <vt:lpstr>PowerShell naming</vt:lpstr>
      <vt:lpstr>Demo Get-Verb</vt:lpstr>
      <vt:lpstr>How to read the PowerShell language </vt:lpstr>
      <vt:lpstr>PowerShell language</vt:lpstr>
      <vt:lpstr>Demo Get-ChildItem</vt:lpstr>
      <vt:lpstr>PowerShell tools</vt:lpstr>
      <vt:lpstr>Cmdlets &amp; Functions</vt:lpstr>
      <vt:lpstr>Aliases</vt:lpstr>
      <vt:lpstr>External tools</vt:lpstr>
      <vt:lpstr>Help and command discovery</vt:lpstr>
      <vt:lpstr>Demo PowerShell Help</vt:lpstr>
      <vt:lpstr>PowerShell objects</vt:lpstr>
      <vt:lpstr>PowerShell pipeline </vt:lpstr>
      <vt:lpstr>Demo PowerShell Pipeline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59</cp:revision>
  <dcterms:created xsi:type="dcterms:W3CDTF">2013-10-22T18:22:58Z</dcterms:created>
  <dcterms:modified xsi:type="dcterms:W3CDTF">2016-05-11T21:33:00Z</dcterms:modified>
</cp:coreProperties>
</file>