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70" r:id="rId2"/>
    <p:sldId id="265" r:id="rId3"/>
    <p:sldId id="271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07" d="100"/>
          <a:sy n="107" d="100"/>
        </p:scale>
        <p:origin x="114" y="48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PowerShell</a:t>
            </a:r>
            <a:r>
              <a:rPr lang="nl-NL" smtClean="0"/>
              <a:t> Fundamentals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Jaap </a:t>
            </a:r>
            <a:r>
              <a:rPr lang="nl-NL" dirty="0" smtClean="0"/>
              <a:t>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68985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Set an object as a specific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128000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PowerShell will determine which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special notation @() ‘’ $() to indicate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Cast the value or variable as a certain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the –as operator to cast 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dirty="0" smtClean="0"/>
              <a:t> Object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Four different types: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Expanding strings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“”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@”  …. “@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Literal strings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‘’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@’ …. ‘@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strings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Displays contents of variables / statement</a:t>
            </a:r>
          </a:p>
          <a:p>
            <a:r>
              <a:rPr lang="en-US" dirty="0" smtClean="0"/>
              <a:t>Useful if variables are included 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2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Special characters do not have to be escaped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1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537450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Arrays are a collection of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An array can contain any type of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PowerShell arrays can be appended to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1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661275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Key-Value pairs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Value can contain any type of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Unstructured, a hash table is not ordered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Useful for fast lookup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to create </a:t>
            </a:r>
            <a:r>
              <a:rPr lang="en-US" dirty="0" err="1" smtClean="0"/>
              <a:t>PSCustomObject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array&amp;hash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00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Custom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easily created with properties of choice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converted to any type of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</a:t>
            </a:r>
            <a:r>
              <a:rPr lang="nl-NL" sz="3600" dirty="0" smtClean="0"/>
              <a:t>2 </a:t>
            </a:r>
            <a:r>
              <a:rPr lang="nl-NL" sz="3600" dirty="0"/>
              <a:t>– </a:t>
            </a:r>
            <a:r>
              <a:rPr lang="nl-NL" sz="3600" dirty="0" smtClean="0"/>
              <a:t>Variables </a:t>
            </a:r>
            <a:r>
              <a:rPr lang="nl-NL" sz="3600" dirty="0" err="1" smtClean="0"/>
              <a:t>and</a:t>
            </a:r>
            <a:r>
              <a:rPr lang="nl-NL" sz="3600" dirty="0" smtClean="0"/>
              <a:t> </a:t>
            </a:r>
            <a:r>
              <a:rPr lang="nl-NL" sz="3600" dirty="0" err="1" smtClean="0"/>
              <a:t>objects</a:t>
            </a:r>
            <a:endParaRPr lang="nl-NL" sz="36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variables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Object types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Accessing methods and properties of an object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objects as a specific type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 with strings in 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arrays and hash tables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custom objects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smtClean="0"/>
              <a:t> Object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8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Define a variable in PowerShell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‘$Variable = …’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–Variable cmdlets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Tee-Object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Define</a:t>
            </a:r>
            <a:r>
              <a:rPr lang="nl-NL" smtClean="0"/>
              <a:t> a variable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types in PowerShell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Each value displayed in the console or stored in a variable has an object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Get-Member can be used to reveal the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Examples of object types: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String / Integer / Boolean / Array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File / Folder / Registry entry / ACL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814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01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 smtClean="0"/>
              <a:t>PowerShells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251825" cy="3553428"/>
          </a:xfrm>
        </p:spPr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object has set of properties &amp; methods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can be discovered by using Get-Member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68985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It is possible for a property to have multiple sub properties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Methods are called using ()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To discover the possible arguments for a method try to access with brackets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Access </a:t>
            </a:r>
            <a:r>
              <a:rPr lang="nl-NL" dirty="0" err="1" smtClean="0"/>
              <a:t>properties&amp;methods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33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343</Words>
  <Application>Microsoft Office PowerPoint</Application>
  <PresentationFormat>On-screen Show (16:9)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PowerShell Fundamentals</vt:lpstr>
      <vt:lpstr>Module 2 – Variables and objects</vt:lpstr>
      <vt:lpstr>Define a variable in PowerShell</vt:lpstr>
      <vt:lpstr>Demo Define a variable</vt:lpstr>
      <vt:lpstr>Object types in PowerShell</vt:lpstr>
      <vt:lpstr>Demo Create a specific type</vt:lpstr>
      <vt:lpstr>Objects in PowerShells</vt:lpstr>
      <vt:lpstr>Properties and methods</vt:lpstr>
      <vt:lpstr>Demo Access properties&amp;methods</vt:lpstr>
      <vt:lpstr>Set an object as a specific type</vt:lpstr>
      <vt:lpstr>Demo PowerShell Object Type</vt:lpstr>
      <vt:lpstr>Strings in PowerShell</vt:lpstr>
      <vt:lpstr>Expanding strings </vt:lpstr>
      <vt:lpstr>Literal strings</vt:lpstr>
      <vt:lpstr>Demo Working with Strings</vt:lpstr>
      <vt:lpstr>Arrays in PowerShell</vt:lpstr>
      <vt:lpstr>Hash Tables</vt:lpstr>
      <vt:lpstr>Demo Create an array&amp;hash table</vt:lpstr>
      <vt:lpstr>PowerShell Custom Object</vt:lpstr>
      <vt:lpstr>Demo Create Custom Object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65</cp:revision>
  <dcterms:created xsi:type="dcterms:W3CDTF">2013-10-22T18:22:58Z</dcterms:created>
  <dcterms:modified xsi:type="dcterms:W3CDTF">2016-05-11T21:33:14Z</dcterms:modified>
</cp:coreProperties>
</file>