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3" r:id="rId2"/>
  </p:sldMasterIdLst>
  <p:notesMasterIdLst>
    <p:notesMasterId r:id="rId12"/>
  </p:notesMasterIdLst>
  <p:sldIdLst>
    <p:sldId id="256" r:id="rId3"/>
    <p:sldId id="284" r:id="rId4"/>
    <p:sldId id="257" r:id="rId5"/>
    <p:sldId id="312" r:id="rId6"/>
    <p:sldId id="266" r:id="rId7"/>
    <p:sldId id="316" r:id="rId8"/>
    <p:sldId id="317" r:id="rId9"/>
    <p:sldId id="314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0" autoAdjust="0"/>
    <p:restoredTop sz="83486" autoAdjust="0"/>
  </p:normalViewPr>
  <p:slideViewPr>
    <p:cSldViewPr snapToGrid="0">
      <p:cViewPr varScale="1">
        <p:scale>
          <a:sx n="83" d="100"/>
          <a:sy n="83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BB238-0A39-47D5-8A75-D10818B3B5A9}" type="datetimeFigureOut">
              <a:rPr lang="en-US" smtClean="0"/>
              <a:t>2016-11-21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6B80C-E1C1-420B-AFC5-A534E71F2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9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6B80C-E1C1-420B-AFC5-A534E71F2D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6B80C-E1C1-420B-AFC5-A534E71F2D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6B80C-E1C1-420B-AFC5-A534E71F2D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6B80C-E1C1-420B-AFC5-A534E71F2D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6B80C-E1C1-420B-AFC5-A534E71F2D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7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6B80C-E1C1-420B-AFC5-A534E71F2D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7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8530" y="1850401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9558" y="3581666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8" name="Picture 2" descr="http://www.ipsoft.com/wp-content/themes/ipsoft_v2/images/v2/logos/ipsoft_logo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684" y="5970728"/>
            <a:ext cx="2576630" cy="89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pPr/>
              <a:t>2016-11-21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pPr/>
              <a:t>2016-11-21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462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pPr/>
              <a:t>2016-11-21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5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pPr/>
              <a:t>2016-11-21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12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pPr/>
              <a:t>2016-11-21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43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pPr/>
              <a:t>2016-11-21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pPr/>
              <a:t>2016-11-21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0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88" y="609600"/>
            <a:ext cx="10528412" cy="1320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t>2016-11-21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97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8530" y="1850401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9558" y="3581666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8" name="Picture 2" descr="http://www.ipsoft.com/wp-content/themes/ipsoft_v2/images/v2/logos/ipsoft_logo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684" y="5970728"/>
            <a:ext cx="2576630" cy="89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37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t>2016-11-21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t>2016-11-21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pPr/>
              <a:t>2016-11-21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t>2016-11-21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t>2016-11-21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373447"/>
            <a:ext cx="105156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8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88" y="609600"/>
            <a:ext cx="10528412" cy="1320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t>2016-11-21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1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pPr/>
              <a:t>2016-11-21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pPr/>
              <a:t>2016-11-21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0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BBAA-82D2-4DDE-A5C6-5263A106BF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32C-1216-4ED5-8BFA-32C12EB075FD}" type="datetimeFigureOut">
              <a:rPr lang="en-US" smtClean="0"/>
              <a:pPr/>
              <a:t>2016-11-21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8" y="609600"/>
            <a:ext cx="1051560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9A19B-A06D-453A-9275-879AA015F6B2}" type="datetimeFigureOut">
              <a:rPr lang="en-US" smtClean="0"/>
              <a:t>2016-11-21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AA9ABD-271E-4DE2-A896-3B931995BF6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38200" y="1494746"/>
            <a:ext cx="105156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Picture 2" descr="http://www.ipsoft.com/wp-content/themes/ipsoft_v2/images/v2/logos/ipsoft_logo2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684" y="5970728"/>
            <a:ext cx="2576630" cy="89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4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 cap="none" spc="0">
          <a:ln w="22225">
            <a:solidFill>
              <a:schemeClr val="accent2"/>
            </a:solidFill>
            <a:prstDash val="solid"/>
          </a:ln>
          <a:solidFill>
            <a:schemeClr val="accent2">
              <a:lumMod val="40000"/>
              <a:lumOff val="6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7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6054" y="1850401"/>
            <a:ext cx="7826643" cy="164630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Read the Friendly PowerShell Logs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1" y="3581667"/>
            <a:ext cx="6702878" cy="426998"/>
          </a:xfrm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Dutch PowerShell User Group – November 2016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86300" y="3480735"/>
            <a:ext cx="6702879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7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691148"/>
            <a:ext cx="10556422" cy="1320800"/>
          </a:xfrm>
        </p:spPr>
        <p:txBody>
          <a:bodyPr/>
          <a:lstStyle/>
          <a:p>
            <a:r>
              <a:rPr lang="en-US" dirty="0" err="1"/>
              <a:t>About_speakers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2593" y="2263975"/>
            <a:ext cx="2400258" cy="2400258"/>
          </a:xfrm>
          <a:prstGeom prst="rect">
            <a:avLst/>
          </a:prstGeom>
        </p:spPr>
      </p:pic>
      <p:pic>
        <p:nvPicPr>
          <p:cNvPr id="5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93" y="4799170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9215875" y="4814378"/>
            <a:ext cx="2156976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Flynn Bund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84" y="2263975"/>
            <a:ext cx="2406112" cy="240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31.a2zinc.net/Clients/PENTON/GlobalAdmin/custom/photos/contact_117009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9" y="2269829"/>
            <a:ext cx="2400258" cy="240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4799170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1059711" y="4814378"/>
            <a:ext cx="2156976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dirty="0"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dirty="0" err="1">
                <a:ea typeface="Segoe UI" panose="020B0502040204020203" pitchFamily="34" charset="0"/>
                <a:cs typeface="Segoe UI" panose="020B0502040204020203" pitchFamily="34" charset="0"/>
              </a:rPr>
              <a:t>alexandair</a:t>
            </a:r>
            <a:endParaRPr lang="nl-NL" sz="2000" b="1" kern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84" y="4830105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5134866" y="4845313"/>
            <a:ext cx="2156976" cy="404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ea typeface="Segoe UI" panose="020B0502040204020203" pitchFamily="34" charset="0"/>
                <a:cs typeface="Segoe UI" panose="020B0502040204020203" pitchFamily="34" charset="0"/>
              </a:rPr>
              <a:t>bundyfx</a:t>
            </a:r>
            <a:endParaRPr lang="nl-NL" sz="2000" b="1" kern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4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93" y="642162"/>
            <a:ext cx="10556422" cy="13208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671645" y="1829611"/>
            <a:ext cx="1730189" cy="1371053"/>
            <a:chOff x="413758" y="4073977"/>
            <a:chExt cx="1730189" cy="1371053"/>
          </a:xfrm>
        </p:grpSpPr>
        <p:sp>
          <p:nvSpPr>
            <p:cNvPr id="10" name="Parallelogram 9"/>
            <p:cNvSpPr/>
            <p:nvPr/>
          </p:nvSpPr>
          <p:spPr>
            <a:xfrm>
              <a:off x="413758" y="4073977"/>
              <a:ext cx="1730189" cy="1371053"/>
            </a:xfrm>
            <a:prstGeom prst="parallelogram">
              <a:avLst/>
            </a:prstGeom>
            <a:solidFill>
              <a:srgbClr val="153C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93668">
              <a:off x="642453" y="4211968"/>
              <a:ext cx="1272797" cy="113612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405613" y="1823262"/>
            <a:ext cx="1730189" cy="1371053"/>
            <a:chOff x="806823" y="1626894"/>
            <a:chExt cx="1730189" cy="1371053"/>
          </a:xfrm>
        </p:grpSpPr>
        <p:sp>
          <p:nvSpPr>
            <p:cNvPr id="3" name="Parallelogram 2"/>
            <p:cNvSpPr/>
            <p:nvPr/>
          </p:nvSpPr>
          <p:spPr>
            <a:xfrm>
              <a:off x="806823" y="1626894"/>
              <a:ext cx="1730189" cy="1371053"/>
            </a:xfrm>
            <a:prstGeom prst="parallelogram">
              <a:avLst/>
            </a:prstGeom>
            <a:solidFill>
              <a:srgbClr val="153C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7788" y="1677041"/>
              <a:ext cx="1028963" cy="126905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917927" y="1819296"/>
            <a:ext cx="1730189" cy="1371053"/>
            <a:chOff x="2559930" y="4037959"/>
            <a:chExt cx="1730189" cy="1371053"/>
          </a:xfrm>
        </p:grpSpPr>
        <p:sp>
          <p:nvSpPr>
            <p:cNvPr id="14" name="Parallelogram 13"/>
            <p:cNvSpPr/>
            <p:nvPr/>
          </p:nvSpPr>
          <p:spPr>
            <a:xfrm>
              <a:off x="2559930" y="4037959"/>
              <a:ext cx="1730189" cy="1371053"/>
            </a:xfrm>
            <a:prstGeom prst="parallelogram">
              <a:avLst/>
            </a:prstGeom>
            <a:solidFill>
              <a:srgbClr val="153C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03533">
              <a:off x="2808343" y="4209935"/>
              <a:ext cx="1233362" cy="1027100"/>
            </a:xfrm>
            <a:prstGeom prst="rect">
              <a:avLst/>
            </a:prstGeom>
          </p:spPr>
        </p:pic>
      </p:grp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414424" y="3630828"/>
            <a:ext cx="7488075" cy="3361639"/>
          </a:xfrm>
        </p:spPr>
        <p:txBody>
          <a:bodyPr>
            <a:noAutofit/>
          </a:bodyPr>
          <a:lstStyle/>
          <a:p>
            <a:r>
              <a:rPr lang="en-US" sz="4000" dirty="0"/>
              <a:t>Streams in PowerShell</a:t>
            </a:r>
          </a:p>
          <a:p>
            <a:r>
              <a:rPr lang="en-US" sz="4000" dirty="0"/>
              <a:t>Logs in PowerShell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64818" y="1819297"/>
            <a:ext cx="1730189" cy="1371053"/>
            <a:chOff x="5360893" y="3168121"/>
            <a:chExt cx="1730189" cy="1371053"/>
          </a:xfrm>
        </p:grpSpPr>
        <p:sp>
          <p:nvSpPr>
            <p:cNvPr id="18" name="Parallelogram 17"/>
            <p:cNvSpPr/>
            <p:nvPr/>
          </p:nvSpPr>
          <p:spPr>
            <a:xfrm>
              <a:off x="5360893" y="3168121"/>
              <a:ext cx="1730189" cy="1371053"/>
            </a:xfrm>
            <a:prstGeom prst="parallelogram">
              <a:avLst/>
            </a:prstGeom>
            <a:solidFill>
              <a:srgbClr val="153C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999" y="3377637"/>
              <a:ext cx="1056897" cy="972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652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93" y="642162"/>
            <a:ext cx="10556422" cy="1320800"/>
          </a:xfrm>
        </p:spPr>
        <p:txBody>
          <a:bodyPr/>
          <a:lstStyle/>
          <a:p>
            <a:r>
              <a:rPr lang="en-US" dirty="0"/>
              <a:t>Streams in PowerShell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Picture 2" descr="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96" y="1897543"/>
            <a:ext cx="7349415" cy="414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6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8404" y="1884900"/>
            <a:ext cx="8618669" cy="1646302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Different streams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1" y="3581667"/>
            <a:ext cx="6702878" cy="426998"/>
          </a:xfrm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86300" y="3480735"/>
            <a:ext cx="6702879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360100" y="66980"/>
            <a:ext cx="1730189" cy="1371053"/>
            <a:chOff x="806823" y="1626894"/>
            <a:chExt cx="1730189" cy="1371053"/>
          </a:xfrm>
        </p:grpSpPr>
        <p:sp>
          <p:nvSpPr>
            <p:cNvPr id="7" name="Parallelogram 6"/>
            <p:cNvSpPr/>
            <p:nvPr/>
          </p:nvSpPr>
          <p:spPr>
            <a:xfrm>
              <a:off x="806823" y="1626894"/>
              <a:ext cx="1730189" cy="1371053"/>
            </a:xfrm>
            <a:prstGeom prst="parallelogram">
              <a:avLst/>
            </a:prstGeom>
            <a:solidFill>
              <a:srgbClr val="153C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788" y="1677041"/>
              <a:ext cx="1028963" cy="1269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1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93" y="642162"/>
            <a:ext cx="10556422" cy="1320800"/>
          </a:xfrm>
        </p:spPr>
        <p:txBody>
          <a:bodyPr/>
          <a:lstStyle/>
          <a:p>
            <a:r>
              <a:rPr lang="en-US" dirty="0"/>
              <a:t>Transcription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10052398" cy="3880773"/>
          </a:xfrm>
        </p:spPr>
        <p:txBody>
          <a:bodyPr>
            <a:noAutofit/>
          </a:bodyPr>
          <a:lstStyle/>
          <a:p>
            <a:r>
              <a:rPr lang="en-US" sz="2800" dirty="0"/>
              <a:t>Transcribe to log files containing the following information</a:t>
            </a:r>
          </a:p>
          <a:p>
            <a:pPr lvl="1"/>
            <a:r>
              <a:rPr lang="en-US" sz="2400" dirty="0"/>
              <a:t>Timestamp</a:t>
            </a:r>
          </a:p>
          <a:p>
            <a:pPr lvl="1"/>
            <a:r>
              <a:rPr lang="en-US" sz="2400" dirty="0"/>
              <a:t>User</a:t>
            </a:r>
          </a:p>
          <a:p>
            <a:pPr lvl="1"/>
            <a:r>
              <a:rPr lang="en-US" sz="2400" dirty="0" err="1"/>
              <a:t>RunAs</a:t>
            </a:r>
            <a:r>
              <a:rPr lang="en-US" sz="2400" dirty="0"/>
              <a:t> user</a:t>
            </a:r>
          </a:p>
          <a:p>
            <a:pPr lvl="1"/>
            <a:r>
              <a:rPr lang="en-US" sz="2400" dirty="0"/>
              <a:t>Machine</a:t>
            </a:r>
          </a:p>
          <a:p>
            <a:pPr lvl="1"/>
            <a:r>
              <a:rPr lang="en-US" sz="2400" dirty="0"/>
              <a:t>Application</a:t>
            </a:r>
          </a:p>
          <a:p>
            <a:pPr lvl="1"/>
            <a:r>
              <a:rPr lang="en-US" sz="2400" dirty="0" err="1"/>
              <a:t>Etc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626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93" y="642162"/>
            <a:ext cx="10556422" cy="1320800"/>
          </a:xfrm>
        </p:spPr>
        <p:txBody>
          <a:bodyPr/>
          <a:lstStyle/>
          <a:p>
            <a:r>
              <a:rPr lang="en-US" dirty="0"/>
              <a:t>Event logs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Module logging</a:t>
            </a:r>
          </a:p>
          <a:p>
            <a:r>
              <a:rPr lang="en-US" sz="2800" dirty="0" err="1"/>
              <a:t>Scriptblock</a:t>
            </a:r>
            <a:r>
              <a:rPr lang="en-US" sz="2800" dirty="0"/>
              <a:t> logging</a:t>
            </a:r>
          </a:p>
          <a:p>
            <a:r>
              <a:rPr lang="en-US" sz="2800" dirty="0"/>
              <a:t>Deep </a:t>
            </a:r>
            <a:r>
              <a:rPr lang="en-US" sz="2800" dirty="0" err="1"/>
              <a:t>scriptblock</a:t>
            </a:r>
            <a:r>
              <a:rPr lang="en-US" sz="2800" dirty="0"/>
              <a:t> logging</a:t>
            </a:r>
          </a:p>
        </p:txBody>
      </p:sp>
    </p:spTree>
    <p:extLst>
      <p:ext uri="{BB962C8B-B14F-4D97-AF65-F5344CB8AC3E}">
        <p14:creationId xmlns:p14="http://schemas.microsoft.com/office/powerpoint/2010/main" val="31437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678" y="1834433"/>
            <a:ext cx="8028122" cy="1646302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PowerShell Logs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1" y="3581667"/>
            <a:ext cx="6702878" cy="426998"/>
          </a:xfrm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86300" y="3480735"/>
            <a:ext cx="6702879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360100" y="66980"/>
            <a:ext cx="1730189" cy="1371053"/>
            <a:chOff x="806823" y="1626894"/>
            <a:chExt cx="1730189" cy="1371053"/>
          </a:xfrm>
        </p:grpSpPr>
        <p:sp>
          <p:nvSpPr>
            <p:cNvPr id="7" name="Parallelogram 6"/>
            <p:cNvSpPr/>
            <p:nvPr/>
          </p:nvSpPr>
          <p:spPr>
            <a:xfrm>
              <a:off x="806823" y="1626894"/>
              <a:ext cx="1730189" cy="1371053"/>
            </a:xfrm>
            <a:prstGeom prst="parallelogram">
              <a:avLst/>
            </a:prstGeom>
            <a:solidFill>
              <a:srgbClr val="153C7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788" y="1677041"/>
              <a:ext cx="1028963" cy="1269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920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93" y="642162"/>
            <a:ext cx="10556422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Questions?</a:t>
            </a:r>
          </a:p>
        </p:txBody>
      </p:sp>
      <p:pic>
        <p:nvPicPr>
          <p:cNvPr id="2050" name="Picture 2" descr="Image result f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550" y="1752498"/>
            <a:ext cx="3717552" cy="49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160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70</Words>
  <Application>Microsoft Office PowerPoint</Application>
  <PresentationFormat>Widescreen</PresentationFormat>
  <Paragraphs>33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Trebuchet MS</vt:lpstr>
      <vt:lpstr>Wingdings 3</vt:lpstr>
      <vt:lpstr>Facet</vt:lpstr>
      <vt:lpstr>Custom Design</vt:lpstr>
      <vt:lpstr>Read the Friendly PowerShell Logs</vt:lpstr>
      <vt:lpstr>About_speakers</vt:lpstr>
      <vt:lpstr>Agenda</vt:lpstr>
      <vt:lpstr>Streams in PowerShell </vt:lpstr>
      <vt:lpstr>Different streams</vt:lpstr>
      <vt:lpstr>Transcription</vt:lpstr>
      <vt:lpstr>Event logs</vt:lpstr>
      <vt:lpstr>PowerShell Logs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Javy de Koning</dc:creator>
  <cp:lastModifiedBy>Jaap Brasser</cp:lastModifiedBy>
  <cp:revision>95</cp:revision>
  <dcterms:created xsi:type="dcterms:W3CDTF">2016-11-01T14:21:37Z</dcterms:created>
  <dcterms:modified xsi:type="dcterms:W3CDTF">2016-11-21T15:51:22Z</dcterms:modified>
</cp:coreProperties>
</file>