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1" r:id="rId3"/>
    <p:sldId id="260" r:id="rId4"/>
    <p:sldId id="287" r:id="rId5"/>
    <p:sldId id="258" r:id="rId6"/>
    <p:sldId id="262" r:id="rId7"/>
    <p:sldId id="274" r:id="rId8"/>
    <p:sldId id="275" r:id="rId9"/>
    <p:sldId id="263" r:id="rId10"/>
    <p:sldId id="264" r:id="rId11"/>
    <p:sldId id="276" r:id="rId12"/>
    <p:sldId id="277" r:id="rId13"/>
    <p:sldId id="265" r:id="rId14"/>
    <p:sldId id="278" r:id="rId15"/>
    <p:sldId id="279" r:id="rId16"/>
    <p:sldId id="267" r:id="rId17"/>
    <p:sldId id="280" r:id="rId18"/>
    <p:sldId id="281" r:id="rId19"/>
    <p:sldId id="268" r:id="rId20"/>
    <p:sldId id="282" r:id="rId21"/>
    <p:sldId id="283" r:id="rId22"/>
    <p:sldId id="269" r:id="rId23"/>
    <p:sldId id="284" r:id="rId24"/>
    <p:sldId id="285" r:id="rId25"/>
    <p:sldId id="286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C20A-3392-4EDB-82FE-BAD9B70F956E}" type="datetimeFigureOut">
              <a:rPr lang="en-US" smtClean="0"/>
              <a:t>2016-10-25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EA119-02DF-4F10-921D-18604ACD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5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15"/>
          <a:stretch/>
        </p:blipFill>
        <p:spPr>
          <a:xfrm>
            <a:off x="0" y="-2"/>
            <a:ext cx="12192000" cy="5731936"/>
          </a:xfrm>
          <a:prstGeom prst="rect">
            <a:avLst/>
          </a:prstGeom>
        </p:spPr>
      </p:pic>
      <p:pic>
        <p:nvPicPr>
          <p:cNvPr id="13" name="Picture 12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77100" y="19050"/>
            <a:ext cx="4890186" cy="4890186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6175" y="6134867"/>
            <a:ext cx="1503542" cy="320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043" y="5888763"/>
            <a:ext cx="1262318" cy="7854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7" y="5731934"/>
            <a:ext cx="1126067" cy="112606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67855" y="362459"/>
            <a:ext cx="44192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Asia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67855" y="1137556"/>
            <a:ext cx="10566400" cy="4441208"/>
          </a:xfrm>
          <a:prstGeom prst="rect">
            <a:avLst/>
          </a:prstGeom>
          <a:solidFill>
            <a:schemeClr val="dk1">
              <a:alpha val="3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125" y="1288612"/>
            <a:ext cx="10297583" cy="2387600"/>
          </a:xfrm>
        </p:spPr>
        <p:txBody>
          <a:bodyPr anchor="b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125" y="3768287"/>
            <a:ext cx="10297583" cy="1655762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05" y="6024967"/>
            <a:ext cx="125454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088600" y="6053596"/>
            <a:ext cx="2500419" cy="461665"/>
            <a:chOff x="1088600" y="6053596"/>
            <a:chExt cx="2500419" cy="461665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/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/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18" name="Picture 17" descr="Picture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4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12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9358" y="6153681"/>
            <a:ext cx="1503542" cy="320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754" y="5858320"/>
            <a:ext cx="1262318" cy="785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36" y="5731933"/>
            <a:ext cx="1126067" cy="1126067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11" name="Picture 10" descr="Picture1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76699" y="597334"/>
            <a:ext cx="1074782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  <a:b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your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	Tweets (preferably with Pictures) win Prizes!!!!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52" y="6038706"/>
            <a:ext cx="125454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7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15"/>
          <a:stretch/>
        </p:blipFill>
        <p:spPr>
          <a:xfrm>
            <a:off x="0" y="0"/>
            <a:ext cx="12192000" cy="5731934"/>
          </a:xfrm>
          <a:prstGeom prst="rect">
            <a:avLst/>
          </a:prstGeom>
        </p:spPr>
      </p:pic>
      <p:pic>
        <p:nvPicPr>
          <p:cNvPr id="13" name="Picture 12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77100" y="19050"/>
            <a:ext cx="4890186" cy="4890186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6175" y="6134867"/>
            <a:ext cx="1503542" cy="320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043" y="5888763"/>
            <a:ext cx="1262318" cy="7854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7" y="5731934"/>
            <a:ext cx="1126067" cy="112606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267855" y="1137556"/>
            <a:ext cx="10566400" cy="4441208"/>
          </a:xfrm>
          <a:prstGeom prst="rect">
            <a:avLst/>
          </a:prstGeom>
          <a:solidFill>
            <a:schemeClr val="dk1">
              <a:alpha val="4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125" y="1288612"/>
            <a:ext cx="10297583" cy="2387600"/>
          </a:xfrm>
        </p:spPr>
        <p:txBody>
          <a:bodyPr anchor="b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125" y="3768287"/>
            <a:ext cx="10297583" cy="1655762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67855" y="362459"/>
            <a:ext cx="44192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Asia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05" y="6024967"/>
            <a:ext cx="125454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0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47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	here is my code </a:t>
            </a:r>
          </a:p>
          <a:p>
            <a:pPr lvl="0"/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8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53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6" name="Picture 5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6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5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5757143"/>
            <a:ext cx="3589019" cy="1100857"/>
            <a:chOff x="0" y="5757143"/>
            <a:chExt cx="3589019" cy="1100857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57143"/>
              <a:ext cx="1153398" cy="110085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1088600" y="6053596"/>
              <a:ext cx="2500419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PowerShell Conference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088600" y="6207484"/>
              <a:ext cx="188881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dirty="0">
                  <a:ln w="10160">
                    <a:noFill/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ea typeface="Kailasa" charset="0"/>
                  <a:cs typeface="Segoe UI Light" panose="020B0502040204020203" pitchFamily="34" charset="0"/>
                </a:rPr>
                <a:t>Singapore 2016</a:t>
              </a:r>
            </a:p>
          </p:txBody>
        </p:sp>
      </p:grpSp>
      <p:pic>
        <p:nvPicPr>
          <p:cNvPr id="18" name="Picture 17" descr="Picture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8050" y="19050"/>
            <a:ext cx="4890186" cy="48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5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60" y="365125"/>
            <a:ext cx="11568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60" y="1825625"/>
            <a:ext cx="11568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94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75" r:id="rId4"/>
    <p:sldLayoutId id="2147483652" r:id="rId5"/>
    <p:sldLayoutId id="2147483653" r:id="rId6"/>
    <p:sldLayoutId id="2147483654" r:id="rId7"/>
    <p:sldLayoutId id="2147483656" r:id="rId8"/>
    <p:sldLayoutId id="2147483655" r:id="rId9"/>
    <p:sldLayoutId id="2147483674" r:id="rId10"/>
    <p:sldLayoutId id="2147483673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8125" y="1288612"/>
            <a:ext cx="10297583" cy="1128017"/>
          </a:xfrm>
        </p:spPr>
        <p:txBody>
          <a:bodyPr>
            <a:normAutofit/>
          </a:bodyPr>
          <a:lstStyle/>
          <a:p>
            <a:r>
              <a:rPr lang="en-GB" dirty="0"/>
              <a:t>Jason and Jaap PowerShell tips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Jason Yoder &amp; Jaap Brasser</a:t>
            </a:r>
          </a:p>
          <a:p>
            <a:r>
              <a:rPr lang="en-GB" dirty="0"/>
              <a:t>@</a:t>
            </a:r>
            <a:r>
              <a:rPr lang="en-GB" dirty="0" err="1"/>
              <a:t>JasonYoder_MCT</a:t>
            </a:r>
            <a:r>
              <a:rPr lang="en-GB" dirty="0"/>
              <a:t> @</a:t>
            </a:r>
            <a:r>
              <a:rPr lang="en-GB" dirty="0" err="1"/>
              <a:t>jaap_brasser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#</a:t>
            </a:r>
            <a:r>
              <a:rPr lang="en-GB" dirty="0" err="1"/>
              <a:t>psconfasia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98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20" y="1844675"/>
            <a:ext cx="8160679" cy="469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7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Slack and PowerShell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setup a </a:t>
            </a:r>
            <a:r>
              <a:rPr lang="en-US" dirty="0" err="1"/>
              <a:t>webhook</a:t>
            </a:r>
            <a:r>
              <a:rPr lang="en-US" dirty="0"/>
              <a:t> in Slack</a:t>
            </a:r>
          </a:p>
          <a:p>
            <a:r>
              <a:rPr lang="en-US" dirty="0"/>
              <a:t>Showed how to write custom messages using JSON</a:t>
            </a:r>
          </a:p>
          <a:p>
            <a:r>
              <a:rPr lang="en-US" dirty="0"/>
              <a:t>How to request an API token</a:t>
            </a:r>
          </a:p>
          <a:p>
            <a:r>
              <a:rPr lang="en-US" dirty="0"/>
              <a:t>How to install and use the </a:t>
            </a:r>
            <a:r>
              <a:rPr lang="en-US" dirty="0" err="1"/>
              <a:t>PSSlack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90893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folder size using PowerShell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folder size in PowerShell</a:t>
            </a:r>
          </a:p>
          <a:p>
            <a:r>
              <a:rPr lang="en-GB" dirty="0"/>
              <a:t>Use different methods of getting this information</a:t>
            </a:r>
          </a:p>
          <a:p>
            <a:r>
              <a:rPr lang="en-GB" dirty="0"/>
              <a:t>Disadvantage of using full objects</a:t>
            </a:r>
          </a:p>
        </p:txBody>
      </p:sp>
    </p:spTree>
    <p:extLst>
      <p:ext uri="{BB962C8B-B14F-4D97-AF65-F5344CB8AC3E}">
        <p14:creationId xmlns:p14="http://schemas.microsoft.com/office/powerpoint/2010/main" val="373056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Getting folder size using PowerShell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9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Showed three different methods of gathering folder sizes: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ChildItem</a:t>
            </a:r>
            <a:endParaRPr lang="en-US" dirty="0"/>
          </a:p>
          <a:p>
            <a:pPr lvl="1"/>
            <a:r>
              <a:rPr lang="en-US" dirty="0"/>
              <a:t>The old </a:t>
            </a:r>
            <a:r>
              <a:rPr lang="en-US" dirty="0" err="1"/>
              <a:t>dir</a:t>
            </a:r>
            <a:r>
              <a:rPr lang="en-US" dirty="0"/>
              <a:t> command</a:t>
            </a:r>
          </a:p>
          <a:p>
            <a:pPr lvl="1"/>
            <a:r>
              <a:rPr lang="en-US" dirty="0" err="1"/>
              <a:t>Robocopy</a:t>
            </a:r>
            <a:endParaRPr lang="en-US" dirty="0"/>
          </a:p>
          <a:p>
            <a:r>
              <a:rPr lang="en-US" dirty="0"/>
              <a:t>Showed the performance difference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Active Directory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type accelerators available in PowerShell</a:t>
            </a:r>
          </a:p>
          <a:p>
            <a:pPr lvl="1"/>
            <a:r>
              <a:rPr lang="en-GB" dirty="0"/>
              <a:t>[</a:t>
            </a:r>
            <a:r>
              <a:rPr lang="en-GB" dirty="0" err="1"/>
              <a:t>adsi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[</a:t>
            </a:r>
            <a:r>
              <a:rPr lang="en-GB" dirty="0" err="1"/>
              <a:t>adsisearcher</a:t>
            </a:r>
            <a:r>
              <a:rPr lang="en-GB" dirty="0"/>
              <a:t>]</a:t>
            </a:r>
          </a:p>
          <a:p>
            <a:r>
              <a:rPr lang="en-GB" dirty="0"/>
              <a:t>Does not require the Active Directory module</a:t>
            </a:r>
          </a:p>
          <a:p>
            <a:r>
              <a:rPr lang="en-GB" dirty="0"/>
              <a:t>Allows you to query Active Directory from any machine</a:t>
            </a:r>
          </a:p>
          <a:p>
            <a:r>
              <a:rPr lang="en-GB" dirty="0"/>
              <a:t>Default permissions in Active Directory allows any user to query</a:t>
            </a:r>
          </a:p>
        </p:txBody>
      </p:sp>
    </p:spTree>
    <p:extLst>
      <p:ext uri="{BB962C8B-B14F-4D97-AF65-F5344CB8AC3E}">
        <p14:creationId xmlns:p14="http://schemas.microsoft.com/office/powerpoint/2010/main" val="126067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Query Active Directory using [</a:t>
            </a:r>
            <a:r>
              <a:rPr lang="en-US" dirty="0" err="1"/>
              <a:t>adsisearcher</a:t>
            </a:r>
            <a:r>
              <a:rPr lang="en-US" dirty="0"/>
              <a:t>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Used [</a:t>
            </a:r>
            <a:r>
              <a:rPr lang="en-US" dirty="0" err="1"/>
              <a:t>adsisearcher</a:t>
            </a:r>
            <a:r>
              <a:rPr lang="en-US" dirty="0"/>
              <a:t>] to query for user accounts</a:t>
            </a:r>
          </a:p>
          <a:p>
            <a:pPr lvl="1"/>
            <a:r>
              <a:rPr lang="en-US" dirty="0"/>
              <a:t>Disabled a user account</a:t>
            </a:r>
          </a:p>
          <a:p>
            <a:pPr lvl="1"/>
            <a:r>
              <a:rPr lang="en-US" dirty="0"/>
              <a:t>Get all user accounts in an Organization Unit</a:t>
            </a:r>
          </a:p>
          <a:p>
            <a:pPr lvl="1"/>
            <a:r>
              <a:rPr lang="en-US" dirty="0"/>
              <a:t>Show how to enumerate a collection</a:t>
            </a:r>
          </a:p>
          <a:p>
            <a:pPr lvl="1"/>
            <a:r>
              <a:rPr lang="en-US" dirty="0"/>
              <a:t>Changed a user password</a:t>
            </a:r>
          </a:p>
          <a:p>
            <a:pPr lvl="1"/>
            <a:r>
              <a:rPr lang="en-US" dirty="0"/>
              <a:t>Enumerate users that has password does not expire flag set</a:t>
            </a:r>
          </a:p>
        </p:txBody>
      </p:sp>
    </p:spTree>
    <p:extLst>
      <p:ext uri="{BB962C8B-B14F-4D97-AF65-F5344CB8AC3E}">
        <p14:creationId xmlns:p14="http://schemas.microsoft.com/office/powerpoint/2010/main" val="242600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Executing PowerShell from outside of PowerShell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PowerShell can be started by calling powershell.exe</a:t>
            </a:r>
          </a:p>
          <a:p>
            <a:r>
              <a:rPr lang="en-GB" dirty="0"/>
              <a:t>There are two parameters available</a:t>
            </a:r>
          </a:p>
          <a:p>
            <a:pPr lvl="1"/>
            <a:r>
              <a:rPr lang="en-GB" dirty="0"/>
              <a:t>File</a:t>
            </a:r>
          </a:p>
          <a:p>
            <a:pPr lvl="1"/>
            <a:r>
              <a:rPr lang="en-GB" dirty="0"/>
              <a:t>Command</a:t>
            </a:r>
          </a:p>
          <a:p>
            <a:r>
              <a:rPr lang="en-GB" dirty="0"/>
              <a:t>There are some limitations to using the –File parameter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87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365126"/>
            <a:ext cx="8078767" cy="1897784"/>
          </a:xfrm>
        </p:spPr>
        <p:txBody>
          <a:bodyPr>
            <a:normAutofit/>
          </a:bodyPr>
          <a:lstStyle/>
          <a:p>
            <a:r>
              <a:rPr lang="en-US" dirty="0" err="1"/>
              <a:t>About_jason</a:t>
            </a:r>
            <a:br>
              <a:rPr lang="en-US" dirty="0"/>
            </a:br>
            <a:br>
              <a:rPr lang="en-US" sz="3100" dirty="0"/>
            </a:br>
            <a:endParaRPr lang="en-US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444" y="365125"/>
            <a:ext cx="2900438" cy="4351338"/>
          </a:xfrm>
        </p:spPr>
      </p:pic>
      <p:pic>
        <p:nvPicPr>
          <p:cNvPr id="5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444" y="4913847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9288726" y="4929055"/>
            <a:ext cx="2375107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dirty="0">
                <a:ea typeface="Segoe UI" panose="020B0502040204020203" pitchFamily="34" charset="0"/>
                <a:cs typeface="Segoe UI" panose="020B0502040204020203" pitchFamily="34" charset="0"/>
              </a:rPr>
              <a:t>@ </a:t>
            </a:r>
            <a:r>
              <a:rPr lang="nl-NL" sz="2000" b="1" dirty="0" err="1">
                <a:ea typeface="Segoe UI" panose="020B0502040204020203" pitchFamily="34" charset="0"/>
                <a:cs typeface="Segoe UI" panose="020B0502040204020203" pitchFamily="34" charset="0"/>
              </a:rPr>
              <a:t>JasonYoder_MCT</a:t>
            </a:r>
            <a:endParaRPr lang="nl-NL" sz="2000" b="1" kern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560" y="1314018"/>
            <a:ext cx="75553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MCSE since Windows NT 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Bachelors degree in 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Microsoft Certified Trainer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SAPIEN Technologies PowerShell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Technical Reviewer for Microsoft’s official PowerShell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Author of Advanced Windows PowerShell Scripting video training</a:t>
            </a:r>
          </a:p>
        </p:txBody>
      </p:sp>
    </p:spTree>
    <p:extLst>
      <p:ext uri="{BB962C8B-B14F-4D97-AF65-F5344CB8AC3E}">
        <p14:creationId xmlns:p14="http://schemas.microsoft.com/office/powerpoint/2010/main" val="1457593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Execute PowerShell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File can be used for simple scripts and functions does not support arrays</a:t>
            </a:r>
          </a:p>
          <a:p>
            <a:pPr lvl="1"/>
            <a:r>
              <a:rPr lang="en-US" dirty="0"/>
              <a:t>Command allows you to specify the PowerShell code that should be executed</a:t>
            </a:r>
          </a:p>
          <a:p>
            <a:pPr lvl="1"/>
            <a:r>
              <a:rPr lang="en-US" dirty="0"/>
              <a:t>How to execute PowerShell 32bit or PowerShell 64bit</a:t>
            </a:r>
          </a:p>
        </p:txBody>
      </p:sp>
    </p:spTree>
    <p:extLst>
      <p:ext uri="{BB962C8B-B14F-4D97-AF65-F5344CB8AC3E}">
        <p14:creationId xmlns:p14="http://schemas.microsoft.com/office/powerpoint/2010/main" val="542083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loops in PowerShell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some common mistakes found in PowerShell samples found online</a:t>
            </a:r>
          </a:p>
          <a:p>
            <a:r>
              <a:rPr lang="en-GB" dirty="0"/>
              <a:t>How to create PowerShell custom objects</a:t>
            </a:r>
          </a:p>
          <a:p>
            <a:r>
              <a:rPr lang="en-GB" dirty="0"/>
              <a:t>How to optimize object creation and loops</a:t>
            </a:r>
          </a:p>
        </p:txBody>
      </p:sp>
    </p:spTree>
    <p:extLst>
      <p:ext uri="{BB962C8B-B14F-4D97-AF65-F5344CB8AC3E}">
        <p14:creationId xmlns:p14="http://schemas.microsoft.com/office/powerpoint/2010/main" val="253949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Execute PowerShell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17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File can be used for simple scripts and functions does not support arrays</a:t>
            </a:r>
          </a:p>
          <a:p>
            <a:pPr lvl="1"/>
            <a:r>
              <a:rPr lang="en-US" dirty="0"/>
              <a:t>Command allows you to specify the PowerShell code that should be executed</a:t>
            </a:r>
          </a:p>
          <a:p>
            <a:pPr lvl="1"/>
            <a:r>
              <a:rPr lang="en-US" dirty="0"/>
              <a:t>How to execute PowerShell 32bit or PowerShell 64bit</a:t>
            </a:r>
          </a:p>
        </p:txBody>
      </p:sp>
    </p:spTree>
    <p:extLst>
      <p:ext uri="{BB962C8B-B14F-4D97-AF65-F5344CB8AC3E}">
        <p14:creationId xmlns:p14="http://schemas.microsoft.com/office/powerpoint/2010/main" val="425999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 open for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Convert word document to pdf</a:t>
            </a:r>
          </a:p>
          <a:p>
            <a:r>
              <a:rPr lang="en-US" dirty="0"/>
              <a:t>Check compression of zip file</a:t>
            </a:r>
          </a:p>
          <a:p>
            <a:r>
              <a:rPr lang="en-US" dirty="0"/>
              <a:t>Check open folders in Explorer</a:t>
            </a:r>
          </a:p>
          <a:p>
            <a:r>
              <a:rPr lang="en-US" dirty="0"/>
              <a:t>Change a drive letter</a:t>
            </a:r>
          </a:p>
          <a:p>
            <a:r>
              <a:rPr lang="en-US" dirty="0"/>
              <a:t>Copy untitled tabs to clipboard</a:t>
            </a:r>
          </a:p>
          <a:p>
            <a:r>
              <a:rPr lang="en-US" dirty="0"/>
              <a:t>Create simple GUI </a:t>
            </a:r>
            <a:r>
              <a:rPr lang="en-US" dirty="0" err="1"/>
              <a:t>messagebox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List non-administrative shares</a:t>
            </a:r>
          </a:p>
          <a:p>
            <a:r>
              <a:rPr lang="en-US" dirty="0"/>
              <a:t>Rename a local/mapped disk</a:t>
            </a:r>
          </a:p>
          <a:p>
            <a:r>
              <a:rPr lang="en-US" dirty="0"/>
              <a:t>Create GUI </a:t>
            </a:r>
            <a:r>
              <a:rPr lang="en-US" dirty="0" err="1"/>
              <a:t>OpenFileDialog</a:t>
            </a:r>
            <a:endParaRPr lang="en-US" dirty="0"/>
          </a:p>
          <a:p>
            <a:r>
              <a:rPr lang="en-US" dirty="0"/>
              <a:t>Query MSDN from PowerShell</a:t>
            </a:r>
          </a:p>
          <a:p>
            <a:r>
              <a:rPr lang="en-US" dirty="0"/>
              <a:t>Test local credentials</a:t>
            </a:r>
          </a:p>
          <a:p>
            <a:r>
              <a:rPr lang="en-US" dirty="0"/>
              <a:t>List AD attributes in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7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39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About_jaap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800" dirty="0" err="1"/>
              <a:t>Dutch</a:t>
            </a:r>
            <a:r>
              <a:rPr lang="de-DE" sz="2800" dirty="0"/>
              <a:t> PowerShell User Group</a:t>
            </a:r>
          </a:p>
          <a:p>
            <a:pPr lvl="1"/>
            <a:r>
              <a:rPr lang="de-DE" sz="2800" dirty="0"/>
              <a:t>Blogging</a:t>
            </a:r>
          </a:p>
          <a:p>
            <a:pPr lvl="2"/>
            <a:r>
              <a:rPr lang="de-DE" sz="2800" dirty="0"/>
              <a:t>PowerShell Magazine</a:t>
            </a:r>
          </a:p>
          <a:p>
            <a:pPr lvl="2"/>
            <a:r>
              <a:rPr lang="de-DE" sz="2800" dirty="0"/>
              <a:t>JaapBrasser.com</a:t>
            </a:r>
          </a:p>
          <a:p>
            <a:pPr lvl="1"/>
            <a:r>
              <a:rPr lang="de-DE" sz="2800" dirty="0" err="1"/>
              <a:t>Slack</a:t>
            </a:r>
            <a:endParaRPr lang="de-DE" sz="2800" dirty="0"/>
          </a:p>
          <a:p>
            <a:pPr lvl="1"/>
            <a:r>
              <a:rPr lang="de-DE" sz="2800" dirty="0" err="1"/>
              <a:t>Reddit</a:t>
            </a:r>
            <a:endParaRPr lang="de-DE" sz="2800" dirty="0"/>
          </a:p>
          <a:p>
            <a:pPr lvl="1"/>
            <a:r>
              <a:rPr lang="de-DE" sz="2800" dirty="0" err="1"/>
              <a:t>GitHub</a:t>
            </a:r>
            <a:endParaRPr lang="de-DE" sz="2800" dirty="0"/>
          </a:p>
          <a:p>
            <a:pPr lvl="1"/>
            <a:r>
              <a:rPr lang="de-DE" sz="2800" dirty="0"/>
              <a:t>PowerShell Gallery</a:t>
            </a:r>
          </a:p>
          <a:p>
            <a:pPr lvl="1"/>
            <a:r>
              <a:rPr lang="de-DE" sz="2800" dirty="0"/>
              <a:t>TechNet Forums/Gallery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5589" y="365125"/>
            <a:ext cx="2400258" cy="2400258"/>
          </a:xfrm>
          <a:prstGeom prst="rect">
            <a:avLst/>
          </a:prstGeom>
        </p:spPr>
      </p:pic>
      <p:pic>
        <p:nvPicPr>
          <p:cNvPr id="5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589" y="2900320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9528871" y="2915528"/>
            <a:ext cx="1799531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68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Download the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lumMod val="95000"/>
              <a:alpha val="92000"/>
            </a:schemeClr>
          </a:solidFill>
        </p:spPr>
        <p:txBody>
          <a:bodyPr>
            <a:normAutofit fontScale="92500"/>
          </a:bodyPr>
          <a:lstStyle/>
          <a:p>
            <a:r>
              <a:rPr lang="en-US" sz="7200" b="1" dirty="0"/>
              <a:t>http://tinyurl.com/hwkq7h4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ADGroupMemberDate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the </a:t>
            </a:r>
            <a:r>
              <a:rPr lang="en-GB" dirty="0" err="1"/>
              <a:t>repadmin</a:t>
            </a:r>
            <a:r>
              <a:rPr lang="en-GB" dirty="0"/>
              <a:t> command to get information about users added to groups</a:t>
            </a:r>
          </a:p>
          <a:p>
            <a:r>
              <a:rPr lang="en-GB" dirty="0"/>
              <a:t>Can be used to determine historical group membership</a:t>
            </a:r>
          </a:p>
          <a:p>
            <a:r>
              <a:rPr lang="en-GB" dirty="0"/>
              <a:t>Can be used to identify malicious use of administrative groups</a:t>
            </a:r>
          </a:p>
        </p:txBody>
      </p:sp>
    </p:spTree>
    <p:extLst>
      <p:ext uri="{BB962C8B-B14F-4D97-AF65-F5344CB8AC3E}">
        <p14:creationId xmlns:p14="http://schemas.microsoft.com/office/powerpoint/2010/main" val="68012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is available on TechNet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Download Windows Server &#10;2012 &#10;Quick access &#10;My contributions (15) &#10;upload a contribution &#10;Browse script requests &#10;Find the time a user was add/removed from a &#10;group &#10;his function allows you to look at an Active Directory group's metadata using repadmin to determine who was added or &#10;removed from a group and the time this modification occurred. Also listed are number of times that this type of &#10;modification has taken place With a specific gro &#10;Download &#10;My rating &#10;Downloaded &#10;Favorites &#10;Category &#10;Sub category &#10;Tags &#10;abÆ&amp;to Micronft &#10;Description &#10;Get-ADGroupMem I &#10;5,338 times &#10;Add to favorites &#10;Active Directory &#10;Groups &#10;Updated &#10;License &#10;Share it: &#10;5/22/2013 &#10;TechNet terms of use &#10;Boe Prox &#10;MCC, MVP &#10;0409019 &#10;More from Boe Prox &#10;94,121 &#10;Points &#10;Top 0.1 % &#10;Joined Mar 2010 &#10;View contributions &#10;Show activity &#10;Get product keys of local and remote &#10;systems &#10;(108) &#10;Active Directory, Powershell, replication, repadmin &#10;Q and A (3) &#10;his function allows you to look at an Active Directory group's metadata using repadmin to determine who was added or &#10;removed from a group and the time this modification occurred. Also listed are number of times that this type of modification &#10;has taken place with a specific group member. Note that the ABSENT state (user removed from group) is only visible for as &#10;long as the Tombstone Lifetime (TSL) IS configured for the domain. Once the date has reached the TSI_ it IS will be garbage &#10;collected and Will ro longer appear in the report. &#10;Related blog post: http://learn-powershell net/2013/05/21/find-when -a -user-was-added-or-removed -to-a -domain-group- &#10;using powershell-and-repadmin/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0" y="1825625"/>
            <a:ext cx="6219825" cy="394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93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Get-</a:t>
            </a:r>
            <a:r>
              <a:rPr lang="en-US" dirty="0" err="1"/>
              <a:t>ADGroupMemberDate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Showed historical view of users added and removed from a group</a:t>
            </a:r>
          </a:p>
          <a:p>
            <a:r>
              <a:rPr lang="en-US" dirty="0"/>
              <a:t>Added and removed a domain admin to a group</a:t>
            </a:r>
          </a:p>
          <a:p>
            <a:r>
              <a:rPr lang="en-US" dirty="0"/>
              <a:t>Viewed the results</a:t>
            </a:r>
          </a:p>
          <a:p>
            <a:r>
              <a:rPr lang="en-US" dirty="0"/>
              <a:t>Showed how this information is gathered by </a:t>
            </a:r>
            <a:r>
              <a:rPr lang="en-US" dirty="0" err="1"/>
              <a:t>repadmin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3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Posting message to Slack using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is a communication tool</a:t>
            </a:r>
          </a:p>
          <a:p>
            <a:r>
              <a:rPr lang="en-US" dirty="0"/>
              <a:t>Join psconfasia.slack.com</a:t>
            </a:r>
          </a:p>
          <a:p>
            <a:r>
              <a:rPr lang="en-US" dirty="0"/>
              <a:t>Slack can be used to combine information from multiple sources</a:t>
            </a:r>
          </a:p>
          <a:p>
            <a:r>
              <a:rPr lang="en-US" dirty="0"/>
              <a:t>Create automated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0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547</Words>
  <Application>Microsoft Office PowerPoint</Application>
  <PresentationFormat>Widescreen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Kailasa</vt:lpstr>
      <vt:lpstr>Segoe UI</vt:lpstr>
      <vt:lpstr>Segoe UI Light</vt:lpstr>
      <vt:lpstr>Office Theme</vt:lpstr>
      <vt:lpstr>Jason and Jaap PowerShell tips</vt:lpstr>
      <vt:lpstr>About_jason  </vt:lpstr>
      <vt:lpstr>About_jaap</vt:lpstr>
      <vt:lpstr>Download the Code</vt:lpstr>
      <vt:lpstr>Get-ADGroupMemberDate</vt:lpstr>
      <vt:lpstr>Script is available on TechNet</vt:lpstr>
      <vt:lpstr>Demo – Get-ADGroupMemberDate</vt:lpstr>
      <vt:lpstr>Demo Summary</vt:lpstr>
      <vt:lpstr>Posting message to Slack using PowerShell</vt:lpstr>
      <vt:lpstr>What is Slack</vt:lpstr>
      <vt:lpstr>Demo – Slack and PowerShell</vt:lpstr>
      <vt:lpstr>Demo Summary</vt:lpstr>
      <vt:lpstr>Getting folder size using PowerShell</vt:lpstr>
      <vt:lpstr>Demo – Getting folder size using PowerShell</vt:lpstr>
      <vt:lpstr>Demo Summary</vt:lpstr>
      <vt:lpstr>Accessing Active Directory</vt:lpstr>
      <vt:lpstr>Demo – Query Active Directory using [adsisearcher]</vt:lpstr>
      <vt:lpstr>Demo Summary</vt:lpstr>
      <vt:lpstr>Executing PowerShell from outside of PowerShell</vt:lpstr>
      <vt:lpstr>Demo – Execute PowerShell</vt:lpstr>
      <vt:lpstr>Demo Summary</vt:lpstr>
      <vt:lpstr>Creating loops in PowerShell</vt:lpstr>
      <vt:lpstr>Demo – Execute PowerShell</vt:lpstr>
      <vt:lpstr>Demo Summary</vt:lpstr>
      <vt:lpstr>Additional topics open for 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Preston</dc:creator>
  <cp:lastModifiedBy>Jaap Brasser</cp:lastModifiedBy>
  <cp:revision>35</cp:revision>
  <dcterms:created xsi:type="dcterms:W3CDTF">2016-09-20T12:20:52Z</dcterms:created>
  <dcterms:modified xsi:type="dcterms:W3CDTF">2016-10-25T13:36:38Z</dcterms:modified>
</cp:coreProperties>
</file>