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65" r:id="rId4"/>
    <p:sldId id="270" r:id="rId5"/>
    <p:sldId id="277" r:id="rId6"/>
    <p:sldId id="271" r:id="rId7"/>
    <p:sldId id="272" r:id="rId8"/>
    <p:sldId id="278" r:id="rId9"/>
    <p:sldId id="266" r:id="rId10"/>
    <p:sldId id="273" r:id="rId11"/>
    <p:sldId id="269" r:id="rId12"/>
    <p:sldId id="276" r:id="rId13"/>
    <p:sldId id="274" r:id="rId14"/>
    <p:sldId id="275" r:id="rId15"/>
    <p:sldId id="26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A2CADF"/>
    <a:srgbClr val="2590A3"/>
    <a:srgbClr val="1084C6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6" autoAdjust="0"/>
    <p:restoredTop sz="94703" autoAdjust="0"/>
  </p:normalViewPr>
  <p:slideViewPr>
    <p:cSldViewPr snapToObjects="1">
      <p:cViewPr varScale="1">
        <p:scale>
          <a:sx n="143" d="100"/>
          <a:sy n="143" d="100"/>
        </p:scale>
        <p:origin x="780" y="114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ap Brasser" userId="94b91a340a22cdbc" providerId="LiveId" clId="{8B5E764E-5398-4B0F-AE7D-8F8ECB886E0B}"/>
    <pc:docChg chg="addSld delSld modSld sldOrd">
      <pc:chgData name="Jaap Brasser" userId="94b91a340a22cdbc" providerId="LiveId" clId="{8B5E764E-5398-4B0F-AE7D-8F8ECB886E0B}" dt="2017-06-14T09:10:54.645" v="1464" actId="20577"/>
      <pc:docMkLst>
        <pc:docMk/>
      </pc:docMkLst>
      <pc:sldChg chg="modSp">
        <pc:chgData name="Jaap Brasser" userId="94b91a340a22cdbc" providerId="LiveId" clId="{8B5E764E-5398-4B0F-AE7D-8F8ECB886E0B}" dt="2017-06-13T08:54:41.882" v="66" actId="20577"/>
        <pc:sldMkLst>
          <pc:docMk/>
          <pc:sldMk cId="84352743" sldId="263"/>
        </pc:sldMkLst>
        <pc:spChg chg="mod">
          <ac:chgData name="Jaap Brasser" userId="94b91a340a22cdbc" providerId="LiveId" clId="{8B5E764E-5398-4B0F-AE7D-8F8ECB886E0B}" dt="2017-06-13T08:54:36.307" v="54" actId="14100"/>
          <ac:spMkLst>
            <pc:docMk/>
            <pc:sldMk cId="84352743" sldId="263"/>
            <ac:spMk id="2" creationId="{00000000-0000-0000-0000-000000000000}"/>
          </ac:spMkLst>
        </pc:spChg>
        <pc:spChg chg="mod">
          <ac:chgData name="Jaap Brasser" userId="94b91a340a22cdbc" providerId="LiveId" clId="{8B5E764E-5398-4B0F-AE7D-8F8ECB886E0B}" dt="2017-06-13T08:54:41.882" v="66" actId="20577"/>
          <ac:spMkLst>
            <pc:docMk/>
            <pc:sldMk cId="84352743" sldId="263"/>
            <ac:spMk id="3" creationId="{00000000-0000-0000-0000-000000000000}"/>
          </ac:spMkLst>
        </pc:spChg>
      </pc:sldChg>
      <pc:sldChg chg="addSp delSp modSp">
        <pc:chgData name="Jaap Brasser" userId="94b91a340a22cdbc" providerId="LiveId" clId="{8B5E764E-5398-4B0F-AE7D-8F8ECB886E0B}" dt="2017-06-14T05:02:43.264" v="153" actId="1076"/>
        <pc:sldMkLst>
          <pc:docMk/>
          <pc:sldMk cId="1186591732" sldId="264"/>
        </pc:sldMkLst>
        <pc:spChg chg="mod">
          <ac:chgData name="Jaap Brasser" userId="94b91a340a22cdbc" providerId="LiveId" clId="{8B5E764E-5398-4B0F-AE7D-8F8ECB886E0B}" dt="2017-06-13T08:55:11.753" v="80" actId="20577"/>
          <ac:spMkLst>
            <pc:docMk/>
            <pc:sldMk cId="1186591732" sldId="264"/>
            <ac:spMk id="2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01:55.846" v="150" actId="20577"/>
          <ac:spMkLst>
            <pc:docMk/>
            <pc:sldMk cId="1186591732" sldId="264"/>
            <ac:spMk id="3" creationId="{00000000-0000-0000-0000-000000000000}"/>
          </ac:spMkLst>
        </pc:spChg>
        <pc:spChg chg="del">
          <ac:chgData name="Jaap Brasser" userId="94b91a340a22cdbc" providerId="LiveId" clId="{8B5E764E-5398-4B0F-AE7D-8F8ECB886E0B}" dt="2017-06-13T08:55:06.526" v="67" actId="0"/>
          <ac:spMkLst>
            <pc:docMk/>
            <pc:sldMk cId="1186591732" sldId="264"/>
            <ac:spMk id="4" creationId="{00000000-0000-0000-0000-000000000000}"/>
          </ac:spMkLst>
        </pc:spChg>
        <pc:spChg chg="add mod">
          <ac:chgData name="Jaap Brasser" userId="94b91a340a22cdbc" providerId="LiveId" clId="{8B5E764E-5398-4B0F-AE7D-8F8ECB886E0B}" dt="2017-06-14T05:02:43.264" v="153" actId="1076"/>
          <ac:spMkLst>
            <pc:docMk/>
            <pc:sldMk cId="1186591732" sldId="264"/>
            <ac:spMk id="7" creationId="{C3020564-8F7F-4ED2-9645-09299EB014F7}"/>
          </ac:spMkLst>
        </pc:spChg>
        <pc:spChg chg="add mod">
          <ac:chgData name="Jaap Brasser" userId="94b91a340a22cdbc" providerId="LiveId" clId="{8B5E764E-5398-4B0F-AE7D-8F8ECB886E0B}" dt="2017-06-14T05:02:43.264" v="153" actId="1076"/>
          <ac:spMkLst>
            <pc:docMk/>
            <pc:sldMk cId="1186591732" sldId="264"/>
            <ac:spMk id="8" creationId="{9A12382C-208D-4C62-9D79-B4E38C0C706E}"/>
          </ac:spMkLst>
        </pc:spChg>
        <pc:picChg chg="add mod">
          <ac:chgData name="Jaap Brasser" userId="94b91a340a22cdbc" providerId="LiveId" clId="{8B5E764E-5398-4B0F-AE7D-8F8ECB886E0B}" dt="2017-06-14T05:02:43.264" v="153" actId="1076"/>
          <ac:picMkLst>
            <pc:docMk/>
            <pc:sldMk cId="1186591732" sldId="264"/>
            <ac:picMk id="5" creationId="{EE4415A4-E6B1-4745-93B3-8ED7D4308185}"/>
          </ac:picMkLst>
        </pc:picChg>
        <pc:picChg chg="add mod">
          <ac:chgData name="Jaap Brasser" userId="94b91a340a22cdbc" providerId="LiveId" clId="{8B5E764E-5398-4B0F-AE7D-8F8ECB886E0B}" dt="2017-06-13T08:55:07.718" v="68" actId="27614"/>
          <ac:picMkLst>
            <pc:docMk/>
            <pc:sldMk cId="1186591732" sldId="264"/>
            <ac:picMk id="6" creationId="{6D159781-6036-49CE-B67F-B8B85E13F3C2}"/>
          </ac:picMkLst>
        </pc:picChg>
      </pc:sldChg>
      <pc:sldChg chg="modSp">
        <pc:chgData name="Jaap Brasser" userId="94b91a340a22cdbc" providerId="LiveId" clId="{8B5E764E-5398-4B0F-AE7D-8F8ECB886E0B}" dt="2017-06-14T05:12:13.829" v="418" actId="20577"/>
        <pc:sldMkLst>
          <pc:docMk/>
          <pc:sldMk cId="1595667430" sldId="265"/>
        </pc:sldMkLst>
        <pc:spChg chg="mod">
          <ac:chgData name="Jaap Brasser" userId="94b91a340a22cdbc" providerId="LiveId" clId="{8B5E764E-5398-4B0F-AE7D-8F8ECB886E0B}" dt="2017-06-14T05:09:54.946" v="202" actId="20577"/>
          <ac:spMkLst>
            <pc:docMk/>
            <pc:sldMk cId="1595667430" sldId="265"/>
            <ac:spMk id="2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12:13.829" v="418" actId="20577"/>
          <ac:spMkLst>
            <pc:docMk/>
            <pc:sldMk cId="1595667430" sldId="265"/>
            <ac:spMk id="3" creationId="{00000000-0000-0000-0000-000000000000}"/>
          </ac:spMkLst>
        </pc:spChg>
      </pc:sldChg>
      <pc:sldChg chg="modSp ord">
        <pc:chgData name="Jaap Brasser" userId="94b91a340a22cdbc" providerId="LiveId" clId="{8B5E764E-5398-4B0F-AE7D-8F8ECB886E0B}" dt="2017-06-14T05:42:02.954" v="924" actId="0"/>
        <pc:sldMkLst>
          <pc:docMk/>
          <pc:sldMk cId="760833162" sldId="266"/>
        </pc:sldMkLst>
        <pc:spChg chg="mod">
          <ac:chgData name="Jaap Brasser" userId="94b91a340a22cdbc" providerId="LiveId" clId="{8B5E764E-5398-4B0F-AE7D-8F8ECB886E0B}" dt="2017-06-14T05:21:04.662" v="453" actId="113"/>
          <ac:spMkLst>
            <pc:docMk/>
            <pc:sldMk cId="760833162" sldId="266"/>
            <ac:spMk id="2" creationId="{00000000-0000-0000-0000-000000000000}"/>
          </ac:spMkLst>
        </pc:spChg>
      </pc:sldChg>
      <pc:sldChg chg="del">
        <pc:chgData name="Jaap Brasser" userId="94b91a340a22cdbc" providerId="LiveId" clId="{8B5E764E-5398-4B0F-AE7D-8F8ECB886E0B}" dt="2017-06-14T05:45:39.245" v="968" actId="2696"/>
        <pc:sldMkLst>
          <pc:docMk/>
          <pc:sldMk cId="591527121" sldId="267"/>
        </pc:sldMkLst>
      </pc:sldChg>
      <pc:sldChg chg="modSp">
        <pc:chgData name="Jaap Brasser" userId="94b91a340a22cdbc" providerId="LiveId" clId="{8B5E764E-5398-4B0F-AE7D-8F8ECB886E0B}" dt="2017-06-14T05:07:26.007" v="196" actId="20577"/>
        <pc:sldMkLst>
          <pc:docMk/>
          <pc:sldMk cId="264215786" sldId="268"/>
        </pc:sldMkLst>
        <pc:spChg chg="mod">
          <ac:chgData name="Jaap Brasser" userId="94b91a340a22cdbc" providerId="LiveId" clId="{8B5E764E-5398-4B0F-AE7D-8F8ECB886E0B}" dt="2017-06-14T05:07:26.007" v="196" actId="20577"/>
          <ac:spMkLst>
            <pc:docMk/>
            <pc:sldMk cId="264215786" sldId="268"/>
            <ac:spMk id="2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07:10.203" v="195" actId="20577"/>
          <ac:spMkLst>
            <pc:docMk/>
            <pc:sldMk cId="264215786" sldId="268"/>
            <ac:spMk id="4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06:34.136" v="154" actId="0"/>
          <ac:spMkLst>
            <pc:docMk/>
            <pc:sldMk cId="264215786" sldId="268"/>
            <ac:spMk id="3" creationId="{00000000-0000-0000-0000-000000000000}"/>
          </ac:spMkLst>
        </pc:spChg>
      </pc:sldChg>
      <pc:sldChg chg="modSp add">
        <pc:chgData name="Jaap Brasser" userId="94b91a340a22cdbc" providerId="LiveId" clId="{8B5E764E-5398-4B0F-AE7D-8F8ECB886E0B}" dt="2017-06-14T05:21:32.151" v="494" actId="20577"/>
        <pc:sldMkLst>
          <pc:docMk/>
          <pc:sldMk cId="4038322211" sldId="269"/>
        </pc:sldMkLst>
        <pc:spChg chg="mod">
          <ac:chgData name="Jaap Brasser" userId="94b91a340a22cdbc" providerId="LiveId" clId="{8B5E764E-5398-4B0F-AE7D-8F8ECB886E0B}" dt="2017-06-14T05:21:32.151" v="494" actId="20577"/>
          <ac:spMkLst>
            <pc:docMk/>
            <pc:sldMk cId="4038322211" sldId="269"/>
            <ac:spMk id="2" creationId="{00000000-0000-0000-0000-000000000000}"/>
          </ac:spMkLst>
        </pc:spChg>
      </pc:sldChg>
      <pc:sldChg chg="modSp add">
        <pc:chgData name="Jaap Brasser" userId="94b91a340a22cdbc" providerId="LiveId" clId="{8B5E764E-5398-4B0F-AE7D-8F8ECB886E0B}" dt="2017-06-14T09:10:54.645" v="1464" actId="20577"/>
        <pc:sldMkLst>
          <pc:docMk/>
          <pc:sldMk cId="4279239306" sldId="270"/>
        </pc:sldMkLst>
        <pc:spChg chg="mod">
          <ac:chgData name="Jaap Brasser" userId="94b91a340a22cdbc" providerId="LiveId" clId="{8B5E764E-5398-4B0F-AE7D-8F8ECB886E0B}" dt="2017-06-14T09:10:54.645" v="1464" actId="20577"/>
          <ac:spMkLst>
            <pc:docMk/>
            <pc:sldMk cId="4279239306" sldId="270"/>
            <ac:spMk id="3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31:20.459" v="506" actId="20577"/>
          <ac:spMkLst>
            <pc:docMk/>
            <pc:sldMk cId="4279239306" sldId="270"/>
            <ac:spMk id="2" creationId="{00000000-0000-0000-0000-000000000000}"/>
          </ac:spMkLst>
        </pc:spChg>
      </pc:sldChg>
      <pc:sldChg chg="modSp add">
        <pc:chgData name="Jaap Brasser" userId="94b91a340a22cdbc" providerId="LiveId" clId="{8B5E764E-5398-4B0F-AE7D-8F8ECB886E0B}" dt="2017-06-14T05:40:03.855" v="706" actId="20577"/>
        <pc:sldMkLst>
          <pc:docMk/>
          <pc:sldMk cId="700249657" sldId="271"/>
        </pc:sldMkLst>
        <pc:spChg chg="mod">
          <ac:chgData name="Jaap Brasser" userId="94b91a340a22cdbc" providerId="LiveId" clId="{8B5E764E-5398-4B0F-AE7D-8F8ECB886E0B}" dt="2017-06-14T05:40:03.855" v="706" actId="20577"/>
          <ac:spMkLst>
            <pc:docMk/>
            <pc:sldMk cId="700249657" sldId="271"/>
            <ac:spMk id="3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32:23.878" v="550" actId="20577"/>
          <ac:spMkLst>
            <pc:docMk/>
            <pc:sldMk cId="700249657" sldId="271"/>
            <ac:spMk id="2" creationId="{00000000-0000-0000-0000-000000000000}"/>
          </ac:spMkLst>
        </pc:spChg>
      </pc:sldChg>
      <pc:sldChg chg="modSp add">
        <pc:chgData name="Jaap Brasser" userId="94b91a340a22cdbc" providerId="LiveId" clId="{8B5E764E-5398-4B0F-AE7D-8F8ECB886E0B}" dt="2017-06-14T05:41:36.983" v="923" actId="20577"/>
        <pc:sldMkLst>
          <pc:docMk/>
          <pc:sldMk cId="2083130091" sldId="272"/>
        </pc:sldMkLst>
        <pc:spChg chg="mod">
          <ac:chgData name="Jaap Brasser" userId="94b91a340a22cdbc" providerId="LiveId" clId="{8B5E764E-5398-4B0F-AE7D-8F8ECB886E0B}" dt="2017-06-14T05:41:36.983" v="923" actId="20577"/>
          <ac:spMkLst>
            <pc:docMk/>
            <pc:sldMk cId="2083130091" sldId="272"/>
            <ac:spMk id="3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40:23.958" v="736" actId="20577"/>
          <ac:spMkLst>
            <pc:docMk/>
            <pc:sldMk cId="2083130091" sldId="272"/>
            <ac:spMk id="2" creationId="{00000000-0000-0000-0000-000000000000}"/>
          </ac:spMkLst>
        </pc:spChg>
      </pc:sldChg>
      <pc:sldChg chg="modSp add">
        <pc:chgData name="Jaap Brasser" userId="94b91a340a22cdbc" providerId="LiveId" clId="{8B5E764E-5398-4B0F-AE7D-8F8ECB886E0B}" dt="2017-06-14T05:42:22.523" v="937" actId="20577"/>
        <pc:sldMkLst>
          <pc:docMk/>
          <pc:sldMk cId="3136540694" sldId="273"/>
        </pc:sldMkLst>
        <pc:spChg chg="mod">
          <ac:chgData name="Jaap Brasser" userId="94b91a340a22cdbc" providerId="LiveId" clId="{8B5E764E-5398-4B0F-AE7D-8F8ECB886E0B}" dt="2017-06-14T05:42:22.523" v="937" actId="20577"/>
          <ac:spMkLst>
            <pc:docMk/>
            <pc:sldMk cId="3136540694" sldId="273"/>
            <ac:spMk id="2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42:17.735" v="925" actId="0"/>
          <ac:spMkLst>
            <pc:docMk/>
            <pc:sldMk cId="3136540694" sldId="273"/>
            <ac:spMk id="3" creationId="{00000000-0000-0000-0000-000000000000}"/>
          </ac:spMkLst>
        </pc:spChg>
      </pc:sldChg>
      <pc:sldChg chg="modSp add ord">
        <pc:chgData name="Jaap Brasser" userId="94b91a340a22cdbc" providerId="LiveId" clId="{8B5E764E-5398-4B0F-AE7D-8F8ECB886E0B}" dt="2017-06-14T06:11:25.465" v="1245" actId="20577"/>
        <pc:sldMkLst>
          <pc:docMk/>
          <pc:sldMk cId="2938480018" sldId="274"/>
        </pc:sldMkLst>
        <pc:spChg chg="mod">
          <ac:chgData name="Jaap Brasser" userId="94b91a340a22cdbc" providerId="LiveId" clId="{8B5E764E-5398-4B0F-AE7D-8F8ECB886E0B}" dt="2017-06-14T06:11:25.465" v="1245" actId="20577"/>
          <ac:spMkLst>
            <pc:docMk/>
            <pc:sldMk cId="2938480018" sldId="274"/>
            <ac:spMk id="3" creationId="{00000000-0000-0000-0000-000000000000}"/>
          </ac:spMkLst>
        </pc:spChg>
        <pc:spChg chg="mod">
          <ac:chgData name="Jaap Brasser" userId="94b91a340a22cdbc" providerId="LiveId" clId="{8B5E764E-5398-4B0F-AE7D-8F8ECB886E0B}" dt="2017-06-14T06:00:51.255" v="1116" actId="20577"/>
          <ac:spMkLst>
            <pc:docMk/>
            <pc:sldMk cId="2938480018" sldId="274"/>
            <ac:spMk id="2" creationId="{00000000-0000-0000-0000-000000000000}"/>
          </ac:spMkLst>
        </pc:spChg>
      </pc:sldChg>
      <pc:sldChg chg="addSp delSp modSp add">
        <pc:chgData name="Jaap Brasser" userId="94b91a340a22cdbc" providerId="LiveId" clId="{8B5E764E-5398-4B0F-AE7D-8F8ECB886E0B}" dt="2017-06-14T05:45:33.180" v="967" actId="1076"/>
        <pc:sldMkLst>
          <pc:docMk/>
          <pc:sldMk cId="2048560638" sldId="275"/>
        </pc:sldMkLst>
        <pc:spChg chg="del">
          <ac:chgData name="Jaap Brasser" userId="94b91a340a22cdbc" providerId="LiveId" clId="{8B5E764E-5398-4B0F-AE7D-8F8ECB886E0B}" dt="2017-06-14T05:44:37.157" v="953" actId="0"/>
          <ac:spMkLst>
            <pc:docMk/>
            <pc:sldMk cId="2048560638" sldId="275"/>
            <ac:spMk id="3" creationId="{00000000-0000-0000-0000-000000000000}"/>
          </ac:spMkLst>
        </pc:spChg>
        <pc:spChg chg="mod">
          <ac:chgData name="Jaap Brasser" userId="94b91a340a22cdbc" providerId="LiveId" clId="{8B5E764E-5398-4B0F-AE7D-8F8ECB886E0B}" dt="2017-06-14T05:45:10.445" v="966" actId="20577"/>
          <ac:spMkLst>
            <pc:docMk/>
            <pc:sldMk cId="2048560638" sldId="275"/>
            <ac:spMk id="2" creationId="{00000000-0000-0000-0000-000000000000}"/>
          </ac:spMkLst>
        </pc:spChg>
        <pc:spChg chg="add del">
          <ac:chgData name="Jaap Brasser" userId="94b91a340a22cdbc" providerId="LiveId" clId="{8B5E764E-5398-4B0F-AE7D-8F8ECB886E0B}" dt="2017-06-14T05:44:40.063" v="955" actId="0"/>
          <ac:spMkLst>
            <pc:docMk/>
            <pc:sldMk cId="2048560638" sldId="275"/>
            <ac:spMk id="4" creationId="{A87B2030-D618-49AE-A595-B96A7EB06028}"/>
          </ac:spMkLst>
        </pc:spChg>
        <pc:picChg chg="add mod">
          <ac:chgData name="Jaap Brasser" userId="94b91a340a22cdbc" providerId="LiveId" clId="{8B5E764E-5398-4B0F-AE7D-8F8ECB886E0B}" dt="2017-06-14T05:45:33.180" v="967" actId="1076"/>
          <ac:picMkLst>
            <pc:docMk/>
            <pc:sldMk cId="2048560638" sldId="275"/>
            <ac:picMk id="1026" creationId="{21569BD5-046A-41BA-8E18-65F4639AD647}"/>
          </ac:picMkLst>
        </pc:picChg>
      </pc:sldChg>
      <pc:sldChg chg="modSp add ord">
        <pc:chgData name="Jaap Brasser" userId="94b91a340a22cdbc" providerId="LiveId" clId="{8B5E764E-5398-4B0F-AE7D-8F8ECB886E0B}" dt="2017-06-14T06:00:47.793" v="1109" actId="0"/>
        <pc:sldMkLst>
          <pc:docMk/>
          <pc:sldMk cId="800073391" sldId="276"/>
        </pc:sldMkLst>
        <pc:spChg chg="mod">
          <ac:chgData name="Jaap Brasser" userId="94b91a340a22cdbc" providerId="LiveId" clId="{8B5E764E-5398-4B0F-AE7D-8F8ECB886E0B}" dt="2017-06-14T06:00:37.618" v="1108" actId="20577"/>
          <ac:spMkLst>
            <pc:docMk/>
            <pc:sldMk cId="800073391" sldId="276"/>
            <ac:spMk id="3" creationId="{00000000-0000-0000-0000-000000000000}"/>
          </ac:spMkLst>
        </pc:spChg>
      </pc:sldChg>
      <pc:sldChg chg="addSp delSp modSp add">
        <pc:chgData name="Jaap Brasser" userId="94b91a340a22cdbc" providerId="LiveId" clId="{8B5E764E-5398-4B0F-AE7D-8F8ECB886E0B}" dt="2017-06-14T09:06:07.137" v="1392" actId="20577"/>
        <pc:sldMkLst>
          <pc:docMk/>
          <pc:sldMk cId="1289762525" sldId="277"/>
        </pc:sldMkLst>
        <pc:spChg chg="mod">
          <ac:chgData name="Jaap Brasser" userId="94b91a340a22cdbc" providerId="LiveId" clId="{8B5E764E-5398-4B0F-AE7D-8F8ECB886E0B}" dt="2017-06-14T09:06:07.137" v="1392" actId="20577"/>
          <ac:spMkLst>
            <pc:docMk/>
            <pc:sldMk cId="1289762525" sldId="277"/>
            <ac:spMk id="2" creationId="{00000000-0000-0000-0000-000000000000}"/>
          </ac:spMkLst>
        </pc:spChg>
        <pc:spChg chg="del mod">
          <ac:chgData name="Jaap Brasser" userId="94b91a340a22cdbc" providerId="LiveId" clId="{8B5E764E-5398-4B0F-AE7D-8F8ECB886E0B}" dt="2017-06-14T09:05:53.169" v="1369" actId="0"/>
          <ac:spMkLst>
            <pc:docMk/>
            <pc:sldMk cId="1289762525" sldId="277"/>
            <ac:spMk id="3" creationId="{00000000-0000-0000-0000-000000000000}"/>
          </ac:spMkLst>
        </pc:spChg>
        <pc:picChg chg="add mod">
          <ac:chgData name="Jaap Brasser" userId="94b91a340a22cdbc" providerId="LiveId" clId="{8B5E764E-5398-4B0F-AE7D-8F8ECB886E0B}" dt="2017-06-14T09:05:59.672" v="1370" actId="1076"/>
          <ac:picMkLst>
            <pc:docMk/>
            <pc:sldMk cId="1289762525" sldId="277"/>
            <ac:picMk id="4" creationId="{B912AF50-E166-4224-87FC-4D94FBB575C3}"/>
          </ac:picMkLst>
        </pc:picChg>
      </pc:sldChg>
      <pc:sldChg chg="modSp add ord">
        <pc:chgData name="Jaap Brasser" userId="94b91a340a22cdbc" providerId="LiveId" clId="{8B5E764E-5398-4B0F-AE7D-8F8ECB886E0B}" dt="2017-06-14T09:09:46.389" v="1412" actId="14"/>
        <pc:sldMkLst>
          <pc:docMk/>
          <pc:sldMk cId="2511132466" sldId="278"/>
        </pc:sldMkLst>
        <pc:spChg chg="mod">
          <ac:chgData name="Jaap Brasser" userId="94b91a340a22cdbc" providerId="LiveId" clId="{8B5E764E-5398-4B0F-AE7D-8F8ECB886E0B}" dt="2017-06-14T09:09:46.389" v="1412" actId="14"/>
          <ac:spMkLst>
            <pc:docMk/>
            <pc:sldMk cId="2511132466" sldId="278"/>
            <ac:spMk id="3" creationId="{00000000-0000-0000-0000-000000000000}"/>
          </ac:spMkLst>
        </pc:spChg>
        <pc:spChg chg="mod">
          <ac:chgData name="Jaap Brasser" userId="94b91a340a22cdbc" providerId="LiveId" clId="{8B5E764E-5398-4B0F-AE7D-8F8ECB886E0B}" dt="2017-06-14T09:09:37.013" v="1410" actId="20577"/>
          <ac:spMkLst>
            <pc:docMk/>
            <pc:sldMk cId="2511132466" sldId="27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2017-06-14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33AB-C717-C743-960B-A1504C0C8C5B}" type="datetimeFigureOut">
              <a:rPr lang="nl-NL" smtClean="0"/>
              <a:t>14-6-2017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C41F-FD09-9F43-987B-69D56DEC819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8" y="797003"/>
            <a:ext cx="5975349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of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39" y="3221382"/>
            <a:ext cx="5975350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bg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0320" y="1211750"/>
            <a:ext cx="6985368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&lt;Name Speaker&gt;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bio&gt;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2C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1286" cy="514349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8288"/>
            <a:ext cx="7006944" cy="467972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latin typeface="+mj-lt"/>
                <a:cs typeface="Segoe"/>
              </a:defRPr>
            </a:lvl1pPr>
          </a:lstStyle>
          <a:p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179512" y="336445"/>
            <a:ext cx="147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chemeClr val="bg1"/>
                </a:solidFill>
              </a:rPr>
              <a:t>EXPERTS</a:t>
            </a:r>
            <a:r>
              <a:rPr lang="nl-NL" sz="1000" baseline="0" dirty="0">
                <a:solidFill>
                  <a:schemeClr val="bg1"/>
                </a:solidFill>
              </a:rPr>
              <a:t> LIVE</a:t>
            </a:r>
          </a:p>
          <a:p>
            <a:pPr algn="ctr"/>
            <a:r>
              <a:rPr lang="nl-NL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SUMMER</a:t>
            </a:r>
            <a:r>
              <a:rPr lang="nl-NL" sz="1000" b="0" i="0" kern="1200" baseline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NIGHT</a:t>
            </a:r>
            <a:endParaRPr lang="nl-NL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00337" y="887509"/>
            <a:ext cx="6048127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bg1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&lt;Next session 00:00 – 00:00&gt;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00339" y="1412787"/>
            <a:ext cx="6048126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next session&gt;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700337" y="3394023"/>
            <a:ext cx="6048127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&lt;Speaker next session&gt;</a:t>
            </a: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" y="0"/>
            <a:ext cx="9141286" cy="51434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179512" y="336445"/>
            <a:ext cx="147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>
                <a:solidFill>
                  <a:srgbClr val="2D326E"/>
                </a:solidFill>
              </a:rPr>
              <a:t>EXPERTS</a:t>
            </a:r>
            <a:r>
              <a:rPr lang="nl-NL" sz="1000" baseline="0" dirty="0">
                <a:solidFill>
                  <a:srgbClr val="2D326E"/>
                </a:solidFill>
              </a:rPr>
              <a:t> LIVE</a:t>
            </a:r>
          </a:p>
          <a:p>
            <a:pPr algn="ctr"/>
            <a:r>
              <a:rPr lang="nl-NL" sz="1000" b="0" i="0" kern="1200" dirty="0">
                <a:solidFill>
                  <a:srgbClr val="2D326E"/>
                </a:solidFill>
                <a:effectLst/>
                <a:latin typeface="+mn-lt"/>
                <a:ea typeface="+mn-ea"/>
                <a:cs typeface="+mn-cs"/>
              </a:rPr>
              <a:t>SUMMER</a:t>
            </a:r>
            <a:r>
              <a:rPr lang="nl-NL" sz="1000" b="0" i="0" kern="1200" baseline="0" dirty="0">
                <a:solidFill>
                  <a:srgbClr val="2D326E"/>
                </a:solidFill>
                <a:effectLst/>
                <a:latin typeface="+mn-lt"/>
                <a:ea typeface="+mn-ea"/>
                <a:cs typeface="+mn-cs"/>
              </a:rPr>
              <a:t> NIGHT</a:t>
            </a:r>
            <a:endParaRPr lang="nl-NL" sz="1000" dirty="0">
              <a:solidFill>
                <a:srgbClr val="2D32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00339" y="797003"/>
            <a:ext cx="5975348" cy="2281863"/>
          </a:xfrm>
        </p:spPr>
        <p:txBody>
          <a:bodyPr>
            <a:normAutofit/>
          </a:bodyPr>
          <a:lstStyle/>
          <a:p>
            <a:r>
              <a:rPr lang="nl-NL" dirty="0"/>
              <a:t>Secure your servers in time with JIT and JEA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Jaap Brasser</a:t>
            </a:r>
          </a:p>
        </p:txBody>
      </p:sp>
    </p:spTree>
    <p:extLst>
      <p:ext uri="{BB962C8B-B14F-4D97-AF65-F5344CB8AC3E}">
        <p14:creationId xmlns:p14="http://schemas.microsoft.com/office/powerpoint/2010/main" val="843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summary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274168" cy="3553428"/>
          </a:xfrm>
        </p:spPr>
        <p:txBody>
          <a:bodyPr>
            <a:normAutofit/>
          </a:bodyPr>
          <a:lstStyle/>
          <a:p>
            <a:r>
              <a:rPr lang="de-DE" dirty="0"/>
              <a:t>Create a Role Capability File</a:t>
            </a:r>
          </a:p>
          <a:p>
            <a:r>
              <a:rPr lang="de-DE" dirty="0"/>
              <a:t>Deploy Role Capability File</a:t>
            </a:r>
          </a:p>
          <a:p>
            <a:r>
              <a:rPr lang="de-DE" dirty="0"/>
              <a:t>Create Configuration File</a:t>
            </a:r>
          </a:p>
          <a:p>
            <a:r>
              <a:rPr lang="de-DE" dirty="0"/>
              <a:t>Register Configuration</a:t>
            </a:r>
          </a:p>
          <a:p>
            <a:r>
              <a:rPr lang="de-DE" dirty="0"/>
              <a:t>Update Role Capability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654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Demo</a:t>
            </a:r>
            <a:br>
              <a:rPr lang="nl-NL" dirty="0"/>
            </a:br>
            <a:r>
              <a:rPr lang="nl-NL" sz="2400" dirty="0"/>
              <a:t>Create JEA AD Management 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832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summary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274168" cy="3553428"/>
          </a:xfrm>
        </p:spPr>
        <p:txBody>
          <a:bodyPr>
            <a:normAutofit/>
          </a:bodyPr>
          <a:lstStyle/>
          <a:p>
            <a:r>
              <a:rPr lang="nl-NL" dirty="0"/>
              <a:t>Create configuration for AD management</a:t>
            </a:r>
          </a:p>
          <a:p>
            <a:r>
              <a:rPr lang="nl-NL" dirty="0"/>
              <a:t>Validated security of the configuration</a:t>
            </a:r>
          </a:p>
          <a:p>
            <a:r>
              <a:rPr lang="nl-NL" dirty="0"/>
              <a:t>Show the logging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80007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Wrap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274168" cy="3553428"/>
          </a:xfrm>
        </p:spPr>
        <p:txBody>
          <a:bodyPr>
            <a:normAutofit/>
          </a:bodyPr>
          <a:lstStyle/>
          <a:p>
            <a:r>
              <a:rPr lang="nl-NL" dirty="0"/>
              <a:t>JIT can and should co-exist with current AD</a:t>
            </a:r>
          </a:p>
          <a:p>
            <a:r>
              <a:rPr lang="nl-NL" dirty="0"/>
              <a:t>JEA has extensive features</a:t>
            </a:r>
          </a:p>
          <a:p>
            <a:r>
              <a:rPr lang="nl-NL" dirty="0"/>
              <a:t>Enable PowerShell logging</a:t>
            </a:r>
          </a:p>
          <a:p>
            <a:r>
              <a:rPr lang="nl-NL" dirty="0"/>
              <a:t>More possibilities for automation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848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Questions</a:t>
            </a:r>
          </a:p>
        </p:txBody>
      </p:sp>
      <p:pic>
        <p:nvPicPr>
          <p:cNvPr id="1026" name="Picture 2" descr="Machine generated alternative text:&#10;ere ">
            <a:extLst>
              <a:ext uri="{FF2B5EF4-FFF2-40B4-BE49-F238E27FC236}">
                <a16:creationId xmlns:a16="http://schemas.microsoft.com/office/drawing/2014/main" id="{21569BD5-046A-41BA-8E18-65F4639A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41" y="1419622"/>
            <a:ext cx="4276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6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Next session 18:00 – 18:45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Azure Stack; everything you always wanted to know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Mark Scholman &amp; Ruud Borst</a:t>
            </a:r>
          </a:p>
        </p:txBody>
      </p:sp>
    </p:spTree>
    <p:extLst>
      <p:ext uri="{BB962C8B-B14F-4D97-AF65-F5344CB8AC3E}">
        <p14:creationId xmlns:p14="http://schemas.microsoft.com/office/powerpoint/2010/main" val="26421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0" y="978477"/>
            <a:ext cx="4213277" cy="1591102"/>
          </a:xfrm>
        </p:spPr>
        <p:txBody>
          <a:bodyPr/>
          <a:lstStyle/>
          <a:p>
            <a:r>
              <a:rPr lang="nl-NL" dirty="0"/>
              <a:t>Jaap Brasser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0" y="2569579"/>
            <a:ext cx="4213277" cy="2268637"/>
          </a:xfrm>
        </p:spPr>
        <p:txBody>
          <a:bodyPr/>
          <a:lstStyle/>
          <a:p>
            <a:r>
              <a:rPr lang="nl-NL" dirty="0">
                <a:solidFill>
                  <a:schemeClr val="accent1"/>
                </a:solidFill>
              </a:rPr>
              <a:t>MVP</a:t>
            </a:r>
          </a:p>
          <a:p>
            <a:r>
              <a:rPr lang="nl-NL" dirty="0"/>
              <a:t>Blogger</a:t>
            </a:r>
          </a:p>
          <a:p>
            <a:r>
              <a:rPr lang="nl-NL" dirty="0">
                <a:solidFill>
                  <a:schemeClr val="accent1"/>
                </a:solidFill>
              </a:rPr>
              <a:t>Speaker</a:t>
            </a:r>
          </a:p>
        </p:txBody>
      </p:sp>
      <p:pic>
        <p:nvPicPr>
          <p:cNvPr id="6" name="Picture Placeholder 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6D159781-6036-49CE-B67F-B8B85E13F3C2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3791" b="3791"/>
          <a:stretch>
            <a:fillRect/>
          </a:stretch>
        </p:blipFill>
        <p:spPr>
          <a:xfrm>
            <a:off x="1697038" y="977900"/>
            <a:ext cx="2659062" cy="2457450"/>
          </a:xfrm>
        </p:spPr>
      </p:pic>
      <p:pic>
        <p:nvPicPr>
          <p:cNvPr id="5" name="Afbeelding 6" descr="twitter.png">
            <a:extLst>
              <a:ext uri="{FF2B5EF4-FFF2-40B4-BE49-F238E27FC236}">
                <a16:creationId xmlns:a16="http://schemas.microsoft.com/office/drawing/2014/main" id="{EE4415A4-E6B1-4745-93B3-8ED7D4308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20" y="4188931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C3020564-8F7F-4ED2-9645-09299EB014F7}"/>
              </a:ext>
            </a:extLst>
          </p:cNvPr>
          <p:cNvSpPr txBox="1">
            <a:spLocks/>
          </p:cNvSpPr>
          <p:nvPr/>
        </p:nvSpPr>
        <p:spPr>
          <a:xfrm>
            <a:off x="6815402" y="4204140"/>
            <a:ext cx="2358176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tx2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tx2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tx2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A12382C-208D-4C62-9D79-B4E38C0C706E}"/>
              </a:ext>
            </a:extLst>
          </p:cNvPr>
          <p:cNvSpPr txBox="1">
            <a:spLocks/>
          </p:cNvSpPr>
          <p:nvPr/>
        </p:nvSpPr>
        <p:spPr>
          <a:xfrm>
            <a:off x="5615053" y="4607628"/>
            <a:ext cx="3528947" cy="335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u="sng" kern="1200" dirty="0">
                <a:solidFill>
                  <a:schemeClr val="tx2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JaapBrasser.com/about</a:t>
            </a:r>
          </a:p>
        </p:txBody>
      </p:sp>
    </p:spTree>
    <p:extLst>
      <p:ext uri="{BB962C8B-B14F-4D97-AF65-F5344CB8AC3E}">
        <p14:creationId xmlns:p14="http://schemas.microsoft.com/office/powerpoint/2010/main" val="118659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274168" cy="3553428"/>
          </a:xfrm>
        </p:spPr>
        <p:txBody>
          <a:bodyPr>
            <a:normAutofit/>
          </a:bodyPr>
          <a:lstStyle/>
          <a:p>
            <a:r>
              <a:rPr lang="nl-NL" dirty="0"/>
              <a:t>What is JIT</a:t>
            </a:r>
          </a:p>
          <a:p>
            <a:r>
              <a:rPr lang="nl-NL" dirty="0"/>
              <a:t>What is JEA</a:t>
            </a:r>
          </a:p>
          <a:p>
            <a:r>
              <a:rPr lang="nl-NL" dirty="0"/>
              <a:t>Demo - JEA Configuration</a:t>
            </a:r>
          </a:p>
          <a:p>
            <a:r>
              <a:rPr lang="nl-NL" dirty="0"/>
              <a:t>Demo - JEA Administrative Endpoints</a:t>
            </a:r>
          </a:p>
          <a:p>
            <a:r>
              <a:rPr lang="nl-NL" dirty="0"/>
              <a:t>Wrap up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is JIT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274168" cy="3553428"/>
          </a:xfrm>
        </p:spPr>
        <p:txBody>
          <a:bodyPr>
            <a:normAutofit/>
          </a:bodyPr>
          <a:lstStyle/>
          <a:p>
            <a:r>
              <a:rPr lang="nl-NL" dirty="0"/>
              <a:t>Privileged Access Management (PAM)</a:t>
            </a:r>
          </a:p>
          <a:p>
            <a:r>
              <a:rPr lang="nl-NL" dirty="0"/>
              <a:t>Requirements: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External forest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r>
              <a:rPr lang="nl-NL">
                <a:latin typeface="Segoe UI Light" panose="020B0502040204020203" pitchFamily="34" charset="0"/>
                <a:cs typeface="Segoe UI Light" panose="020B0502040204020203" pitchFamily="34" charset="0"/>
              </a:rPr>
              <a:t>Identity Management</a:t>
            </a:r>
            <a:endParaRPr lang="nl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2012R2 Domain Functional Level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Premium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923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2AF50-E166-4224-87FC-4D94FBB5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125925"/>
            <a:ext cx="4476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6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What is JEA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274168" cy="3553428"/>
          </a:xfrm>
        </p:spPr>
        <p:txBody>
          <a:bodyPr>
            <a:normAutofit/>
          </a:bodyPr>
          <a:lstStyle/>
          <a:p>
            <a:r>
              <a:rPr lang="nl-NL" dirty="0"/>
              <a:t>Just Enough Administration</a:t>
            </a:r>
          </a:p>
          <a:p>
            <a:r>
              <a:rPr lang="nl-NL" dirty="0"/>
              <a:t>Secure PowerShell access to critical systems</a:t>
            </a:r>
          </a:p>
          <a:p>
            <a:r>
              <a:rPr lang="nl-NL" dirty="0"/>
              <a:t>Reduce the number of Administrators</a:t>
            </a:r>
          </a:p>
          <a:p>
            <a:r>
              <a:rPr lang="nl-NL" dirty="0"/>
              <a:t>Extensive logging of Administrator activity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024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Implementing JEA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274168" cy="3553428"/>
          </a:xfrm>
        </p:spPr>
        <p:txBody>
          <a:bodyPr>
            <a:normAutofit/>
          </a:bodyPr>
          <a:lstStyle/>
          <a:p>
            <a:r>
              <a:rPr lang="nl-NL" sz="2800" dirty="0"/>
              <a:t>Deploy and configure pre-requisites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WMF 5.1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Enable PowerShell remoting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 PowerShell logging</a:t>
            </a:r>
          </a:p>
          <a:p>
            <a:r>
              <a:rPr lang="nl-NL" sz="2800" dirty="0"/>
              <a:t>PowerShell cmdlets to generate configurations</a:t>
            </a:r>
          </a:p>
          <a:p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8313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JEA Components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1211750"/>
            <a:ext cx="7274168" cy="3553428"/>
          </a:xfrm>
        </p:spPr>
        <p:txBody>
          <a:bodyPr>
            <a:normAutofit/>
          </a:bodyPr>
          <a:lstStyle/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Role Capabilities						.psrc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nl-NL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Configures capabilities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Session Configurations				.pssc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nl-NL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Determines user mapping to roles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nl-NL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modes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709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Demo</a:t>
            </a:r>
            <a:br>
              <a:rPr lang="nl-NL" dirty="0"/>
            </a:br>
            <a:r>
              <a:rPr lang="nl-NL" sz="2400" dirty="0"/>
              <a:t>Create JEA 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083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193</Words>
  <Application>Microsoft Office PowerPoint</Application>
  <PresentationFormat>On-screen Show (16:9)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Lucida Console</vt:lpstr>
      <vt:lpstr>Lucida Grande</vt:lpstr>
      <vt:lpstr>Segoe</vt:lpstr>
      <vt:lpstr>Segoe Light</vt:lpstr>
      <vt:lpstr>Segoe UI</vt:lpstr>
      <vt:lpstr>Segoe UI Historic</vt:lpstr>
      <vt:lpstr>Segoe UI Light</vt:lpstr>
      <vt:lpstr>Office Theme</vt:lpstr>
      <vt:lpstr>Secure your servers in time with JIT and JEA</vt:lpstr>
      <vt:lpstr>Jaap Brasser</vt:lpstr>
      <vt:lpstr>Agenda</vt:lpstr>
      <vt:lpstr>What is JIT</vt:lpstr>
      <vt:lpstr>PAM Architecture</vt:lpstr>
      <vt:lpstr>What is JEA</vt:lpstr>
      <vt:lpstr>Implementing JEA</vt:lpstr>
      <vt:lpstr>JEA Components</vt:lpstr>
      <vt:lpstr>Demo Create JEA Configuration</vt:lpstr>
      <vt:lpstr>Demo summary</vt:lpstr>
      <vt:lpstr>Demo Create JEA AD Management configuration</vt:lpstr>
      <vt:lpstr>Demo summary</vt:lpstr>
      <vt:lpstr>Wrap up</vt:lpstr>
      <vt:lpstr>Questions</vt:lpstr>
      <vt:lpstr>PowerPoint Presentation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Jaap Brasser</cp:lastModifiedBy>
  <cp:revision>74</cp:revision>
  <dcterms:created xsi:type="dcterms:W3CDTF">2013-10-22T18:22:58Z</dcterms:created>
  <dcterms:modified xsi:type="dcterms:W3CDTF">2017-06-14T14:11:13Z</dcterms:modified>
</cp:coreProperties>
</file>