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2017-03-09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1122363"/>
            <a:ext cx="8725624" cy="2387600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Lucida Console" panose="020B0609040504020204" pitchFamily="49" charset="0"/>
              </a:rPr>
              <a:t>The best tool for the job</a:t>
            </a:r>
            <a:endParaRPr lang="en-US" sz="4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85446" y="3602038"/>
            <a:ext cx="7596554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Working with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VScode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and PowerShell ISE</a:t>
            </a: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sz="2400" i="0" kern="0" dirty="0">
                <a:latin typeface="Lucida Console" panose="020B0609040504020204" pitchFamily="49" charset="0"/>
              </a:rPr>
              <a:t>@</a:t>
            </a:r>
            <a:r>
              <a:rPr lang="de-DE" sz="2400" i="0" kern="0" dirty="0" err="1">
                <a:latin typeface="Lucida Console" panose="020B0609040504020204" pitchFamily="49" charset="0"/>
              </a:rPr>
              <a:t>Jaap_Brasser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Jaap Brasser</a:t>
            </a: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Dutch PowerShell User Group!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Blogging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Magazine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JaapBrasser.com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Slack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Reddit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Gallery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TechNet Forums/Gallery</a:t>
            </a: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About_Jaap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416120"/>
            <a:ext cx="1728406" cy="1728406"/>
          </a:xfrm>
          <a:prstGeom prst="rect">
            <a:avLst/>
          </a:prstGeom>
        </p:spPr>
      </p:pic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15396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995930" y="3169174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7"/>
            <a:ext cx="8332787" cy="32320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Differences between editors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Configure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VSCode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Working with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Vscode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Setting up the ISE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Working with the ISE and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ISESteroids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Roboto Condensed</vt:lpstr>
      <vt:lpstr>Segoe UI</vt:lpstr>
      <vt:lpstr>Office Theme</vt:lpstr>
      <vt:lpstr>The best tool for the job</vt:lpstr>
      <vt:lpstr>About_Jaap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Jaap Brasser</cp:lastModifiedBy>
  <cp:revision>46</cp:revision>
  <dcterms:created xsi:type="dcterms:W3CDTF">2016-05-20T00:24:30Z</dcterms:created>
  <dcterms:modified xsi:type="dcterms:W3CDTF">2017-03-09T14:51:45Z</dcterms:modified>
  <cp:contentStatus/>
</cp:coreProperties>
</file>