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8" r:id="rId4"/>
    <p:sldId id="259" r:id="rId5"/>
    <p:sldId id="280" r:id="rId6"/>
    <p:sldId id="285" r:id="rId7"/>
    <p:sldId id="275" r:id="rId8"/>
    <p:sldId id="289" r:id="rId9"/>
    <p:sldId id="287" r:id="rId10"/>
    <p:sldId id="282" r:id="rId11"/>
    <p:sldId id="283" r:id="rId12"/>
    <p:sldId id="291" r:id="rId13"/>
    <p:sldId id="271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6C6D6F"/>
    <a:srgbClr val="707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ap Brasser" userId="94b91a340a22cdbc" providerId="LiveId" clId="{87E7FEDE-C51F-429B-B054-861AF9DD0951}"/>
    <pc:docChg chg="undo custSel addSld delSld modSld sldOrd">
      <pc:chgData name="Jaap Brasser" userId="94b91a340a22cdbc" providerId="LiveId" clId="{87E7FEDE-C51F-429B-B054-861AF9DD0951}" dt="2017-11-14T23:37:22.831" v="155" actId="171"/>
      <pc:docMkLst>
        <pc:docMk/>
      </pc:docMkLst>
      <pc:sldChg chg="modSp setBg">
        <pc:chgData name="Jaap Brasser" userId="94b91a340a22cdbc" providerId="LiveId" clId="{87E7FEDE-C51F-429B-B054-861AF9DD0951}" dt="2017-11-14T23:25:06.804" v="53" actId="27636"/>
        <pc:sldMkLst>
          <pc:docMk/>
          <pc:sldMk cId="3757752744" sldId="256"/>
        </pc:sldMkLst>
        <pc:spChg chg="mod">
          <ac:chgData name="Jaap Brasser" userId="94b91a340a22cdbc" providerId="LiveId" clId="{87E7FEDE-C51F-429B-B054-861AF9DD0951}" dt="2017-11-14T23:25:06.804" v="53" actId="27636"/>
          <ac:spMkLst>
            <pc:docMk/>
            <pc:sldMk cId="3757752744" sldId="256"/>
            <ac:spMk id="2" creationId="{00000000-0000-0000-0000-000000000000}"/>
          </ac:spMkLst>
        </pc:spChg>
        <pc:spChg chg="mod">
          <ac:chgData name="Jaap Brasser" userId="94b91a340a22cdbc" providerId="LiveId" clId="{87E7FEDE-C51F-429B-B054-861AF9DD0951}" dt="2017-11-14T23:18:17.282" v="31" actId="1037"/>
          <ac:spMkLst>
            <pc:docMk/>
            <pc:sldMk cId="3757752744" sldId="256"/>
            <ac:spMk id="4" creationId="{00000000-0000-0000-0000-000000000000}"/>
          </ac:spMkLst>
        </pc:spChg>
      </pc:sldChg>
      <pc:sldChg chg="addSp delSp modSp">
        <pc:chgData name="Jaap Brasser" userId="94b91a340a22cdbc" providerId="LiveId" clId="{87E7FEDE-C51F-429B-B054-861AF9DD0951}" dt="2017-11-14T23:24:09.034" v="41" actId="171"/>
        <pc:sldMkLst>
          <pc:docMk/>
          <pc:sldMk cId="214217876" sldId="259"/>
        </pc:sldMkLst>
        <pc:picChg chg="del mod">
          <ac:chgData name="Jaap Brasser" userId="94b91a340a22cdbc" providerId="LiveId" clId="{87E7FEDE-C51F-429B-B054-861AF9DD0951}" dt="2017-11-14T23:23:50.475" v="35" actId="478"/>
          <ac:picMkLst>
            <pc:docMk/>
            <pc:sldMk cId="214217876" sldId="259"/>
            <ac:picMk id="3" creationId="{21172DA4-F2C9-43CD-9B00-E3A2F2E6C612}"/>
          </ac:picMkLst>
        </pc:picChg>
        <pc:picChg chg="add mod ord">
          <ac:chgData name="Jaap Brasser" userId="94b91a340a22cdbc" providerId="LiveId" clId="{87E7FEDE-C51F-429B-B054-861AF9DD0951}" dt="2017-11-14T23:24:09.034" v="41" actId="171"/>
          <ac:picMkLst>
            <pc:docMk/>
            <pc:sldMk cId="214217876" sldId="259"/>
            <ac:picMk id="1026" creationId="{F27CC19B-AF41-4788-B411-AD49D80AF84E}"/>
          </ac:picMkLst>
        </pc:picChg>
      </pc:sldChg>
      <pc:sldChg chg="addSp delSp modSp">
        <pc:chgData name="Jaap Brasser" userId="94b91a340a22cdbc" providerId="LiveId" clId="{87E7FEDE-C51F-429B-B054-861AF9DD0951}" dt="2017-11-14T23:27:41.776" v="72" actId="171"/>
        <pc:sldMkLst>
          <pc:docMk/>
          <pc:sldMk cId="2738041705" sldId="275"/>
        </pc:sldMkLst>
        <pc:picChg chg="add mod ord">
          <ac:chgData name="Jaap Brasser" userId="94b91a340a22cdbc" providerId="LiveId" clId="{87E7FEDE-C51F-429B-B054-861AF9DD0951}" dt="2017-11-14T23:27:41.776" v="72" actId="171"/>
          <ac:picMkLst>
            <pc:docMk/>
            <pc:sldMk cId="2738041705" sldId="275"/>
            <ac:picMk id="2" creationId="{EE10D536-868E-449B-9CA1-97C387060B09}"/>
          </ac:picMkLst>
        </pc:picChg>
        <pc:picChg chg="del">
          <ac:chgData name="Jaap Brasser" userId="94b91a340a22cdbc" providerId="LiveId" clId="{87E7FEDE-C51F-429B-B054-861AF9DD0951}" dt="2017-11-14T23:26:52.765" v="59" actId="478"/>
          <ac:picMkLst>
            <pc:docMk/>
            <pc:sldMk cId="2738041705" sldId="275"/>
            <ac:picMk id="4" creationId="{EAE969ED-8DF1-44AA-A062-66FD43C6E278}"/>
          </ac:picMkLst>
        </pc:picChg>
        <pc:picChg chg="add del mod">
          <ac:chgData name="Jaap Brasser" userId="94b91a340a22cdbc" providerId="LiveId" clId="{87E7FEDE-C51F-429B-B054-861AF9DD0951}" dt="2017-11-14T23:27:12.077" v="65" actId="171"/>
          <ac:picMkLst>
            <pc:docMk/>
            <pc:sldMk cId="2738041705" sldId="275"/>
            <ac:picMk id="3074" creationId="{FAA2731B-4282-45D8-A76F-50ADBCFC01DA}"/>
          </ac:picMkLst>
        </pc:picChg>
      </pc:sldChg>
      <pc:sldChg chg="addSp delSp modSp">
        <pc:chgData name="Jaap Brasser" userId="94b91a340a22cdbc" providerId="LiveId" clId="{87E7FEDE-C51F-429B-B054-861AF9DD0951}" dt="2017-11-14T23:35:25.248" v="141" actId="14100"/>
        <pc:sldMkLst>
          <pc:docMk/>
          <pc:sldMk cId="2592158199" sldId="280"/>
        </pc:sldMkLst>
        <pc:picChg chg="del">
          <ac:chgData name="Jaap Brasser" userId="94b91a340a22cdbc" providerId="LiveId" clId="{87E7FEDE-C51F-429B-B054-861AF9DD0951}" dt="2017-11-14T23:25:41.554" v="54" actId="478"/>
          <ac:picMkLst>
            <pc:docMk/>
            <pc:sldMk cId="2592158199" sldId="280"/>
            <ac:picMk id="4" creationId="{ECD5C19A-99C4-4E2F-BCDA-999731072C91}"/>
          </ac:picMkLst>
        </pc:picChg>
        <pc:picChg chg="add mod modCrop">
          <ac:chgData name="Jaap Brasser" userId="94b91a340a22cdbc" providerId="LiveId" clId="{87E7FEDE-C51F-429B-B054-861AF9DD0951}" dt="2017-11-14T23:35:25.248" v="141" actId="14100"/>
          <ac:picMkLst>
            <pc:docMk/>
            <pc:sldMk cId="2592158199" sldId="280"/>
            <ac:picMk id="2050" creationId="{EE5B57CA-D1FF-4C32-9CE5-0D7C127EBA4C}"/>
          </ac:picMkLst>
        </pc:picChg>
      </pc:sldChg>
      <pc:sldChg chg="addSp delSp modSp">
        <pc:chgData name="Jaap Brasser" userId="94b91a340a22cdbc" providerId="LiveId" clId="{87E7FEDE-C51F-429B-B054-861AF9DD0951}" dt="2017-11-14T23:37:22.831" v="155" actId="171"/>
        <pc:sldMkLst>
          <pc:docMk/>
          <pc:sldMk cId="752876150" sldId="282"/>
        </pc:sldMkLst>
        <pc:picChg chg="del">
          <ac:chgData name="Jaap Brasser" userId="94b91a340a22cdbc" providerId="LiveId" clId="{87E7FEDE-C51F-429B-B054-861AF9DD0951}" dt="2017-11-14T23:37:11.760" v="149" actId="478"/>
          <ac:picMkLst>
            <pc:docMk/>
            <pc:sldMk cId="752876150" sldId="282"/>
            <ac:picMk id="3" creationId="{58B1ECC3-1913-42C7-8A86-214BE5DCBAF1}"/>
          </ac:picMkLst>
        </pc:picChg>
        <pc:picChg chg="add mod ord">
          <ac:chgData name="Jaap Brasser" userId="94b91a340a22cdbc" providerId="LiveId" clId="{87E7FEDE-C51F-429B-B054-861AF9DD0951}" dt="2017-11-14T23:37:22.831" v="155" actId="171"/>
          <ac:picMkLst>
            <pc:docMk/>
            <pc:sldMk cId="752876150" sldId="282"/>
            <ac:picMk id="6146" creationId="{957678D8-B370-4BEE-860C-77826120EE96}"/>
          </ac:picMkLst>
        </pc:picChg>
      </pc:sldChg>
      <pc:sldChg chg="addSp delSp modSp">
        <pc:chgData name="Jaap Brasser" userId="94b91a340a22cdbc" providerId="LiveId" clId="{87E7FEDE-C51F-429B-B054-861AF9DD0951}" dt="2017-11-14T23:33:11.389" v="137" actId="171"/>
        <pc:sldMkLst>
          <pc:docMk/>
          <pc:sldMk cId="2493142913" sldId="283"/>
        </pc:sldMkLst>
        <pc:picChg chg="del">
          <ac:chgData name="Jaap Brasser" userId="94b91a340a22cdbc" providerId="LiveId" clId="{87E7FEDE-C51F-429B-B054-861AF9DD0951}" dt="2017-11-14T23:32:10.593" v="81" actId="478"/>
          <ac:picMkLst>
            <pc:docMk/>
            <pc:sldMk cId="2493142913" sldId="283"/>
            <ac:picMk id="4" creationId="{EAE969ED-8DF1-44AA-A062-66FD43C6E278}"/>
          </ac:picMkLst>
        </pc:picChg>
        <pc:picChg chg="add del">
          <ac:chgData name="Jaap Brasser" userId="94b91a340a22cdbc" providerId="LiveId" clId="{87E7FEDE-C51F-429B-B054-861AF9DD0951}" dt="2017-11-14T23:32:16.657" v="83" actId="171"/>
          <ac:picMkLst>
            <pc:docMk/>
            <pc:sldMk cId="2493142913" sldId="283"/>
            <ac:picMk id="4098" creationId="{66D6D943-3E26-4BB3-96F3-6A25BD887495}"/>
          </ac:picMkLst>
        </pc:picChg>
        <pc:picChg chg="add mod ord">
          <ac:chgData name="Jaap Brasser" userId="94b91a340a22cdbc" providerId="LiveId" clId="{87E7FEDE-C51F-429B-B054-861AF9DD0951}" dt="2017-11-14T23:33:11.389" v="137" actId="171"/>
          <ac:picMkLst>
            <pc:docMk/>
            <pc:sldMk cId="2493142913" sldId="283"/>
            <ac:picMk id="4100" creationId="{CF5D10E9-46A7-4AB0-AE07-A27643BFFE7A}"/>
          </ac:picMkLst>
        </pc:picChg>
      </pc:sldChg>
      <pc:sldChg chg="addSp delSp modSp">
        <pc:chgData name="Jaap Brasser" userId="94b91a340a22cdbc" providerId="LiveId" clId="{87E7FEDE-C51F-429B-B054-861AF9DD0951}" dt="2017-11-14T23:36:17.779" v="148" actId="171"/>
        <pc:sldMkLst>
          <pc:docMk/>
          <pc:sldMk cId="3503195263" sldId="287"/>
        </pc:sldMkLst>
        <pc:picChg chg="del">
          <ac:chgData name="Jaap Brasser" userId="94b91a340a22cdbc" providerId="LiveId" clId="{87E7FEDE-C51F-429B-B054-861AF9DD0951}" dt="2017-11-14T23:36:05.677" v="142" actId="478"/>
          <ac:picMkLst>
            <pc:docMk/>
            <pc:sldMk cId="3503195263" sldId="287"/>
            <ac:picMk id="3" creationId="{8354C8DC-2C50-470B-AA8B-BB43AFC670F0}"/>
          </ac:picMkLst>
        </pc:picChg>
        <pc:picChg chg="add mod ord">
          <ac:chgData name="Jaap Brasser" userId="94b91a340a22cdbc" providerId="LiveId" clId="{87E7FEDE-C51F-429B-B054-861AF9DD0951}" dt="2017-11-14T23:36:17.779" v="148" actId="171"/>
          <ac:picMkLst>
            <pc:docMk/>
            <pc:sldMk cId="3503195263" sldId="287"/>
            <ac:picMk id="5122" creationId="{BB061A3A-560B-4DCB-A0C0-8B2F8C44013D}"/>
          </ac:picMkLst>
        </pc:picChg>
      </pc:sldChg>
      <pc:sldChg chg="addSp delSp modSp mod setBg">
        <pc:chgData name="Jaap Brasser" userId="94b91a340a22cdbc" providerId="LiveId" clId="{87E7FEDE-C51F-429B-B054-861AF9DD0951}" dt="2017-11-14T23:31:09.861" v="75" actId="27614"/>
        <pc:sldMkLst>
          <pc:docMk/>
          <pc:sldMk cId="53202572" sldId="289"/>
        </pc:sldMkLst>
        <pc:spChg chg="mod">
          <ac:chgData name="Jaap Brasser" userId="94b91a340a22cdbc" providerId="LiveId" clId="{87E7FEDE-C51F-429B-B054-861AF9DD0951}" dt="2017-11-14T23:31:06.560" v="74" actId="26606"/>
          <ac:spMkLst>
            <pc:docMk/>
            <pc:sldMk cId="53202572" sldId="289"/>
            <ac:spMk id="2" creationId="{9D980E8D-CD1B-4D29-B9B9-5EB550152552}"/>
          </ac:spMkLst>
        </pc:spChg>
        <pc:spChg chg="add">
          <ac:chgData name="Jaap Brasser" userId="94b91a340a22cdbc" providerId="LiveId" clId="{87E7FEDE-C51F-429B-B054-861AF9DD0951}" dt="2017-11-14T23:31:06.560" v="74" actId="26606"/>
          <ac:spMkLst>
            <pc:docMk/>
            <pc:sldMk cId="53202572" sldId="289"/>
            <ac:spMk id="137" creationId="{C5E6CFF1-2F42-4E10-9A97-F116F46F53FE}"/>
          </ac:spMkLst>
        </pc:spChg>
        <pc:picChg chg="mod">
          <ac:chgData name="Jaap Brasser" userId="94b91a340a22cdbc" providerId="LiveId" clId="{87E7FEDE-C51F-429B-B054-861AF9DD0951}" dt="2017-11-14T23:31:09.861" v="75" actId="27614"/>
          <ac:picMkLst>
            <pc:docMk/>
            <pc:sldMk cId="53202572" sldId="289"/>
            <ac:picMk id="1028" creationId="{43CED6B7-8F15-4D55-9B46-8B3CFDFA1BB8}"/>
          </ac:picMkLst>
        </pc:picChg>
        <pc:cxnChg chg="del">
          <ac:chgData name="Jaap Brasser" userId="94b91a340a22cdbc" providerId="LiveId" clId="{87E7FEDE-C51F-429B-B054-861AF9DD0951}" dt="2017-11-14T23:31:06.560" v="74" actId="26606"/>
          <ac:cxnSpMkLst>
            <pc:docMk/>
            <pc:sldMk cId="53202572" sldId="289"/>
            <ac:cxnSpMk id="73" creationId="{67182200-4859-4C8D-BCBB-55B245C28BA3}"/>
          </ac:cxnSpMkLst>
        </pc:cxnChg>
        <pc:cxnChg chg="add">
          <ac:chgData name="Jaap Brasser" userId="94b91a340a22cdbc" providerId="LiveId" clId="{87E7FEDE-C51F-429B-B054-861AF9DD0951}" dt="2017-11-14T23:31:06.560" v="74" actId="26606"/>
          <ac:cxnSpMkLst>
            <pc:docMk/>
            <pc:sldMk cId="53202572" sldId="289"/>
            <ac:cxnSpMk id="139" creationId="{67182200-4859-4C8D-BCBB-55B245C28BA3}"/>
          </ac:cxnSpMkLst>
        </pc:cxnChg>
      </pc:sldChg>
      <pc:sldChg chg="del">
        <pc:chgData name="Jaap Brasser" userId="94b91a340a22cdbc" providerId="LiveId" clId="{87E7FEDE-C51F-429B-B054-861AF9DD0951}" dt="2017-11-14T23:31:47.111" v="80" actId="2696"/>
        <pc:sldMkLst>
          <pc:docMk/>
          <pc:sldMk cId="2206944724" sldId="290"/>
        </pc:sldMkLst>
      </pc:sldChg>
      <pc:sldChg chg="modSp add ord">
        <pc:chgData name="Jaap Brasser" userId="94b91a340a22cdbc" providerId="LiveId" clId="{87E7FEDE-C51F-429B-B054-861AF9DD0951}" dt="2017-11-14T23:31:35.291" v="79" actId="313"/>
        <pc:sldMkLst>
          <pc:docMk/>
          <pc:sldMk cId="186385188" sldId="291"/>
        </pc:sldMkLst>
        <pc:spChg chg="mod">
          <ac:chgData name="Jaap Brasser" userId="94b91a340a22cdbc" providerId="LiveId" clId="{87E7FEDE-C51F-429B-B054-861AF9DD0951}" dt="2017-11-14T23:31:35.291" v="79" actId="313"/>
          <ac:spMkLst>
            <pc:docMk/>
            <pc:sldMk cId="186385188" sldId="291"/>
            <ac:spMk id="2" creationId="{9D980E8D-CD1B-4D29-B9B9-5EB550152552}"/>
          </ac:spMkLst>
        </pc:spChg>
      </pc:sldChg>
    </pc:docChg>
  </pc:docChgLst>
  <pc:docChgLst>
    <pc:chgData name="Jaap Brasser" userId="94b91a340a22cdbc" providerId="LiveId" clId="{A28B4B12-FCDD-4835-8BDC-6CB8F253DF22}"/>
    <pc:docChg chg="custSel addSld delSld modSld sldOrd">
      <pc:chgData name="Jaap Brasser" userId="94b91a340a22cdbc" providerId="LiveId" clId="{A28B4B12-FCDD-4835-8BDC-6CB8F253DF22}" dt="2017-11-15T03:50:02.447" v="187" actId="20577"/>
      <pc:docMkLst>
        <pc:docMk/>
      </pc:docMkLst>
      <pc:sldChg chg="modSp">
        <pc:chgData name="Jaap Brasser" userId="94b91a340a22cdbc" providerId="LiveId" clId="{A28B4B12-FCDD-4835-8BDC-6CB8F253DF22}" dt="2017-11-15T03:46:46.127" v="126"/>
        <pc:sldMkLst>
          <pc:docMk/>
          <pc:sldMk cId="103718907" sldId="271"/>
        </pc:sldMkLst>
        <pc:picChg chg="mod">
          <ac:chgData name="Jaap Brasser" userId="94b91a340a22cdbc" providerId="LiveId" clId="{A28B4B12-FCDD-4835-8BDC-6CB8F253DF22}" dt="2017-11-15T03:46:46.127" v="126"/>
          <ac:picMkLst>
            <pc:docMk/>
            <pc:sldMk cId="103718907" sldId="271"/>
            <ac:picMk id="3074" creationId="{9DAC5CDE-0437-49BB-8022-6057B18583A9}"/>
          </ac:picMkLst>
        </pc:picChg>
      </pc:sldChg>
      <pc:sldChg chg="delSp modSp add del setBg">
        <pc:chgData name="Jaap Brasser" userId="94b91a340a22cdbc" providerId="LiveId" clId="{A28B4B12-FCDD-4835-8BDC-6CB8F253DF22}" dt="2017-11-15T03:47:29.642" v="163" actId="2696"/>
        <pc:sldMkLst>
          <pc:docMk/>
          <pc:sldMk cId="464073978" sldId="292"/>
        </pc:sldMkLst>
        <pc:spChg chg="mod">
          <ac:chgData name="Jaap Brasser" userId="94b91a340a22cdbc" providerId="LiveId" clId="{A28B4B12-FCDD-4835-8BDC-6CB8F253DF22}" dt="2017-11-15T03:46:04.616" v="121" actId="20577"/>
          <ac:spMkLst>
            <pc:docMk/>
            <pc:sldMk cId="464073978" sldId="292"/>
            <ac:spMk id="8" creationId="{00000000-0000-0000-0000-000000000000}"/>
          </ac:spMkLst>
        </pc:spChg>
        <pc:picChg chg="del mod">
          <ac:chgData name="Jaap Brasser" userId="94b91a340a22cdbc" providerId="LiveId" clId="{A28B4B12-FCDD-4835-8BDC-6CB8F253DF22}" dt="2017-11-15T03:45:40.659" v="72" actId="478"/>
          <ac:picMkLst>
            <pc:docMk/>
            <pc:sldMk cId="464073978" sldId="292"/>
            <ac:picMk id="3074" creationId="{9DAC5CDE-0437-49BB-8022-6057B18583A9}"/>
          </ac:picMkLst>
        </pc:picChg>
      </pc:sldChg>
      <pc:sldChg chg="modSp add ord">
        <pc:chgData name="Jaap Brasser" userId="94b91a340a22cdbc" providerId="LiveId" clId="{A28B4B12-FCDD-4835-8BDC-6CB8F253DF22}" dt="2017-11-15T03:50:02.447" v="187" actId="20577"/>
        <pc:sldMkLst>
          <pc:docMk/>
          <pc:sldMk cId="1210118078" sldId="293"/>
        </pc:sldMkLst>
        <pc:spChg chg="mod">
          <ac:chgData name="Jaap Brasser" userId="94b91a340a22cdbc" providerId="LiveId" clId="{A28B4B12-FCDD-4835-8BDC-6CB8F253DF22}" dt="2017-11-15T03:50:02.447" v="187" actId="20577"/>
          <ac:spMkLst>
            <pc:docMk/>
            <pc:sldMk cId="1210118078" sldId="293"/>
            <ac:spMk id="2" creationId="{9D980E8D-CD1B-4D29-B9B9-5EB550152552}"/>
          </ac:spMkLst>
        </pc:spChg>
        <pc:spChg chg="mod">
          <ac:chgData name="Jaap Brasser" userId="94b91a340a22cdbc" providerId="LiveId" clId="{A28B4B12-FCDD-4835-8BDC-6CB8F253DF22}" dt="2017-11-15T03:47:33.401" v="173" actId="20577"/>
          <ac:spMkLst>
            <pc:docMk/>
            <pc:sldMk cId="1210118078" sldId="293"/>
            <ac:spMk id="7" creationId="{00000000-0000-0000-0000-000000000000}"/>
          </ac:spMkLst>
        </pc:spChg>
      </pc:sldChg>
      <pc:sldChg chg="modSp add del">
        <pc:chgData name="Jaap Brasser" userId="94b91a340a22cdbc" providerId="LiveId" clId="{A28B4B12-FCDD-4835-8BDC-6CB8F253DF22}" dt="2017-11-15T03:46:33.005" v="125"/>
        <pc:sldMkLst>
          <pc:docMk/>
          <pc:sldMk cId="1836869031" sldId="293"/>
        </pc:sldMkLst>
        <pc:picChg chg="mod">
          <ac:chgData name="Jaap Brasser" userId="94b91a340a22cdbc" providerId="LiveId" clId="{A28B4B12-FCDD-4835-8BDC-6CB8F253DF22}" dt="2017-11-15T03:46:31.277" v="124" actId="14826"/>
          <ac:picMkLst>
            <pc:docMk/>
            <pc:sldMk cId="1836869031" sldId="293"/>
            <ac:picMk id="6146" creationId="{957678D8-B370-4BEE-860C-77826120EE96}"/>
          </ac:picMkLst>
        </pc:picChg>
      </pc:sldChg>
    </pc:docChg>
  </pc:docChgLst>
  <pc:docChgLst>
    <pc:chgData name="Jaap Brasser" userId="94b91a340a22cdbc" providerId="LiveId" clId="{B9DBDDCB-287F-465A-8C2D-16EFD0CFF0C4}"/>
    <pc:docChg chg="custSel addSld delSld modSld sldOrd">
      <pc:chgData name="Jaap Brasser" userId="94b91a340a22cdbc" providerId="LiveId" clId="{B9DBDDCB-287F-465A-8C2D-16EFD0CFF0C4}" dt="2017-09-19T19:49:35.003" v="254" actId="20577"/>
      <pc:docMkLst>
        <pc:docMk/>
      </pc:docMkLst>
      <pc:sldChg chg="modSp setBg">
        <pc:chgData name="Jaap Brasser" userId="94b91a340a22cdbc" providerId="LiveId" clId="{B9DBDDCB-287F-465A-8C2D-16EFD0CFF0C4}" dt="2017-09-19T19:41:03.840" v="7" actId="20577"/>
        <pc:sldMkLst>
          <pc:docMk/>
          <pc:sldMk cId="3757752744" sldId="256"/>
        </pc:sldMkLst>
        <pc:spChg chg="mod">
          <ac:chgData name="Jaap Brasser" userId="94b91a340a22cdbc" providerId="LiveId" clId="{B9DBDDCB-287F-465A-8C2D-16EFD0CFF0C4}" dt="2017-09-19T19:39:27.295" v="4" actId="20577"/>
          <ac:spMkLst>
            <pc:docMk/>
            <pc:sldMk cId="3757752744" sldId="256"/>
            <ac:spMk id="2" creationId="{00000000-0000-0000-0000-000000000000}"/>
          </ac:spMkLst>
        </pc:spChg>
        <pc:spChg chg="mod">
          <ac:chgData name="Jaap Brasser" userId="94b91a340a22cdbc" providerId="LiveId" clId="{B9DBDDCB-287F-465A-8C2D-16EFD0CFF0C4}" dt="2017-09-19T19:39:30.987" v="5" actId="20577"/>
          <ac:spMkLst>
            <pc:docMk/>
            <pc:sldMk cId="3757752744" sldId="256"/>
            <ac:spMk id="4" creationId="{00000000-0000-0000-0000-000000000000}"/>
          </ac:spMkLst>
        </pc:spChg>
      </pc:sldChg>
      <pc:sldChg chg="modSp">
        <pc:chgData name="Jaap Brasser" userId="94b91a340a22cdbc" providerId="LiveId" clId="{B9DBDDCB-287F-465A-8C2D-16EFD0CFF0C4}" dt="2017-09-19T19:43:09.890" v="35" actId="20577"/>
        <pc:sldMkLst>
          <pc:docMk/>
          <pc:sldMk cId="1112922037" sldId="258"/>
        </pc:sldMkLst>
        <pc:graphicFrameChg chg="mod">
          <ac:chgData name="Jaap Brasser" userId="94b91a340a22cdbc" providerId="LiveId" clId="{B9DBDDCB-287F-465A-8C2D-16EFD0CFF0C4}" dt="2017-09-19T19:43:09.890" v="35" actId="20577"/>
          <ac:graphicFrameMkLst>
            <pc:docMk/>
            <pc:sldMk cId="1112922037" sldId="258"/>
            <ac:graphicFrameMk id="19" creationId="{00000000-0000-0000-0000-000000000000}"/>
          </ac:graphicFrameMkLst>
        </pc:graphicFrameChg>
      </pc:sldChg>
      <pc:sldChg chg="modSp">
        <pc:chgData name="Jaap Brasser" userId="94b91a340a22cdbc" providerId="LiveId" clId="{B9DBDDCB-287F-465A-8C2D-16EFD0CFF0C4}" dt="2017-09-19T19:43:16.296" v="36" actId="20577"/>
        <pc:sldMkLst>
          <pc:docMk/>
          <pc:sldMk cId="214217876" sldId="259"/>
        </pc:sldMkLst>
        <pc:spChg chg="mod">
          <ac:chgData name="Jaap Brasser" userId="94b91a340a22cdbc" providerId="LiveId" clId="{B9DBDDCB-287F-465A-8C2D-16EFD0CFF0C4}" dt="2017-09-19T19:43:16.296" v="36" actId="20577"/>
          <ac:spMkLst>
            <pc:docMk/>
            <pc:sldMk cId="214217876" sldId="259"/>
            <ac:spMk id="14" creationId="{00000000-0000-0000-0000-000000000000}"/>
          </ac:spMkLst>
        </pc:spChg>
      </pc:sldChg>
      <pc:sldChg chg="modSp">
        <pc:chgData name="Jaap Brasser" userId="94b91a340a22cdbc" providerId="LiveId" clId="{B9DBDDCB-287F-465A-8C2D-16EFD0CFF0C4}" dt="2017-09-19T19:49:35.003" v="254" actId="20577"/>
        <pc:sldMkLst>
          <pc:docMk/>
          <pc:sldMk cId="103718907" sldId="271"/>
        </pc:sldMkLst>
        <pc:spChg chg="mod">
          <ac:chgData name="Jaap Brasser" userId="94b91a340a22cdbc" providerId="LiveId" clId="{B9DBDDCB-287F-465A-8C2D-16EFD0CFF0C4}" dt="2017-09-19T19:49:35.003" v="254" actId="20577"/>
          <ac:spMkLst>
            <pc:docMk/>
            <pc:sldMk cId="103718907" sldId="271"/>
            <ac:spMk id="14" creationId="{00000000-0000-0000-0000-000000000000}"/>
          </ac:spMkLst>
        </pc:spChg>
      </pc:sldChg>
      <pc:sldChg chg="addSp delSp modSp del setBg">
        <pc:chgData name="Jaap Brasser" userId="94b91a340a22cdbc" providerId="LiveId" clId="{B9DBDDCB-287F-465A-8C2D-16EFD0CFF0C4}" dt="2017-09-19T19:48:09.913" v="204" actId="2696"/>
        <pc:sldMkLst>
          <pc:docMk/>
          <pc:sldMk cId="1423328562" sldId="276"/>
        </pc:sldMkLst>
        <pc:spChg chg="mod">
          <ac:chgData name="Jaap Brasser" userId="94b91a340a22cdbc" providerId="LiveId" clId="{B9DBDDCB-287F-465A-8C2D-16EFD0CFF0C4}" dt="2017-09-19T19:44:45.762" v="109" actId="2696"/>
          <ac:spMkLst>
            <pc:docMk/>
            <pc:sldMk cId="1423328562" sldId="276"/>
            <ac:spMk id="7" creationId="{00000000-0000-0000-0000-000000000000}"/>
          </ac:spMkLst>
        </pc:spChg>
        <pc:picChg chg="add del mod">
          <ac:chgData name="Jaap Brasser" userId="94b91a340a22cdbc" providerId="LiveId" clId="{B9DBDDCB-287F-465A-8C2D-16EFD0CFF0C4}" dt="2017-09-19T19:45:46.950" v="112" actId="478"/>
          <ac:picMkLst>
            <pc:docMk/>
            <pc:sldMk cId="1423328562" sldId="276"/>
            <ac:picMk id="1026" creationId="{74270CD4-92B5-4A7B-B5A1-3A07B6104DEE}"/>
          </ac:picMkLst>
        </pc:picChg>
        <pc:picChg chg="add mod">
          <ac:chgData name="Jaap Brasser" userId="94b91a340a22cdbc" providerId="LiveId" clId="{B9DBDDCB-287F-465A-8C2D-16EFD0CFF0C4}" dt="2017-09-19T19:46:09.212" v="118" actId="1076"/>
          <ac:picMkLst>
            <pc:docMk/>
            <pc:sldMk cId="1423328562" sldId="276"/>
            <ac:picMk id="1028" creationId="{43CED6B7-8F15-4D55-9B46-8B3CFDFA1BB8}"/>
          </ac:picMkLst>
        </pc:picChg>
      </pc:sldChg>
      <pc:sldChg chg="modSp">
        <pc:chgData name="Jaap Brasser" userId="94b91a340a22cdbc" providerId="LiveId" clId="{B9DBDDCB-287F-465A-8C2D-16EFD0CFF0C4}" dt="2017-09-19T19:43:22.428" v="42" actId="20577"/>
        <pc:sldMkLst>
          <pc:docMk/>
          <pc:sldMk cId="2592158199" sldId="280"/>
        </pc:sldMkLst>
        <pc:spChg chg="mod">
          <ac:chgData name="Jaap Brasser" userId="94b91a340a22cdbc" providerId="LiveId" clId="{B9DBDDCB-287F-465A-8C2D-16EFD0CFF0C4}" dt="2017-09-19T19:43:22.428" v="42" actId="20577"/>
          <ac:spMkLst>
            <pc:docMk/>
            <pc:sldMk cId="2592158199" sldId="280"/>
            <ac:spMk id="14" creationId="{00000000-0000-0000-0000-000000000000}"/>
          </ac:spMkLst>
        </pc:spChg>
      </pc:sldChg>
      <pc:sldChg chg="modSp">
        <pc:chgData name="Jaap Brasser" userId="94b91a340a22cdbc" providerId="LiveId" clId="{B9DBDDCB-287F-465A-8C2D-16EFD0CFF0C4}" dt="2017-09-19T19:44:30.874" v="93" actId="20577"/>
        <pc:sldMkLst>
          <pc:docMk/>
          <pc:sldMk cId="2493142913" sldId="283"/>
        </pc:sldMkLst>
        <pc:spChg chg="mod">
          <ac:chgData name="Jaap Brasser" userId="94b91a340a22cdbc" providerId="LiveId" clId="{B9DBDDCB-287F-465A-8C2D-16EFD0CFF0C4}" dt="2017-09-19T19:44:30.874" v="93" actId="20577"/>
          <ac:spMkLst>
            <pc:docMk/>
            <pc:sldMk cId="2493142913" sldId="283"/>
            <ac:spMk id="14" creationId="{00000000-0000-0000-0000-000000000000}"/>
          </ac:spMkLst>
        </pc:spChg>
      </pc:sldChg>
      <pc:sldChg chg="modSp">
        <pc:chgData name="Jaap Brasser" userId="94b91a340a22cdbc" providerId="LiveId" clId="{B9DBDDCB-287F-465A-8C2D-16EFD0CFF0C4}" dt="2017-09-19T19:43:36.001" v="66" actId="20577"/>
        <pc:sldMkLst>
          <pc:docMk/>
          <pc:sldMk cId="1114472656" sldId="285"/>
        </pc:sldMkLst>
        <pc:spChg chg="mod">
          <ac:chgData name="Jaap Brasser" userId="94b91a340a22cdbc" providerId="LiveId" clId="{B9DBDDCB-287F-465A-8C2D-16EFD0CFF0C4}" dt="2017-09-19T19:43:36.001" v="66" actId="20577"/>
          <ac:spMkLst>
            <pc:docMk/>
            <pc:sldMk cId="1114472656" sldId="285"/>
            <ac:spMk id="9" creationId="{00000000-0000-0000-0000-000000000000}"/>
          </ac:spMkLst>
        </pc:spChg>
      </pc:sldChg>
      <pc:sldChg chg="modSp del">
        <pc:chgData name="Jaap Brasser" userId="94b91a340a22cdbc" providerId="LiveId" clId="{B9DBDDCB-287F-465A-8C2D-16EFD0CFF0C4}" dt="2017-09-19T19:49:20.450" v="248" actId="2696"/>
        <pc:sldMkLst>
          <pc:docMk/>
          <pc:sldMk cId="4052189150" sldId="286"/>
        </pc:sldMkLst>
        <pc:spChg chg="mod">
          <ac:chgData name="Jaap Brasser" userId="94b91a340a22cdbc" providerId="LiveId" clId="{B9DBDDCB-287F-465A-8C2D-16EFD0CFF0C4}" dt="2017-09-19T19:44:39.531" v="107" actId="20577"/>
          <ac:spMkLst>
            <pc:docMk/>
            <pc:sldMk cId="4052189150" sldId="286"/>
            <ac:spMk id="7" creationId="{00000000-0000-0000-0000-000000000000}"/>
          </ac:spMkLst>
        </pc:spChg>
        <pc:spChg chg="mod">
          <ac:chgData name="Jaap Brasser" userId="94b91a340a22cdbc" providerId="LiveId" clId="{B9DBDDCB-287F-465A-8C2D-16EFD0CFF0C4}" dt="2017-09-19T19:44:01.183" v="67" actId="313"/>
          <ac:spMkLst>
            <pc:docMk/>
            <pc:sldMk cId="4052189150" sldId="286"/>
            <ac:spMk id="8" creationId="{00000000-0000-0000-0000-000000000000}"/>
          </ac:spMkLst>
        </pc:spChg>
      </pc:sldChg>
      <pc:sldChg chg="modSp">
        <pc:chgData name="Jaap Brasser" userId="94b91a340a22cdbc" providerId="LiveId" clId="{B9DBDDCB-287F-465A-8C2D-16EFD0CFF0C4}" dt="2017-09-19T19:44:23.368" v="92" actId="20577"/>
        <pc:sldMkLst>
          <pc:docMk/>
          <pc:sldMk cId="3503195263" sldId="287"/>
        </pc:sldMkLst>
        <pc:spChg chg="mod">
          <ac:chgData name="Jaap Brasser" userId="94b91a340a22cdbc" providerId="LiveId" clId="{B9DBDDCB-287F-465A-8C2D-16EFD0CFF0C4}" dt="2017-09-19T19:44:23.368" v="92" actId="20577"/>
          <ac:spMkLst>
            <pc:docMk/>
            <pc:sldMk cId="3503195263" sldId="287"/>
            <ac:spMk id="14" creationId="{00000000-0000-0000-0000-000000000000}"/>
          </ac:spMkLst>
        </pc:spChg>
      </pc:sldChg>
      <pc:sldChg chg="modSp">
        <pc:chgData name="Jaap Brasser" userId="94b91a340a22cdbc" providerId="LiveId" clId="{B9DBDDCB-287F-465A-8C2D-16EFD0CFF0C4}" dt="2017-09-19T19:41:24.992" v="13" actId="20577"/>
        <pc:sldMkLst>
          <pc:docMk/>
          <pc:sldMk cId="1360302650" sldId="288"/>
        </pc:sldMkLst>
        <pc:spChg chg="mod">
          <ac:chgData name="Jaap Brasser" userId="94b91a340a22cdbc" providerId="LiveId" clId="{B9DBDDCB-287F-465A-8C2D-16EFD0CFF0C4}" dt="2017-09-19T19:41:24.992" v="13" actId="20577"/>
          <ac:spMkLst>
            <pc:docMk/>
            <pc:sldMk cId="1360302650" sldId="288"/>
            <ac:spMk id="3" creationId="{EA329C5E-679B-42D9-A091-D25EFDA758F3}"/>
          </ac:spMkLst>
        </pc:spChg>
      </pc:sldChg>
      <pc:sldChg chg="addSp delSp modSp add mod setBg">
        <pc:chgData name="Jaap Brasser" userId="94b91a340a22cdbc" providerId="LiveId" clId="{B9DBDDCB-287F-465A-8C2D-16EFD0CFF0C4}" dt="2017-09-19T19:47:54.816" v="203" actId="20577"/>
        <pc:sldMkLst>
          <pc:docMk/>
          <pc:sldMk cId="53202572" sldId="289"/>
        </pc:sldMkLst>
        <pc:spChg chg="add mod">
          <ac:chgData name="Jaap Brasser" userId="94b91a340a22cdbc" providerId="LiveId" clId="{B9DBDDCB-287F-465A-8C2D-16EFD0CFF0C4}" dt="2017-09-19T19:47:54.816" v="203" actId="20577"/>
          <ac:spMkLst>
            <pc:docMk/>
            <pc:sldMk cId="53202572" sldId="289"/>
            <ac:spMk id="2" creationId="{9D980E8D-CD1B-4D29-B9B9-5EB550152552}"/>
          </ac:spMkLst>
        </pc:spChg>
        <pc:spChg chg="mod ord">
          <ac:chgData name="Jaap Brasser" userId="94b91a340a22cdbc" providerId="LiveId" clId="{B9DBDDCB-287F-465A-8C2D-16EFD0CFF0C4}" dt="2017-09-19T19:46:30.797" v="123" actId="26606"/>
          <ac:spMkLst>
            <pc:docMk/>
            <pc:sldMk cId="53202572" sldId="289"/>
            <ac:spMk id="7" creationId="{00000000-0000-0000-0000-000000000000}"/>
          </ac:spMkLst>
        </pc:spChg>
        <pc:spChg chg="del">
          <ac:chgData name="Jaap Brasser" userId="94b91a340a22cdbc" providerId="LiveId" clId="{B9DBDDCB-287F-465A-8C2D-16EFD0CFF0C4}" dt="2017-09-19T19:46:16.313" v="120" actId="20577"/>
          <ac:spMkLst>
            <pc:docMk/>
            <pc:sldMk cId="53202572" sldId="289"/>
            <ac:spMk id="8" creationId="{00000000-0000-0000-0000-000000000000}"/>
          </ac:spMkLst>
        </pc:spChg>
        <pc:spChg chg="del">
          <ac:chgData name="Jaap Brasser" userId="94b91a340a22cdbc" providerId="LiveId" clId="{B9DBDDCB-287F-465A-8C2D-16EFD0CFF0C4}" dt="2017-09-19T19:46:30.797" v="123" actId="26606"/>
          <ac:spMkLst>
            <pc:docMk/>
            <pc:sldMk cId="53202572" sldId="289"/>
            <ac:spMk id="13" creationId="{00000000-0000-0000-0000-000000000000}"/>
          </ac:spMkLst>
        </pc:spChg>
        <pc:spChg chg="del">
          <ac:chgData name="Jaap Brasser" userId="94b91a340a22cdbc" providerId="LiveId" clId="{B9DBDDCB-287F-465A-8C2D-16EFD0CFF0C4}" dt="2017-09-19T19:46:30.797" v="123" actId="26606"/>
          <ac:spMkLst>
            <pc:docMk/>
            <pc:sldMk cId="53202572" sldId="289"/>
            <ac:spMk id="15" creationId="{00000000-0000-0000-0000-000000000000}"/>
          </ac:spMkLst>
        </pc:spChg>
        <pc:spChg chg="del">
          <ac:chgData name="Jaap Brasser" userId="94b91a340a22cdbc" providerId="LiveId" clId="{B9DBDDCB-287F-465A-8C2D-16EFD0CFF0C4}" dt="2017-09-19T19:46:30.797" v="123" actId="26606"/>
          <ac:spMkLst>
            <pc:docMk/>
            <pc:sldMk cId="53202572" sldId="289"/>
            <ac:spMk id="17" creationId="{00000000-0000-0000-0000-000000000000}"/>
          </ac:spMkLst>
        </pc:spChg>
        <pc:picChg chg="mod">
          <ac:chgData name="Jaap Brasser" userId="94b91a340a22cdbc" providerId="LiveId" clId="{B9DBDDCB-287F-465A-8C2D-16EFD0CFF0C4}" dt="2017-09-19T19:46:30.797" v="123" actId="26606"/>
          <ac:picMkLst>
            <pc:docMk/>
            <pc:sldMk cId="53202572" sldId="289"/>
            <ac:picMk id="1028" creationId="{43CED6B7-8F15-4D55-9B46-8B3CFDFA1BB8}"/>
          </ac:picMkLst>
        </pc:picChg>
        <pc:cxnChg chg="add">
          <ac:chgData name="Jaap Brasser" userId="94b91a340a22cdbc" providerId="LiveId" clId="{B9DBDDCB-287F-465A-8C2D-16EFD0CFF0C4}" dt="2017-09-19T19:46:30.797" v="123" actId="26606"/>
          <ac:cxnSpMkLst>
            <pc:docMk/>
            <pc:sldMk cId="53202572" sldId="289"/>
            <ac:cxnSpMk id="73" creationId="{67182200-4859-4C8D-BCBB-55B245C28BA3}"/>
          </ac:cxnSpMkLst>
        </pc:cxnChg>
      </pc:sldChg>
      <pc:sldChg chg="modSp add ord">
        <pc:chgData name="Jaap Brasser" userId="94b91a340a22cdbc" providerId="LiveId" clId="{B9DBDDCB-287F-465A-8C2D-16EFD0CFF0C4}" dt="2017-09-19T19:49:14.209" v="247" actId="6549"/>
        <pc:sldMkLst>
          <pc:docMk/>
          <pc:sldMk cId="2206944724" sldId="290"/>
        </pc:sldMkLst>
        <pc:spChg chg="mod">
          <ac:chgData name="Jaap Brasser" userId="94b91a340a22cdbc" providerId="LiveId" clId="{B9DBDDCB-287F-465A-8C2D-16EFD0CFF0C4}" dt="2017-09-19T19:49:14.209" v="247" actId="6549"/>
          <ac:spMkLst>
            <pc:docMk/>
            <pc:sldMk cId="2206944724" sldId="290"/>
            <ac:spMk id="2" creationId="{9D980E8D-CD1B-4D29-B9B9-5EB55015255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201F2-CA80-4B35-8897-81670BD4C372}" type="doc">
      <dgm:prSet loTypeId="urn:microsoft.com/office/officeart/2005/8/layout/chevron1" loCatId="Inbo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E68554-AF57-4BF6-915F-24F8439D06CE}">
      <dgm:prSet/>
      <dgm:spPr/>
      <dgm:t>
        <a:bodyPr/>
        <a:lstStyle/>
        <a:p>
          <a:r>
            <a:rPr lang="en-US" dirty="0"/>
            <a:t>Chat Automation</a:t>
          </a:r>
        </a:p>
      </dgm:t>
    </dgm:pt>
    <dgm:pt modelId="{172130B0-DC2F-4A52-818A-6CB474620626}" type="parTrans" cxnId="{9C60CB93-AE5D-43A5-9DF7-823D608C59B2}">
      <dgm:prSet/>
      <dgm:spPr/>
      <dgm:t>
        <a:bodyPr/>
        <a:lstStyle/>
        <a:p>
          <a:endParaRPr lang="en-US"/>
        </a:p>
      </dgm:t>
    </dgm:pt>
    <dgm:pt modelId="{42FF15C8-F01D-4ACC-89FE-58F886227021}" type="sibTrans" cxnId="{9C60CB93-AE5D-43A5-9DF7-823D608C59B2}">
      <dgm:prSet/>
      <dgm:spPr/>
      <dgm:t>
        <a:bodyPr/>
        <a:lstStyle/>
        <a:p>
          <a:endParaRPr lang="en-US"/>
        </a:p>
      </dgm:t>
    </dgm:pt>
    <dgm:pt modelId="{E2D39D57-AF2B-4D5A-AB6A-97B290C4679D}">
      <dgm:prSet/>
      <dgm:spPr/>
      <dgm:t>
        <a:bodyPr/>
        <a:lstStyle/>
        <a:p>
          <a:r>
            <a:rPr lang="en-US" dirty="0"/>
            <a:t>Which Tools</a:t>
          </a:r>
        </a:p>
      </dgm:t>
    </dgm:pt>
    <dgm:pt modelId="{24AF59DC-D7BD-4B24-A3C7-04FE454182C5}" type="parTrans" cxnId="{C37F4754-14CE-4197-8D12-46F92D4FAD44}">
      <dgm:prSet/>
      <dgm:spPr/>
      <dgm:t>
        <a:bodyPr/>
        <a:lstStyle/>
        <a:p>
          <a:endParaRPr lang="en-US"/>
        </a:p>
      </dgm:t>
    </dgm:pt>
    <dgm:pt modelId="{C9CE4020-3D2E-4E5D-9399-7800F1267EB0}" type="sibTrans" cxnId="{C37F4754-14CE-4197-8D12-46F92D4FAD44}">
      <dgm:prSet/>
      <dgm:spPr/>
      <dgm:t>
        <a:bodyPr/>
        <a:lstStyle/>
        <a:p>
          <a:endParaRPr lang="en-US"/>
        </a:p>
      </dgm:t>
    </dgm:pt>
    <dgm:pt modelId="{931EDA75-122F-4CFE-900E-D19D88F411D3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9588BE4A-EE6C-4208-B0F7-B2BAD5F41682}" type="parTrans" cxnId="{A4FDE596-2E6A-4296-9577-D1C61A4C5454}">
      <dgm:prSet/>
      <dgm:spPr/>
      <dgm:t>
        <a:bodyPr/>
        <a:lstStyle/>
        <a:p>
          <a:endParaRPr lang="en-US"/>
        </a:p>
      </dgm:t>
    </dgm:pt>
    <dgm:pt modelId="{12BBF006-FFFF-4660-9F2C-10FAFDDD5A3C}" type="sibTrans" cxnId="{A4FDE596-2E6A-4296-9577-D1C61A4C5454}">
      <dgm:prSet/>
      <dgm:spPr/>
      <dgm:t>
        <a:bodyPr/>
        <a:lstStyle/>
        <a:p>
          <a:endParaRPr lang="en-US"/>
        </a:p>
      </dgm:t>
    </dgm:pt>
    <dgm:pt modelId="{053AA255-D603-47EF-8F30-38EA9E8BABB5}">
      <dgm:prSet/>
      <dgm:spPr/>
      <dgm:t>
        <a:bodyPr/>
        <a:lstStyle/>
        <a:p>
          <a:r>
            <a:rPr lang="en-GB" dirty="0"/>
            <a:t>Manage Security</a:t>
          </a:r>
          <a:endParaRPr lang="en-US" dirty="0"/>
        </a:p>
      </dgm:t>
    </dgm:pt>
    <dgm:pt modelId="{6B170091-B1E9-4593-8298-6B4843B87737}" type="parTrans" cxnId="{00DD5401-BE96-4EE7-96C2-CED0630A1C1D}">
      <dgm:prSet/>
      <dgm:spPr/>
      <dgm:t>
        <a:bodyPr/>
        <a:lstStyle/>
        <a:p>
          <a:endParaRPr lang="en-US"/>
        </a:p>
      </dgm:t>
    </dgm:pt>
    <dgm:pt modelId="{335514BB-46AA-4B68-9178-B60ECE840DE5}" type="sibTrans" cxnId="{00DD5401-BE96-4EE7-96C2-CED0630A1C1D}">
      <dgm:prSet/>
      <dgm:spPr/>
      <dgm:t>
        <a:bodyPr/>
        <a:lstStyle/>
        <a:p>
          <a:endParaRPr lang="en-US"/>
        </a:p>
      </dgm:t>
    </dgm:pt>
    <dgm:pt modelId="{2F70AE60-B7F9-4668-8B89-8A9E37B8B365}">
      <dgm:prSet/>
      <dgm:spPr/>
      <dgm:t>
        <a:bodyPr/>
        <a:lstStyle/>
        <a:p>
          <a:r>
            <a:rPr lang="en-GB" dirty="0"/>
            <a:t>Demos!</a:t>
          </a:r>
          <a:endParaRPr lang="en-US" dirty="0"/>
        </a:p>
      </dgm:t>
    </dgm:pt>
    <dgm:pt modelId="{612F3F84-7452-438B-BC1B-18F51BB73BC2}" type="parTrans" cxnId="{98B1A80F-337A-45AC-8C9A-AF7187E9B442}">
      <dgm:prSet/>
      <dgm:spPr/>
      <dgm:t>
        <a:bodyPr/>
        <a:lstStyle/>
        <a:p>
          <a:endParaRPr lang="en-US"/>
        </a:p>
      </dgm:t>
    </dgm:pt>
    <dgm:pt modelId="{DB4B51E4-B6D1-4E14-B50F-CBDB3DCED40A}" type="sibTrans" cxnId="{98B1A80F-337A-45AC-8C9A-AF7187E9B442}">
      <dgm:prSet/>
      <dgm:spPr/>
      <dgm:t>
        <a:bodyPr/>
        <a:lstStyle/>
        <a:p>
          <a:endParaRPr lang="en-US"/>
        </a:p>
      </dgm:t>
    </dgm:pt>
    <dgm:pt modelId="{8F04E0E4-E9CB-4DB3-92AC-96E4DC29C99B}" type="pres">
      <dgm:prSet presAssocID="{9FD201F2-CA80-4B35-8897-81670BD4C372}" presName="Name0" presStyleCnt="0">
        <dgm:presLayoutVars>
          <dgm:dir/>
          <dgm:animLvl val="lvl"/>
          <dgm:resizeHandles val="exact"/>
        </dgm:presLayoutVars>
      </dgm:prSet>
      <dgm:spPr/>
    </dgm:pt>
    <dgm:pt modelId="{F9A0C973-E309-49C7-B22D-57902D0A29FC}" type="pres">
      <dgm:prSet presAssocID="{64E68554-AF57-4BF6-915F-24F8439D06C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A9972B5-B59D-458C-82C5-7C792DDD6EA8}" type="pres">
      <dgm:prSet presAssocID="{42FF15C8-F01D-4ACC-89FE-58F886227021}" presName="parTxOnlySpace" presStyleCnt="0"/>
      <dgm:spPr/>
    </dgm:pt>
    <dgm:pt modelId="{C2953A1C-C03E-42C5-99AB-DFF08F290BD0}" type="pres">
      <dgm:prSet presAssocID="{E2D39D57-AF2B-4D5A-AB6A-97B290C467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CA749A7-C3C7-4D5C-99F3-02AF72BD0C46}" type="pres">
      <dgm:prSet presAssocID="{C9CE4020-3D2E-4E5D-9399-7800F1267EB0}" presName="parTxOnlySpace" presStyleCnt="0"/>
      <dgm:spPr/>
    </dgm:pt>
    <dgm:pt modelId="{495225E2-7ECB-434B-B80D-8CD2EC9FBB4E}" type="pres">
      <dgm:prSet presAssocID="{931EDA75-122F-4CFE-900E-D19D88F411D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B27024B-2EBB-4448-A9AC-17442DB9C0CD}" type="pres">
      <dgm:prSet presAssocID="{12BBF006-FFFF-4660-9F2C-10FAFDDD5A3C}" presName="parTxOnlySpace" presStyleCnt="0"/>
      <dgm:spPr/>
    </dgm:pt>
    <dgm:pt modelId="{E46E638C-485A-4EEB-A4B7-C5A1F4DC495D}" type="pres">
      <dgm:prSet presAssocID="{053AA255-D603-47EF-8F30-38EA9E8BABB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1130E78-84E2-47AE-AB4C-515B72E549FD}" type="pres">
      <dgm:prSet presAssocID="{335514BB-46AA-4B68-9178-B60ECE840DE5}" presName="parTxOnlySpace" presStyleCnt="0"/>
      <dgm:spPr/>
    </dgm:pt>
    <dgm:pt modelId="{7A97BCE3-C3B0-4BDD-9734-D8C9ACAF0F61}" type="pres">
      <dgm:prSet presAssocID="{2F70AE60-B7F9-4668-8B89-8A9E37B8B36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0DD5401-BE96-4EE7-96C2-CED0630A1C1D}" srcId="{9FD201F2-CA80-4B35-8897-81670BD4C372}" destId="{053AA255-D603-47EF-8F30-38EA9E8BABB5}" srcOrd="3" destOrd="0" parTransId="{6B170091-B1E9-4593-8298-6B4843B87737}" sibTransId="{335514BB-46AA-4B68-9178-B60ECE840DE5}"/>
    <dgm:cxn modelId="{45FCAC03-6C3E-4351-B21C-757D3D7426C9}" type="presOf" srcId="{2F70AE60-B7F9-4668-8B89-8A9E37B8B365}" destId="{7A97BCE3-C3B0-4BDD-9734-D8C9ACAF0F61}" srcOrd="0" destOrd="0" presId="urn:microsoft.com/office/officeart/2005/8/layout/chevron1"/>
    <dgm:cxn modelId="{666CF70A-7568-4C54-823B-ADE3606CC89E}" type="presOf" srcId="{64E68554-AF57-4BF6-915F-24F8439D06CE}" destId="{F9A0C973-E309-49C7-B22D-57902D0A29FC}" srcOrd="0" destOrd="0" presId="urn:microsoft.com/office/officeart/2005/8/layout/chevron1"/>
    <dgm:cxn modelId="{98B1A80F-337A-45AC-8C9A-AF7187E9B442}" srcId="{9FD201F2-CA80-4B35-8897-81670BD4C372}" destId="{2F70AE60-B7F9-4668-8B89-8A9E37B8B365}" srcOrd="4" destOrd="0" parTransId="{612F3F84-7452-438B-BC1B-18F51BB73BC2}" sibTransId="{DB4B51E4-B6D1-4E14-B50F-CBDB3DCED40A}"/>
    <dgm:cxn modelId="{F921FD23-7457-4B5D-B6C4-4CF8557C91EB}" type="presOf" srcId="{E2D39D57-AF2B-4D5A-AB6A-97B290C4679D}" destId="{C2953A1C-C03E-42C5-99AB-DFF08F290BD0}" srcOrd="0" destOrd="0" presId="urn:microsoft.com/office/officeart/2005/8/layout/chevron1"/>
    <dgm:cxn modelId="{6234CA26-7BDA-416E-8945-1AF3C0183DF9}" type="presOf" srcId="{053AA255-D603-47EF-8F30-38EA9E8BABB5}" destId="{E46E638C-485A-4EEB-A4B7-C5A1F4DC495D}" srcOrd="0" destOrd="0" presId="urn:microsoft.com/office/officeart/2005/8/layout/chevron1"/>
    <dgm:cxn modelId="{C37F4754-14CE-4197-8D12-46F92D4FAD44}" srcId="{9FD201F2-CA80-4B35-8897-81670BD4C372}" destId="{E2D39D57-AF2B-4D5A-AB6A-97B290C4679D}" srcOrd="1" destOrd="0" parTransId="{24AF59DC-D7BD-4B24-A3C7-04FE454182C5}" sibTransId="{C9CE4020-3D2E-4E5D-9399-7800F1267EB0}"/>
    <dgm:cxn modelId="{CF37B481-DF71-4E59-8DC4-E822FE889A12}" type="presOf" srcId="{931EDA75-122F-4CFE-900E-D19D88F411D3}" destId="{495225E2-7ECB-434B-B80D-8CD2EC9FBB4E}" srcOrd="0" destOrd="0" presId="urn:microsoft.com/office/officeart/2005/8/layout/chevron1"/>
    <dgm:cxn modelId="{9C60CB93-AE5D-43A5-9DF7-823D608C59B2}" srcId="{9FD201F2-CA80-4B35-8897-81670BD4C372}" destId="{64E68554-AF57-4BF6-915F-24F8439D06CE}" srcOrd="0" destOrd="0" parTransId="{172130B0-DC2F-4A52-818A-6CB474620626}" sibTransId="{42FF15C8-F01D-4ACC-89FE-58F886227021}"/>
    <dgm:cxn modelId="{A4FDE596-2E6A-4296-9577-D1C61A4C5454}" srcId="{9FD201F2-CA80-4B35-8897-81670BD4C372}" destId="{931EDA75-122F-4CFE-900E-D19D88F411D3}" srcOrd="2" destOrd="0" parTransId="{9588BE4A-EE6C-4208-B0F7-B2BAD5F41682}" sibTransId="{12BBF006-FFFF-4660-9F2C-10FAFDDD5A3C}"/>
    <dgm:cxn modelId="{2F28EDDE-7347-4C2A-8EEC-B32995A26033}" type="presOf" srcId="{9FD201F2-CA80-4B35-8897-81670BD4C372}" destId="{8F04E0E4-E9CB-4DB3-92AC-96E4DC29C99B}" srcOrd="0" destOrd="0" presId="urn:microsoft.com/office/officeart/2005/8/layout/chevron1"/>
    <dgm:cxn modelId="{1E712890-BDBD-4C52-93AD-D1F421B642F5}" type="presParOf" srcId="{8F04E0E4-E9CB-4DB3-92AC-96E4DC29C99B}" destId="{F9A0C973-E309-49C7-B22D-57902D0A29FC}" srcOrd="0" destOrd="0" presId="urn:microsoft.com/office/officeart/2005/8/layout/chevron1"/>
    <dgm:cxn modelId="{1BA81704-F8BC-4CBD-A70B-4B65BF717A53}" type="presParOf" srcId="{8F04E0E4-E9CB-4DB3-92AC-96E4DC29C99B}" destId="{CA9972B5-B59D-458C-82C5-7C792DDD6EA8}" srcOrd="1" destOrd="0" presId="urn:microsoft.com/office/officeart/2005/8/layout/chevron1"/>
    <dgm:cxn modelId="{1969B630-0589-4D32-9309-6C28BBB80BB1}" type="presParOf" srcId="{8F04E0E4-E9CB-4DB3-92AC-96E4DC29C99B}" destId="{C2953A1C-C03E-42C5-99AB-DFF08F290BD0}" srcOrd="2" destOrd="0" presId="urn:microsoft.com/office/officeart/2005/8/layout/chevron1"/>
    <dgm:cxn modelId="{35629CDA-6A8B-466B-A42B-AE95E25C989C}" type="presParOf" srcId="{8F04E0E4-E9CB-4DB3-92AC-96E4DC29C99B}" destId="{BCA749A7-C3C7-4D5C-99F3-02AF72BD0C46}" srcOrd="3" destOrd="0" presId="urn:microsoft.com/office/officeart/2005/8/layout/chevron1"/>
    <dgm:cxn modelId="{F6D69D7A-89C2-49ED-A6C7-60E9F849A1F4}" type="presParOf" srcId="{8F04E0E4-E9CB-4DB3-92AC-96E4DC29C99B}" destId="{495225E2-7ECB-434B-B80D-8CD2EC9FBB4E}" srcOrd="4" destOrd="0" presId="urn:microsoft.com/office/officeart/2005/8/layout/chevron1"/>
    <dgm:cxn modelId="{BC10A088-9375-48D9-9F55-1AB63003D5B7}" type="presParOf" srcId="{8F04E0E4-E9CB-4DB3-92AC-96E4DC29C99B}" destId="{6B27024B-2EBB-4448-A9AC-17442DB9C0CD}" srcOrd="5" destOrd="0" presId="urn:microsoft.com/office/officeart/2005/8/layout/chevron1"/>
    <dgm:cxn modelId="{86AC3A1F-E973-45B6-A7A2-A06080C9326A}" type="presParOf" srcId="{8F04E0E4-E9CB-4DB3-92AC-96E4DC29C99B}" destId="{E46E638C-485A-4EEB-A4B7-C5A1F4DC495D}" srcOrd="6" destOrd="0" presId="urn:microsoft.com/office/officeart/2005/8/layout/chevron1"/>
    <dgm:cxn modelId="{BB51A6FE-DE16-4B53-BB87-2BC98359DFFC}" type="presParOf" srcId="{8F04E0E4-E9CB-4DB3-92AC-96E4DC29C99B}" destId="{11130E78-84E2-47AE-AB4C-515B72E549FD}" srcOrd="7" destOrd="0" presId="urn:microsoft.com/office/officeart/2005/8/layout/chevron1"/>
    <dgm:cxn modelId="{D0D94D0F-8FCC-4B0C-A8A6-E16E1E6F1E44}" type="presParOf" srcId="{8F04E0E4-E9CB-4DB3-92AC-96E4DC29C99B}" destId="{7A97BCE3-C3B0-4BDD-9734-D8C9ACAF0F6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0C973-E309-49C7-B22D-57902D0A29FC}">
      <dsp:nvSpPr>
        <dsp:cNvPr id="0" name=""/>
        <dsp:cNvSpPr/>
      </dsp:nvSpPr>
      <dsp:spPr>
        <a:xfrm>
          <a:off x="2567" y="1162251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Chat Automation</a:t>
          </a:r>
        </a:p>
      </dsp:txBody>
      <dsp:txXfrm>
        <a:off x="459544" y="1162251"/>
        <a:ext cx="1370930" cy="913953"/>
      </dsp:txXfrm>
    </dsp:sp>
    <dsp:sp modelId="{C2953A1C-C03E-42C5-99AB-DFF08F290BD0}">
      <dsp:nvSpPr>
        <dsp:cNvPr id="0" name=""/>
        <dsp:cNvSpPr/>
      </dsp:nvSpPr>
      <dsp:spPr>
        <a:xfrm>
          <a:off x="2058962" y="1162251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Tools</a:t>
          </a:r>
        </a:p>
      </dsp:txBody>
      <dsp:txXfrm>
        <a:off x="2515939" y="1162251"/>
        <a:ext cx="1370930" cy="913953"/>
      </dsp:txXfrm>
    </dsp:sp>
    <dsp:sp modelId="{495225E2-7ECB-434B-B80D-8CD2EC9FBB4E}">
      <dsp:nvSpPr>
        <dsp:cNvPr id="0" name=""/>
        <dsp:cNvSpPr/>
      </dsp:nvSpPr>
      <dsp:spPr>
        <a:xfrm>
          <a:off x="4115358" y="1162251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Deployment</a:t>
          </a:r>
        </a:p>
      </dsp:txBody>
      <dsp:txXfrm>
        <a:off x="4572335" y="1162251"/>
        <a:ext cx="1370930" cy="913953"/>
      </dsp:txXfrm>
    </dsp:sp>
    <dsp:sp modelId="{E46E638C-485A-4EEB-A4B7-C5A1F4DC495D}">
      <dsp:nvSpPr>
        <dsp:cNvPr id="0" name=""/>
        <dsp:cNvSpPr/>
      </dsp:nvSpPr>
      <dsp:spPr>
        <a:xfrm>
          <a:off x="6171753" y="1162251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Manage Security</a:t>
          </a:r>
          <a:endParaRPr lang="en-US" sz="1900" kern="1200" dirty="0"/>
        </a:p>
      </dsp:txBody>
      <dsp:txXfrm>
        <a:off x="6628730" y="1162251"/>
        <a:ext cx="1370930" cy="913953"/>
      </dsp:txXfrm>
    </dsp:sp>
    <dsp:sp modelId="{7A97BCE3-C3B0-4BDD-9734-D8C9ACAF0F61}">
      <dsp:nvSpPr>
        <dsp:cNvPr id="0" name=""/>
        <dsp:cNvSpPr/>
      </dsp:nvSpPr>
      <dsp:spPr>
        <a:xfrm>
          <a:off x="8228148" y="1162251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Demos!</a:t>
          </a:r>
          <a:endParaRPr lang="en-US" sz="1900" kern="1200" dirty="0"/>
        </a:p>
      </dsp:txBody>
      <dsp:txXfrm>
        <a:off x="8685125" y="1162251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735-89E3-4EB8-996C-DCBFF46A8144}" type="datetimeFigureOut">
              <a:rPr lang="en-US" smtClean="0"/>
              <a:t>2017-11-15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3A30-67C6-414E-9D47-C30142ED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shbotio" TargetMode="External"/><Relationship Id="rId7" Type="http://schemas.openxmlformats.org/officeDocument/2006/relationships/hyperlink" Target="https://api.slack.com/docs/message-attachment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slack.com/incoming-webhooks" TargetMode="External"/><Relationship Id="rId5" Type="http://schemas.openxmlformats.org/officeDocument/2006/relationships/hyperlink" Target="https://github.com/RamblingCookieMonster/PSSlack" TargetMode="External"/><Relationship Id="rId4" Type="http://schemas.openxmlformats.org/officeDocument/2006/relationships/hyperlink" Target="http://poshbot.readthedocs.io/en/latest/guides/command-authorization/overview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2" y="-1"/>
            <a:ext cx="11092511" cy="16529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Apply Chat Automation today, work smarter tomorrow</a:t>
            </a:r>
          </a:p>
        </p:txBody>
      </p:sp>
      <p:sp>
        <p:nvSpPr>
          <p:cNvPr id="4" name="Subtitle 4"/>
          <p:cNvSpPr>
            <a:spLocks noGrp="1"/>
          </p:cNvSpPr>
          <p:nvPr>
            <p:ph type="subTitle" idx="1"/>
          </p:nvPr>
        </p:nvSpPr>
        <p:spPr>
          <a:xfrm>
            <a:off x="44412" y="5476295"/>
            <a:ext cx="10297583" cy="930876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Jaap Brasser</a:t>
            </a:r>
          </a:p>
          <a:p>
            <a:pPr algn="l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@jaap_brasser</a:t>
            </a:r>
          </a:p>
        </p:txBody>
      </p:sp>
    </p:spTree>
    <p:extLst>
      <p:ext uri="{BB962C8B-B14F-4D97-AF65-F5344CB8AC3E}">
        <p14:creationId xmlns:p14="http://schemas.microsoft.com/office/powerpoint/2010/main" val="375775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146" name="Picture 2" descr="Image result for matrix smith lego">
            <a:extLst>
              <a:ext uri="{FF2B5EF4-FFF2-40B4-BE49-F238E27FC236}">
                <a16:creationId xmlns:a16="http://schemas.microsoft.com/office/drawing/2014/main" id="{957678D8-B370-4BEE-860C-77826120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7" y="0"/>
            <a:ext cx="1216530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79969" y="5745058"/>
            <a:ext cx="7504107" cy="111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Eras Medium ITC" panose="020B0602030504020804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5287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100" name="Picture 4" descr="Image result for lego team">
            <a:extLst>
              <a:ext uri="{FF2B5EF4-FFF2-40B4-BE49-F238E27FC236}">
                <a16:creationId xmlns:a16="http://schemas.microsoft.com/office/drawing/2014/main" id="{CF5D10E9-46A7-4AB0-AE07-A27643BFF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58" y="1027906"/>
            <a:ext cx="8537219" cy="48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Eras Medium ITC" panose="020B0602030504020804" pitchFamily="34" charset="0"/>
              </a:rPr>
              <a:t>Demo</a:t>
            </a:r>
          </a:p>
          <a:p>
            <a:r>
              <a:rPr lang="en-US" sz="4800" dirty="0">
                <a:latin typeface="Eras Medium ITC" panose="020B0602030504020804" pitchFamily="34" charset="0"/>
              </a:rPr>
              <a:t>Team interaction</a:t>
            </a:r>
          </a:p>
        </p:txBody>
      </p:sp>
    </p:spTree>
    <p:extLst>
      <p:ext uri="{BB962C8B-B14F-4D97-AF65-F5344CB8AC3E}">
        <p14:creationId xmlns:p14="http://schemas.microsoft.com/office/powerpoint/2010/main" val="249314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close up of a lush green field&#10;&#10;Description generated with very high confidence">
            <a:extLst>
              <a:ext uri="{FF2B5EF4-FFF2-40B4-BE49-F238E27FC236}">
                <a16:creationId xmlns:a16="http://schemas.microsoft.com/office/drawing/2014/main" id="{43CED6B7-8F15-4D55-9B46-8B3CFDFA1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  <a:latin typeface="Eras Medium ITC" panose="020B0602030504020804" pitchFamily="34" charset="0"/>
              </a:rPr>
              <a:t>Demo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80E8D-CD1B-4D29-B9B9-5EB55015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Eras Medium ITC" panose="020B0602030504020804" pitchFamily="34" charset="0"/>
              </a:rPr>
              <a:t>Analysed problem</a:t>
            </a:r>
          </a:p>
          <a:p>
            <a:r>
              <a:rPr lang="en-GB" sz="2000" dirty="0">
                <a:latin typeface="Eras Medium ITC" panose="020B0602030504020804" pitchFamily="34" charset="0"/>
              </a:rPr>
              <a:t>Contacted engineer</a:t>
            </a:r>
          </a:p>
          <a:p>
            <a:r>
              <a:rPr lang="en-GB" sz="2000" dirty="0">
                <a:latin typeface="Eras Medium ITC" panose="020B0602030504020804" pitchFamily="34" charset="0"/>
              </a:rPr>
              <a:t>Engineer resolved problem</a:t>
            </a:r>
          </a:p>
          <a:p>
            <a:r>
              <a:rPr lang="en-GB" sz="2000" dirty="0">
                <a:latin typeface="Eras Medium ITC" panose="020B0602030504020804" pitchFamily="34" charset="0"/>
              </a:rPr>
              <a:t>No RDP required</a:t>
            </a:r>
          </a:p>
        </p:txBody>
      </p:sp>
    </p:spTree>
    <p:extLst>
      <p:ext uri="{BB962C8B-B14F-4D97-AF65-F5344CB8AC3E}">
        <p14:creationId xmlns:p14="http://schemas.microsoft.com/office/powerpoint/2010/main" val="18638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-UKFHaiCwFTo/U_VHP-KSykI/AAAAAAAAAK8/wyWIoi8Fvn8/s1600/danbo_by_fari29-d5z4l8m.jpg">
            <a:extLst>
              <a:ext uri="{FF2B5EF4-FFF2-40B4-BE49-F238E27FC236}">
                <a16:creationId xmlns:a16="http://schemas.microsoft.com/office/drawing/2014/main" id="{9DAC5CDE-0437-49BB-8022-6057B1858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kern="1200">
                <a:solidFill>
                  <a:srgbClr val="FFFFFF"/>
                </a:solidFill>
                <a:latin typeface="Eras Medium ITC" panose="020B0602030504020804" pitchFamily="34" charset="0"/>
              </a:rPr>
              <a:t>Questions</a:t>
            </a:r>
            <a:endParaRPr lang="en-US" sz="5400" kern="1200" dirty="0">
              <a:solidFill>
                <a:srgbClr val="FFFFFF"/>
              </a:solidFill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8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close up of a lush green field&#10;&#10;Description generated with very high confidence">
            <a:extLst>
              <a:ext uri="{FF2B5EF4-FFF2-40B4-BE49-F238E27FC236}">
                <a16:creationId xmlns:a16="http://schemas.microsoft.com/office/drawing/2014/main" id="{43CED6B7-8F15-4D55-9B46-8B3CFDFA1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  <a:latin typeface="Eras Medium ITC" panose="020B0602030504020804" pitchFamily="34" charset="0"/>
              </a:rPr>
              <a:t>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80E8D-CD1B-4D29-B9B9-5EB55015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611744" cy="4726276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Eras Medium ITC" panose="020B0602030504020804" pitchFamily="34" charset="0"/>
                <a:hlinkClick r:id="rId3"/>
              </a:rPr>
              <a:t>https://github.com/poshbotio</a:t>
            </a:r>
            <a:endParaRPr lang="en-GB" sz="2000" dirty="0">
              <a:latin typeface="Eras Medium ITC" panose="020B0602030504020804" pitchFamily="34" charset="0"/>
            </a:endParaRPr>
          </a:p>
          <a:p>
            <a:r>
              <a:rPr lang="en-GB" sz="2000" dirty="0">
                <a:latin typeface="Eras Medium ITC" panose="020B0602030504020804" pitchFamily="34" charset="0"/>
                <a:hlinkClick r:id="rId4"/>
              </a:rPr>
              <a:t>http://poshbot.readthedocs.io/en/latest/guides/command-authorization/overview/</a:t>
            </a:r>
            <a:r>
              <a:rPr lang="en-GB" sz="2000" dirty="0">
                <a:latin typeface="Eras Medium ITC" panose="020B0602030504020804" pitchFamily="34" charset="0"/>
              </a:rPr>
              <a:t> </a:t>
            </a:r>
          </a:p>
          <a:p>
            <a:r>
              <a:rPr lang="en-GB" sz="2000" dirty="0">
                <a:latin typeface="Eras Medium ITC" panose="020B0602030504020804" pitchFamily="34" charset="0"/>
                <a:hlinkClick r:id="rId5"/>
              </a:rPr>
              <a:t>https://github.com/RamblingCookieMonster/PSSlack</a:t>
            </a:r>
            <a:endParaRPr lang="en-GB" sz="2000" dirty="0">
              <a:latin typeface="Eras Medium ITC" panose="020B0602030504020804" pitchFamily="34" charset="0"/>
            </a:endParaRPr>
          </a:p>
          <a:p>
            <a:r>
              <a:rPr lang="en-GB" sz="2000" dirty="0">
                <a:latin typeface="Eras Medium ITC" panose="020B0602030504020804" pitchFamily="34" charset="0"/>
                <a:hlinkClick r:id="rId6"/>
              </a:rPr>
              <a:t>https://api.slack.com/incoming-webhooks</a:t>
            </a:r>
            <a:r>
              <a:rPr lang="en-GB" sz="2000" dirty="0">
                <a:latin typeface="Eras Medium ITC" panose="020B0602030504020804" pitchFamily="34" charset="0"/>
              </a:rPr>
              <a:t> </a:t>
            </a:r>
          </a:p>
          <a:p>
            <a:r>
              <a:rPr lang="en-GB" sz="2000" dirty="0">
                <a:latin typeface="Eras Medium ITC" panose="020B0602030504020804" pitchFamily="34" charset="0"/>
                <a:hlinkClick r:id="rId7"/>
              </a:rPr>
              <a:t>https://api.slack.com/docs/message-attachments</a:t>
            </a:r>
            <a:endParaRPr lang="en-GB" sz="2000" dirty="0">
              <a:latin typeface="Eras Medium ITC" panose="020B0602030504020804" pitchFamily="34" charset="0"/>
            </a:endParaRPr>
          </a:p>
          <a:p>
            <a:endParaRPr lang="en-GB" sz="2000" dirty="0">
              <a:latin typeface="Eras Medium ITC" panose="020B0602030504020804" pitchFamily="34" charset="0"/>
            </a:endParaRPr>
          </a:p>
          <a:p>
            <a:endParaRPr lang="en-GB" sz="20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18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E64D6179-4772-4FC6-9693-67C134DF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8" r="1632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524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7C8E1F-9D82-4215-B7BC-08316C0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9C5E-679B-42D9-A091-D25EFDA7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PowerShell Conference EU/Asia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Dutch PowerShell User Group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Blogging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PowerShell Gallery</a:t>
            </a:r>
          </a:p>
          <a:p>
            <a:pPr lvl="1"/>
            <a:r>
              <a:rPr lang="de-DE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TechNet Forums/Gallery</a:t>
            </a:r>
          </a:p>
          <a:p>
            <a:endParaRPr lang="en-US" dirty="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Afbeelding 6" descr="twitter.png">
            <a:extLst>
              <a:ext uri="{FF2B5EF4-FFF2-40B4-BE49-F238E27FC236}">
                <a16:creationId xmlns:a16="http://schemas.microsoft.com/office/drawing/2014/main" id="{BE90AE68-EA0A-4F04-B5D0-96D131B58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11" y="6245935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18DF1375-C388-461B-9721-0131E19D9576}"/>
              </a:ext>
            </a:extLst>
          </p:cNvPr>
          <p:cNvSpPr txBox="1">
            <a:spLocks/>
          </p:cNvSpPr>
          <p:nvPr/>
        </p:nvSpPr>
        <p:spPr>
          <a:xfrm>
            <a:off x="9707293" y="6223819"/>
            <a:ext cx="2205460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b="1" kern="1200" dirty="0">
                <a:solidFill>
                  <a:schemeClr val="bg1"/>
                </a:solidFill>
                <a:latin typeface="Eras Medium ITC" panose="020B06020305040208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400" b="1" kern="1200" dirty="0" err="1">
                <a:solidFill>
                  <a:schemeClr val="bg1"/>
                </a:solidFill>
                <a:latin typeface="Eras Medium ITC" panose="020B06020305040208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400" b="1" kern="1200" dirty="0">
              <a:solidFill>
                <a:schemeClr val="bg1"/>
              </a:solidFill>
              <a:latin typeface="Eras Medium ITC" panose="020B06020305040208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DEE7FD-19C0-468B-B9B9-700E3FC2FB23}"/>
              </a:ext>
            </a:extLst>
          </p:cNvPr>
          <p:cNvSpPr txBox="1">
            <a:spLocks/>
          </p:cNvSpPr>
          <p:nvPr/>
        </p:nvSpPr>
        <p:spPr>
          <a:xfrm>
            <a:off x="5080933" y="429579"/>
            <a:ext cx="4626360" cy="1366528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Eras Medium ITC" panose="020B0602030504020804" pitchFamily="34" charset="0"/>
              </a:rPr>
              <a:t>jaapbrasser.com/about</a:t>
            </a:r>
          </a:p>
        </p:txBody>
      </p:sp>
    </p:spTree>
    <p:extLst>
      <p:ext uri="{BB962C8B-B14F-4D97-AF65-F5344CB8AC3E}">
        <p14:creationId xmlns:p14="http://schemas.microsoft.com/office/powerpoint/2010/main" val="136030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Eras Medium ITC" panose="020B0602030504020804" pitchFamily="34" charset="0"/>
              </a:rPr>
              <a:t>Agenda</a:t>
            </a:r>
            <a:endParaRPr lang="en-GB" dirty="0">
              <a:latin typeface="Eras Medium ITC" panose="020B0602030504020804" pitchFamily="34" charset="0"/>
            </a:endParaRPr>
          </a:p>
        </p:txBody>
      </p:sp>
      <p:graphicFrame>
        <p:nvGraphicFramePr>
          <p:cNvPr id="1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16769"/>
              </p:ext>
            </p:extLst>
          </p:nvPr>
        </p:nvGraphicFramePr>
        <p:xfrm>
          <a:off x="838104" y="3523029"/>
          <a:ext cx="10515600" cy="323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92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://i.telegraph.co.uk/multimedia/archive/03120/brick-lego-figures_3120353k.jpg">
            <a:extLst>
              <a:ext uri="{FF2B5EF4-FFF2-40B4-BE49-F238E27FC236}">
                <a16:creationId xmlns:a16="http://schemas.microsoft.com/office/drawing/2014/main" id="{F27CC19B-AF41-4788-B411-AD49D80AF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03" y="0"/>
            <a:ext cx="10972597" cy="68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61613" y="5741734"/>
            <a:ext cx="8610912" cy="111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Eras Medium ITC" panose="020B0602030504020804" pitchFamily="34" charset="0"/>
              </a:rPr>
              <a:t>What is Chat Automation?</a:t>
            </a:r>
          </a:p>
        </p:txBody>
      </p:sp>
    </p:spTree>
    <p:extLst>
      <p:ext uri="{BB962C8B-B14F-4D97-AF65-F5344CB8AC3E}">
        <p14:creationId xmlns:p14="http://schemas.microsoft.com/office/powerpoint/2010/main" val="214217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28861" y="5741733"/>
            <a:ext cx="7504107" cy="111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Eras Medium ITC" panose="020B0602030504020804" pitchFamily="34" charset="0"/>
              </a:rPr>
              <a:t>Why chat?</a:t>
            </a:r>
          </a:p>
        </p:txBody>
      </p:sp>
      <p:pic>
        <p:nvPicPr>
          <p:cNvPr id="2050" name="Picture 2" descr="https://lc-www-live-s.legocdn.com/r/www/r/service/-/media/service/service%202015/touts/home/sophia-cu-with-chat.png?l.r2=-750517357">
            <a:extLst>
              <a:ext uri="{FF2B5EF4-FFF2-40B4-BE49-F238E27FC236}">
                <a16:creationId xmlns:a16="http://schemas.microsoft.com/office/drawing/2014/main" id="{EE5B57CA-D1FF-4C32-9CE5-0D7C127EB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23" y="214057"/>
            <a:ext cx="5169877" cy="66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58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32FE2-3231-43B4-82DA-3388BEB3C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609"/>
          <a:stretch/>
        </p:blipFill>
        <p:spPr>
          <a:xfrm>
            <a:off x="5524499" y="-478"/>
            <a:ext cx="6677027" cy="1709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6C0AD-8A2E-437B-8B78-F46AC5228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42" r="3" b="29641"/>
          <a:stretch/>
        </p:blipFill>
        <p:spPr>
          <a:xfrm>
            <a:off x="5581650" y="1709450"/>
            <a:ext cx="6619876" cy="1709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52CFB3-9CEF-43C4-B26F-46729E853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60" b="2"/>
          <a:stretch/>
        </p:blipFill>
        <p:spPr>
          <a:xfrm>
            <a:off x="6407282" y="3411479"/>
            <a:ext cx="5784718" cy="1709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7CD45-90AB-4022-817E-D2A5EF026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46" r="-1" b="5863"/>
          <a:stretch/>
        </p:blipFill>
        <p:spPr>
          <a:xfrm>
            <a:off x="7172324" y="5121407"/>
            <a:ext cx="5019675" cy="1736594"/>
          </a:xfrm>
          <a:prstGeom prst="rect">
            <a:avLst/>
          </a:prstGeom>
        </p:spPr>
      </p:pic>
      <p:sp>
        <p:nvSpPr>
          <p:cNvPr id="8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57233" y="2564415"/>
            <a:ext cx="536752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Medium ITC" panose="020B0602030504020804" pitchFamily="34" charset="0"/>
              </a:rPr>
              <a:t>Which tools?</a:t>
            </a:r>
          </a:p>
        </p:txBody>
      </p:sp>
    </p:spTree>
    <p:extLst>
      <p:ext uri="{BB962C8B-B14F-4D97-AF65-F5344CB8AC3E}">
        <p14:creationId xmlns:p14="http://schemas.microsoft.com/office/powerpoint/2010/main" val="111447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10D536-868E-449B-9CA1-97C38706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97" y="0"/>
            <a:ext cx="7739742" cy="6857999"/>
          </a:xfrm>
          <a:prstGeom prst="rect">
            <a:avLst/>
          </a:prstGeom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804671" y="2600325"/>
            <a:ext cx="540655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Eras Medium ITC" panose="020B0602030504020804" pitchFamily="34" charset="0"/>
              </a:rPr>
              <a:t>Demo</a:t>
            </a:r>
          </a:p>
          <a:p>
            <a:r>
              <a:rPr lang="en-US" sz="4800" dirty="0">
                <a:latin typeface="Eras Medium ITC" panose="020B06020305040208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73804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close up of a lush green field&#10;&#10;Description generated with very high confidence">
            <a:extLst>
              <a:ext uri="{FF2B5EF4-FFF2-40B4-BE49-F238E27FC236}">
                <a16:creationId xmlns:a16="http://schemas.microsoft.com/office/drawing/2014/main" id="{43CED6B7-8F15-4D55-9B46-8B3CFDFA1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  <a:latin typeface="Eras Medium ITC" panose="020B0602030504020804" pitchFamily="34" charset="0"/>
              </a:rPr>
              <a:t>Demo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80E8D-CD1B-4D29-B9B9-5EB55015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rgbClr val="FFFFFF"/>
                </a:solidFill>
                <a:latin typeface="Eras Medium ITC" panose="020B0602030504020804" pitchFamily="34" charset="0"/>
              </a:rPr>
              <a:t>Created Slack API Token</a:t>
            </a:r>
          </a:p>
          <a:p>
            <a:r>
              <a:rPr lang="en-GB" sz="2000">
                <a:solidFill>
                  <a:srgbClr val="FFFFFF"/>
                </a:solidFill>
                <a:latin typeface="Eras Medium ITC" panose="020B0602030504020804" pitchFamily="34" charset="0"/>
              </a:rPr>
              <a:t>Installed PoshBot</a:t>
            </a:r>
          </a:p>
          <a:p>
            <a:r>
              <a:rPr lang="en-GB" sz="2000">
                <a:solidFill>
                  <a:srgbClr val="FFFFFF"/>
                </a:solidFill>
                <a:latin typeface="Eras Medium ITC" panose="020B0602030504020804" pitchFamily="34" charset="0"/>
              </a:rPr>
              <a:t>Configured PoshBot</a:t>
            </a:r>
          </a:p>
          <a:p>
            <a:r>
              <a:rPr lang="en-GB" sz="2000">
                <a:solidFill>
                  <a:srgbClr val="FFFFFF"/>
                </a:solidFill>
                <a:latin typeface="Eras Medium ITC" panose="020B0602030504020804" pitchFamily="34" charset="0"/>
              </a:rPr>
              <a:t>Showed basic functionality</a:t>
            </a:r>
          </a:p>
          <a:p>
            <a:r>
              <a:rPr lang="en-GB" sz="2000">
                <a:solidFill>
                  <a:srgbClr val="FFFFFF"/>
                </a:solidFill>
                <a:latin typeface="Eras Medium ITC" panose="020B0602030504020804" pitchFamily="34" charset="0"/>
              </a:rPr>
              <a:t>Install additional modules</a:t>
            </a:r>
          </a:p>
        </p:txBody>
      </p:sp>
    </p:spTree>
    <p:extLst>
      <p:ext uri="{BB962C8B-B14F-4D97-AF65-F5344CB8AC3E}">
        <p14:creationId xmlns:p14="http://schemas.microsoft.com/office/powerpoint/2010/main" val="5320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editors</a:t>
            </a:r>
          </a:p>
          <a:p>
            <a:r>
              <a:rPr lang="en-US" sz="2000" dirty="0"/>
              <a:t>Configure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Working with </a:t>
            </a:r>
            <a:r>
              <a:rPr lang="en-US" sz="2000" dirty="0" err="1"/>
              <a:t>Vscode</a:t>
            </a:r>
            <a:endParaRPr lang="en-US" sz="2000" dirty="0"/>
          </a:p>
          <a:p>
            <a:r>
              <a:rPr lang="en-US" sz="2000" dirty="0"/>
              <a:t>Setting up the ISE</a:t>
            </a:r>
          </a:p>
          <a:p>
            <a:r>
              <a:rPr lang="en-US" sz="2000" dirty="0"/>
              <a:t>Working with the ISE and </a:t>
            </a:r>
            <a:r>
              <a:rPr lang="en-US" sz="2000" dirty="0" err="1"/>
              <a:t>ISESteroids</a:t>
            </a:r>
            <a:endParaRPr lang="en-US" sz="2000" dirty="0"/>
          </a:p>
          <a:p>
            <a:r>
              <a:rPr lang="en-US" sz="2000" dirty="0"/>
              <a:t>Questions</a:t>
            </a:r>
            <a:endParaRPr lang="en-GB" sz="2000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122" name="Picture 2" descr="https://sh-s7-live-s.legocdn.com/is/image/LEGO/21103?$PDPDefault$">
            <a:extLst>
              <a:ext uri="{FF2B5EF4-FFF2-40B4-BE49-F238E27FC236}">
                <a16:creationId xmlns:a16="http://schemas.microsoft.com/office/drawing/2014/main" id="{BB061A3A-560B-4DCB-A0C0-8B2F8C44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962" y="-3324"/>
            <a:ext cx="8390124" cy="686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28861" y="5741733"/>
            <a:ext cx="7504107" cy="111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Eras Medium ITC" panose="020B0602030504020804" pitchFamily="34" charset="0"/>
              </a:rPr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350319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276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Eras Medium ITC</vt:lpstr>
      <vt:lpstr>Segoe UI</vt:lpstr>
      <vt:lpstr>Office Theme</vt:lpstr>
      <vt:lpstr>Apply Chat Automation today, work smarter tomorrow</vt:lpstr>
      <vt:lpstr> </vt:lpstr>
      <vt:lpstr>Agenda</vt:lpstr>
      <vt:lpstr>Agenda</vt:lpstr>
      <vt:lpstr>Agenda</vt:lpstr>
      <vt:lpstr>PowerPoint Presentation</vt:lpstr>
      <vt:lpstr>Agenda</vt:lpstr>
      <vt:lpstr>Demo Summary</vt:lpstr>
      <vt:lpstr>Agenda</vt:lpstr>
      <vt:lpstr>Agenda</vt:lpstr>
      <vt:lpstr>Agenda</vt:lpstr>
      <vt:lpstr>Demo Summary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PowerShell  The right tool for the job</dc:title>
  <dc:creator>Jaap Brasser</dc:creator>
  <cp:lastModifiedBy>Jaap Brasser</cp:lastModifiedBy>
  <cp:revision>52</cp:revision>
  <dcterms:created xsi:type="dcterms:W3CDTF">2017-03-17T14:10:40Z</dcterms:created>
  <dcterms:modified xsi:type="dcterms:W3CDTF">2017-11-15T03:50:05Z</dcterms:modified>
</cp:coreProperties>
</file>