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5" r:id="rId10"/>
    <p:sldId id="276" r:id="rId11"/>
    <p:sldId id="268" r:id="rId12"/>
    <p:sldId id="264" r:id="rId13"/>
    <p:sldId id="273" r:id="rId14"/>
    <p:sldId id="265" r:id="rId15"/>
    <p:sldId id="270" r:id="rId16"/>
    <p:sldId id="269" r:id="rId17"/>
    <p:sldId id="267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D6F"/>
    <a:srgbClr val="70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735-89E3-4EB8-996C-DCBFF46A8144}" type="datetimeFigureOut">
              <a:rPr lang="en-US" smtClean="0"/>
              <a:t>2017-03-18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apbrasser/Events/tree/master/MSUGSingapore2017-03-18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://code52.org/carnac/" TargetMode="External"/><Relationship Id="rId2" Type="http://schemas.openxmlformats.org/officeDocument/2006/relationships/hyperlink" Target="https://github.com/Microsoft/vs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wertheshell.com/category/blog/" TargetMode="External"/><Relationship Id="rId5" Type="http://schemas.openxmlformats.org/officeDocument/2006/relationships/hyperlink" Target="http://www.powertheshell.com/" TargetMode="External"/><Relationship Id="rId4" Type="http://schemas.openxmlformats.org/officeDocument/2006/relationships/hyperlink" Target="https://github.com/Microsoft/vscode-tips-and-tric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Eras Medium ITC" panose="020B0602030504020804" pitchFamily="34" charset="0"/>
              </a:rPr>
              <a:t>Writing PowerShell</a:t>
            </a:r>
            <a:br>
              <a:rPr lang="en-US" dirty="0">
                <a:solidFill>
                  <a:schemeClr val="bg1"/>
                </a:solidFill>
                <a:latin typeface="Eras Medium ITC" panose="020B06020305040208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Eras Medium ITC" panose="020B0602030504020804" pitchFamily="34" charset="0"/>
              </a:rPr>
              <a:t>	The right tool for the job</a:t>
            </a:r>
            <a:endParaRPr lang="en-US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161642" y="5675586"/>
            <a:ext cx="10297583" cy="930876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800" b="1" dirty="0">
                <a:solidFill>
                  <a:schemeClr val="bg1"/>
                </a:solidFill>
                <a:latin typeface="Eras Medium ITC" panose="020B0602030504020804" pitchFamily="34" charset="0"/>
              </a:rPr>
              <a:t>Jaap Brasser</a:t>
            </a:r>
          </a:p>
          <a:p>
            <a:pPr algn="l"/>
            <a:r>
              <a:rPr lang="en-GB" sz="2800" b="1" dirty="0">
                <a:solidFill>
                  <a:schemeClr val="bg1"/>
                </a:solidFill>
                <a:latin typeface="Eras Medium ITC" panose="020B0602030504020804" pitchFamily="34" charset="0"/>
              </a:rPr>
              <a:t>@</a:t>
            </a:r>
            <a:r>
              <a:rPr lang="en-GB" sz="2800" b="1" dirty="0" err="1">
                <a:solidFill>
                  <a:schemeClr val="bg1"/>
                </a:solidFill>
                <a:latin typeface="Eras Medium ITC" panose="020B0602030504020804" pitchFamily="34" charset="0"/>
              </a:rPr>
              <a:t>jaap_brasser</a:t>
            </a:r>
            <a:endParaRPr lang="en-GB" sz="2800" b="1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4833394" cy="4154361"/>
          </a:xfrm>
        </p:spPr>
        <p:txBody>
          <a:bodyPr>
            <a:normAutofit/>
          </a:bodyPr>
          <a:lstStyle/>
          <a:p>
            <a:r>
              <a:rPr lang="en-GB" dirty="0">
                <a:latin typeface="Eras Medium ITC" panose="020B0602030504020804" pitchFamily="34" charset="0"/>
              </a:rPr>
              <a:t>Configure Split screen</a:t>
            </a:r>
          </a:p>
          <a:p>
            <a:r>
              <a:rPr lang="en-GB" dirty="0">
                <a:latin typeface="Eras Medium ITC" panose="020B0602030504020804" pitchFamily="34" charset="0"/>
              </a:rPr>
              <a:t>File compare</a:t>
            </a:r>
          </a:p>
          <a:p>
            <a:r>
              <a:rPr lang="en-GB" dirty="0">
                <a:latin typeface="Eras Medium ITC" panose="020B0602030504020804" pitchFamily="34" charset="0"/>
              </a:rPr>
              <a:t>Create custom key bindings</a:t>
            </a:r>
          </a:p>
          <a:p>
            <a:r>
              <a:rPr lang="en-GB" dirty="0">
                <a:latin typeface="Eras Medium ITC" panose="020B0602030504020804" pitchFamily="34" charset="0"/>
              </a:rPr>
              <a:t>Run a single line of code</a:t>
            </a:r>
          </a:p>
          <a:p>
            <a:r>
              <a:rPr lang="en-GB" dirty="0">
                <a:latin typeface="Eras Medium ITC" panose="020B0602030504020804" pitchFamily="34" charset="0"/>
              </a:rPr>
              <a:t>Multi line selection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424614" y="2055813"/>
            <a:ext cx="4929090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Eras Medium ITC" panose="020B0602030504020804" pitchFamily="34" charset="0"/>
              </a:rPr>
              <a:t>Select all words in file</a:t>
            </a:r>
          </a:p>
          <a:p>
            <a:r>
              <a:rPr lang="en-GB" dirty="0">
                <a:latin typeface="Eras Medium ITC" panose="020B0602030504020804" pitchFamily="34" charset="0"/>
              </a:rPr>
              <a:t>Commit and push to GitHub</a:t>
            </a:r>
          </a:p>
          <a:p>
            <a:r>
              <a:rPr lang="en-GB" dirty="0">
                <a:latin typeface="Eras Medium ITC" panose="020B0602030504020804" pitchFamily="34" charset="0"/>
              </a:rPr>
              <a:t>Enable </a:t>
            </a:r>
            <a:r>
              <a:rPr lang="en-GB" dirty="0" err="1">
                <a:latin typeface="Eras Medium ITC" panose="020B0602030504020804" pitchFamily="34" charset="0"/>
              </a:rPr>
              <a:t>Minimap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</a:rPr>
              <a:t>Set a theme</a:t>
            </a:r>
          </a:p>
          <a:p>
            <a:r>
              <a:rPr lang="en-GB" dirty="0">
                <a:latin typeface="Eras Medium ITC" panose="020B0602030504020804" pitchFamily="34" charset="0"/>
              </a:rPr>
              <a:t>Jump to file</a:t>
            </a:r>
          </a:p>
          <a:p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2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4851" y="-3324"/>
            <a:ext cx="10057923" cy="68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Steroids…</a:t>
            </a:r>
          </a:p>
        </p:txBody>
      </p:sp>
    </p:spTree>
    <p:extLst>
      <p:ext uri="{BB962C8B-B14F-4D97-AF65-F5344CB8AC3E}">
        <p14:creationId xmlns:p14="http://schemas.microsoft.com/office/powerpoint/2010/main" val="213132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What is ISE Steroids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dirty="0">
                <a:latin typeface="Eras Medium ITC" panose="020B0602030504020804" pitchFamily="34" charset="0"/>
              </a:rPr>
              <a:t>A Module for the PowerShell ISE</a:t>
            </a:r>
          </a:p>
          <a:p>
            <a:r>
              <a:rPr lang="en-GB" dirty="0">
                <a:latin typeface="Eras Medium ITC" panose="020B0602030504020804" pitchFamily="34" charset="0"/>
              </a:rPr>
              <a:t>Developed by Tobias </a:t>
            </a:r>
            <a:r>
              <a:rPr lang="en-GB" dirty="0" err="1">
                <a:latin typeface="Eras Medium ITC" panose="020B0602030504020804" pitchFamily="34" charset="0"/>
              </a:rPr>
              <a:t>Weltner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</a:rPr>
              <a:t>Available in the PowerShell Gallery</a:t>
            </a:r>
          </a:p>
          <a:p>
            <a:r>
              <a:rPr lang="en-GB" dirty="0">
                <a:latin typeface="Eras Medium ITC" panose="020B0602030504020804" pitchFamily="34" charset="0"/>
              </a:rPr>
              <a:t>Contains </a:t>
            </a:r>
            <a:r>
              <a:rPr lang="en-GB" dirty="0" err="1">
                <a:latin typeface="Eras Medium ITC" panose="020B0602030504020804" pitchFamily="34" charset="0"/>
              </a:rPr>
              <a:t>PSSharper</a:t>
            </a:r>
            <a:endParaRPr lang="en-GB" dirty="0">
              <a:latin typeface="Eras Medium ITC" panose="020B0602030504020804" pitchFamily="34" charset="0"/>
            </a:endParaRPr>
          </a:p>
          <a:p>
            <a:endParaRPr lang="en-GB" dirty="0">
              <a:latin typeface="Eras Medium ITC" panose="020B0602030504020804" pitchFamily="34" charset="0"/>
            </a:endParaRPr>
          </a:p>
          <a:p>
            <a:endParaRPr lang="en-GB" dirty="0">
              <a:latin typeface="Eras Medium ITC" panose="020B0602030504020804" pitchFamily="34" charset="0"/>
            </a:endParaRPr>
          </a:p>
        </p:txBody>
      </p:sp>
      <p:pic>
        <p:nvPicPr>
          <p:cNvPr id="2050" name="Picture 2" descr="TobiasP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56" y="289781"/>
            <a:ext cx="1968197" cy="19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56" y="233860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10061838" y="2353808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ea typeface="Segoe UI" panose="020B0502040204020203" pitchFamily="34" charset="0"/>
                <a:cs typeface="Segoe UI" panose="020B0502040204020203" pitchFamily="34" charset="0"/>
              </a:rPr>
              <a:t>@TobiasPSP</a:t>
            </a:r>
          </a:p>
        </p:txBody>
      </p:sp>
    </p:spTree>
    <p:extLst>
      <p:ext uri="{BB962C8B-B14F-4D97-AF65-F5344CB8AC3E}">
        <p14:creationId xmlns:p14="http://schemas.microsoft.com/office/powerpoint/2010/main" val="1705707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ISE Features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dirty="0">
                <a:latin typeface="Eras Medium ITC" panose="020B0602030504020804" pitchFamily="34" charset="0"/>
              </a:rPr>
              <a:t>Edit your PowerShell Profile</a:t>
            </a:r>
          </a:p>
          <a:p>
            <a:r>
              <a:rPr lang="en-GB" dirty="0">
                <a:latin typeface="Eras Medium ITC" panose="020B0602030504020804" pitchFamily="34" charset="0"/>
              </a:rPr>
              <a:t>Create Executable from PowerShell script</a:t>
            </a:r>
          </a:p>
          <a:p>
            <a:r>
              <a:rPr lang="en-GB" dirty="0">
                <a:latin typeface="Eras Medium ITC" panose="020B0602030504020804" pitchFamily="34" charset="0"/>
              </a:rPr>
              <a:t>Built-in compatibility checking</a:t>
            </a:r>
          </a:p>
          <a:p>
            <a:r>
              <a:rPr lang="en-GB" dirty="0">
                <a:latin typeface="Eras Medium ITC" panose="020B0602030504020804" pitchFamily="34" charset="0"/>
              </a:rPr>
              <a:t>Extensibility using </a:t>
            </a:r>
            <a:r>
              <a:rPr lang="en-GB" dirty="0" err="1">
                <a:latin typeface="Eras Medium ITC" panose="020B0602030504020804" pitchFamily="34" charset="0"/>
              </a:rPr>
              <a:t>MyCommands</a:t>
            </a:r>
            <a:r>
              <a:rPr lang="en-GB" dirty="0">
                <a:latin typeface="Eras Medium ITC" panose="020B0602030504020804" pitchFamily="34" charset="0"/>
              </a:rPr>
              <a:t> or plugins</a:t>
            </a:r>
          </a:p>
          <a:p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4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ISE Features continued…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dirty="0">
                <a:latin typeface="Eras Medium ITC" panose="020B0602030504020804" pitchFamily="34" charset="0"/>
              </a:rPr>
              <a:t>Smarter F8-behaviour </a:t>
            </a:r>
          </a:p>
          <a:p>
            <a:r>
              <a:rPr lang="en-GB" dirty="0">
                <a:latin typeface="Eras Medium ITC" panose="020B0602030504020804" pitchFamily="34" charset="0"/>
              </a:rPr>
              <a:t>Automatic script formatting</a:t>
            </a:r>
          </a:p>
          <a:p>
            <a:r>
              <a:rPr lang="en-GB" dirty="0">
                <a:latin typeface="Eras Medium ITC" panose="020B0602030504020804" pitchFamily="34" charset="0"/>
              </a:rPr>
              <a:t>Script obfuscation</a:t>
            </a:r>
          </a:p>
          <a:p>
            <a:r>
              <a:rPr lang="en-GB" dirty="0">
                <a:latin typeface="Eras Medium ITC" panose="020B0602030504020804" pitchFamily="34" charset="0"/>
              </a:rPr>
              <a:t>Automatic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38314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-3325"/>
            <a:ext cx="7021754" cy="68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Demo</a:t>
            </a:r>
          </a:p>
          <a:p>
            <a:r>
              <a:rPr lang="en-US" sz="4800" dirty="0">
                <a:latin typeface="Eras Medium ITC" panose="020B0602030504020804" pitchFamily="34" charset="0"/>
              </a:rPr>
              <a:t>ISE and </a:t>
            </a:r>
            <a:r>
              <a:rPr lang="en-US" sz="4800" dirty="0" err="1">
                <a:latin typeface="Eras Medium ITC" panose="020B0602030504020804" pitchFamily="34" charset="0"/>
              </a:rPr>
              <a:t>ISESteroids</a:t>
            </a:r>
            <a:endParaRPr lang="en-US" sz="48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8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4748212" cy="4154361"/>
          </a:xfrm>
        </p:spPr>
        <p:txBody>
          <a:bodyPr>
            <a:normAutofit/>
          </a:bodyPr>
          <a:lstStyle/>
          <a:p>
            <a:r>
              <a:rPr lang="en-GB" dirty="0">
                <a:latin typeface="Eras Medium ITC" panose="020B0602030504020804" pitchFamily="34" charset="0"/>
              </a:rPr>
              <a:t>Install </a:t>
            </a:r>
            <a:r>
              <a:rPr lang="en-GB" dirty="0" err="1">
                <a:latin typeface="Eras Medium ITC" panose="020B0602030504020804" pitchFamily="34" charset="0"/>
              </a:rPr>
              <a:t>ISESteroids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</a:rPr>
              <a:t>Edit PowerShell Profile</a:t>
            </a:r>
          </a:p>
          <a:p>
            <a:r>
              <a:rPr lang="en-GB" dirty="0">
                <a:latin typeface="Eras Medium ITC" panose="020B0602030504020804" pitchFamily="34" charset="0"/>
              </a:rPr>
              <a:t>Create .exe from script</a:t>
            </a:r>
          </a:p>
          <a:p>
            <a:r>
              <a:rPr lang="en-GB" dirty="0">
                <a:latin typeface="Eras Medium ITC" panose="020B0602030504020804" pitchFamily="34" charset="0"/>
              </a:rPr>
              <a:t>Compatibility checking</a:t>
            </a:r>
          </a:p>
          <a:p>
            <a:r>
              <a:rPr lang="en-GB" dirty="0">
                <a:latin typeface="Eras Medium ITC" panose="020B0602030504020804" pitchFamily="34" charset="0"/>
              </a:rPr>
              <a:t>Function in </a:t>
            </a:r>
            <a:r>
              <a:rPr lang="en-GB" dirty="0" err="1">
                <a:latin typeface="Eras Medium ITC" panose="020B0602030504020804" pitchFamily="34" charset="0"/>
              </a:rPr>
              <a:t>MyCommands</a:t>
            </a:r>
            <a:endParaRPr lang="en-GB" dirty="0">
              <a:latin typeface="Eras Medium ITC" panose="020B06020305040208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424614" y="2055813"/>
            <a:ext cx="4748212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Eras Medium ITC" panose="020B0602030504020804" pitchFamily="34" charset="0"/>
              </a:rPr>
              <a:t>Smarter F8 behaviour</a:t>
            </a:r>
          </a:p>
          <a:p>
            <a:r>
              <a:rPr lang="en-GB" dirty="0">
                <a:latin typeface="Eras Medium ITC" panose="020B0602030504020804" pitchFamily="34" charset="0"/>
              </a:rPr>
              <a:t>Fix up ugly scripts</a:t>
            </a:r>
          </a:p>
          <a:p>
            <a:r>
              <a:rPr lang="en-GB" dirty="0">
                <a:latin typeface="Eras Medium ITC" panose="020B0602030504020804" pitchFamily="34" charset="0"/>
              </a:rPr>
              <a:t>Script Obfuscation</a:t>
            </a:r>
          </a:p>
          <a:p>
            <a:r>
              <a:rPr lang="en-GB" dirty="0">
                <a:latin typeface="Eras Medium ITC" panose="020B0602030504020804" pitchFamily="34" charset="0"/>
              </a:rPr>
              <a:t>Automatic error handling</a:t>
            </a:r>
          </a:p>
          <a:p>
            <a:r>
              <a:rPr lang="en-GB" dirty="0">
                <a:latin typeface="Eras Medium ITC" panose="020B0602030504020804" pitchFamily="34" charset="0"/>
              </a:rPr>
              <a:t>Syntax to Function</a:t>
            </a:r>
          </a:p>
          <a:p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3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pic>
        <p:nvPicPr>
          <p:cNvPr id="10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0735" y="5600"/>
            <a:ext cx="6890549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61697" y="5091762"/>
            <a:ext cx="7739314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latin typeface="Eras Medium ITC" panose="020B06020305040208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1654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0399" y="398367"/>
            <a:ext cx="8871053" cy="60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71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Resources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  <a:hlinkClick r:id="rId2"/>
              </a:rPr>
              <a:t>https://github.com/Microsoft/vscode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  <a:hlinkClick r:id="rId3"/>
              </a:rPr>
              <a:t>https://code.visualstudio.com/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  <a:hlinkClick r:id="rId4"/>
              </a:rPr>
              <a:t>https://github.com/Microsoft/vscode-tips-and-tricks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  <a:hlinkClick r:id="rId5"/>
              </a:rPr>
              <a:t>http://www.powertheshell.com/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  <a:hlinkClick r:id="rId6"/>
              </a:rPr>
              <a:t>http://www.powertheshell.com/category/blog/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  <a:hlinkClick r:id="rId7"/>
              </a:rPr>
              <a:t>http://code52.org/carnac/</a:t>
            </a:r>
            <a:endParaRPr lang="en-GB" dirty="0">
              <a:latin typeface="Eras Medium ITC" panose="020B0602030504020804" pitchFamily="34" charset="0"/>
            </a:endParaRPr>
          </a:p>
          <a:p>
            <a:r>
              <a:rPr lang="en-GB" dirty="0">
                <a:latin typeface="Eras Medium ITC" panose="020B0602030504020804" pitchFamily="34" charset="0"/>
                <a:hlinkClick r:id="rId8"/>
              </a:rPr>
              <a:t>https://github.com/jaapbrasser/Events/tree/master/MSUGSingapore2017-03-18</a:t>
            </a:r>
            <a:r>
              <a:rPr lang="en-GB" dirty="0">
                <a:latin typeface="Eras Medium ITC" panose="020B0602030504020804" pitchFamily="34" charset="0"/>
              </a:rPr>
              <a:t> </a:t>
            </a:r>
          </a:p>
          <a:p>
            <a:endParaRPr lang="en-GB" dirty="0">
              <a:latin typeface="Eras Medium ITC" panose="020B0602030504020804" pitchFamily="34" charset="0"/>
            </a:endParaRPr>
          </a:p>
          <a:p>
            <a:endParaRPr lang="en-GB" dirty="0">
              <a:latin typeface="Eras Medium ITC" panose="020B0602030504020804" pitchFamily="34" charset="0"/>
            </a:endParaRPr>
          </a:p>
          <a:p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9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D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Eras Medium ITC" panose="020B0602030504020804" pitchFamily="34" charset="0"/>
              </a:rPr>
              <a:t>whoami.exe /</a:t>
            </a:r>
            <a:r>
              <a:rPr lang="en-US" sz="3200" dirty="0" err="1">
                <a:latin typeface="Eras Medium ITC" panose="020B0602030504020804" pitchFamily="34" charset="0"/>
              </a:rPr>
              <a:t>priv</a:t>
            </a:r>
            <a:endParaRPr lang="en-US" sz="3200" dirty="0">
              <a:latin typeface="Eras Medium ITC" panose="020B06020305040208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82" y="802638"/>
            <a:ext cx="5822252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PowerShell Conference Asia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Dutch PowerShell User Group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Blogging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MS Tech Communities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Slack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Reddit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GitHub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PowerShell Gallery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TechNet Forums/Gallery</a:t>
            </a:r>
          </a:p>
          <a:p>
            <a:endParaRPr lang="en-US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45" y="0"/>
            <a:ext cx="1990457" cy="1990457"/>
          </a:xfrm>
          <a:prstGeom prst="rect">
            <a:avLst/>
          </a:prstGeom>
        </p:spPr>
      </p:pic>
      <p:pic>
        <p:nvPicPr>
          <p:cNvPr id="8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47" y="215837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515529" y="2173584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Differences in tools</a:t>
            </a:r>
          </a:p>
          <a:p>
            <a:r>
              <a:rPr lang="en-US" dirty="0">
                <a:latin typeface="Eras Medium ITC" panose="020B0602030504020804" pitchFamily="34" charset="0"/>
              </a:rPr>
              <a:t>Configure VS Code</a:t>
            </a:r>
          </a:p>
          <a:p>
            <a:r>
              <a:rPr lang="en-US" dirty="0">
                <a:latin typeface="Eras Medium ITC" panose="020B0602030504020804" pitchFamily="34" charset="0"/>
              </a:rPr>
              <a:t>Working with VS code</a:t>
            </a:r>
          </a:p>
          <a:p>
            <a:r>
              <a:rPr lang="en-US" dirty="0">
                <a:latin typeface="Eras Medium ITC" panose="020B0602030504020804" pitchFamily="34" charset="0"/>
              </a:rPr>
              <a:t>Working with the ISE and </a:t>
            </a:r>
            <a:r>
              <a:rPr lang="en-US" dirty="0" err="1">
                <a:latin typeface="Eras Medium ITC" panose="020B0602030504020804" pitchFamily="34" charset="0"/>
              </a:rPr>
              <a:t>ISESteroids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Questions</a:t>
            </a:r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2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525" y="-260"/>
            <a:ext cx="10277475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IDE, ISE, Editors?</a:t>
            </a:r>
          </a:p>
        </p:txBody>
      </p:sp>
    </p:spTree>
    <p:extLst>
      <p:ext uri="{BB962C8B-B14F-4D97-AF65-F5344CB8AC3E}">
        <p14:creationId xmlns:p14="http://schemas.microsoft.com/office/powerpoint/2010/main" val="21421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82" r="18032" b="-1"/>
          <a:stretch/>
        </p:blipFill>
        <p:spPr>
          <a:xfrm>
            <a:off x="5926239" y="10"/>
            <a:ext cx="6265760" cy="1709918"/>
          </a:xfrm>
          <a:custGeom>
            <a:avLst/>
            <a:gdLst>
              <a:gd name="connsiteX0" fmla="*/ 0 w 6265760"/>
              <a:gd name="connsiteY0" fmla="*/ 0 h 1709928"/>
              <a:gd name="connsiteX1" fmla="*/ 6265760 w 6265760"/>
              <a:gd name="connsiteY1" fmla="*/ 0 h 1709928"/>
              <a:gd name="connsiteX2" fmla="*/ 6265760 w 6265760"/>
              <a:gd name="connsiteY2" fmla="*/ 1709928 h 1709928"/>
              <a:gd name="connsiteX3" fmla="*/ 795246 w 6265760"/>
              <a:gd name="connsiteY3" fmla="*/ 1709928 h 1709928"/>
              <a:gd name="connsiteX4" fmla="*/ 790682 w 6265760"/>
              <a:gd name="connsiteY4" fmla="*/ 1700078 h 1709928"/>
              <a:gd name="connsiteX5" fmla="*/ 787724 w 6265760"/>
              <a:gd name="connsiteY5" fmla="*/ 170007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60" h="1709928">
                <a:moveTo>
                  <a:pt x="0" y="0"/>
                </a:moveTo>
                <a:lnTo>
                  <a:pt x="6265760" y="0"/>
                </a:lnTo>
                <a:lnTo>
                  <a:pt x="6265760" y="1709928"/>
                </a:lnTo>
                <a:lnTo>
                  <a:pt x="795246" y="1709928"/>
                </a:lnTo>
                <a:lnTo>
                  <a:pt x="790682" y="1700078"/>
                </a:lnTo>
                <a:lnTo>
                  <a:pt x="787724" y="1700078"/>
                </a:lnTo>
                <a:close/>
              </a:path>
            </a:pathLst>
          </a:custGeom>
        </p:spPr>
      </p:pic>
      <p:pic>
        <p:nvPicPr>
          <p:cNvPr id="3077" name="Content Placeholder 4"/>
          <p:cNvPicPr>
            <a:picLocks noChangeAspect="1"/>
          </p:cNvPicPr>
          <p:nvPr/>
        </p:nvPicPr>
        <p:blipFill rotWithShape="1">
          <a:blip r:embed="rId3"/>
          <a:srcRect t="8422" r="-2" b="36009"/>
          <a:stretch/>
        </p:blipFill>
        <p:spPr>
          <a:xfrm>
            <a:off x="6721487" y="1709929"/>
            <a:ext cx="5470513" cy="1709928"/>
          </a:xfrm>
          <a:custGeom>
            <a:avLst/>
            <a:gdLst>
              <a:gd name="connsiteX0" fmla="*/ 0 w 5470513"/>
              <a:gd name="connsiteY0" fmla="*/ 0 h 1709928"/>
              <a:gd name="connsiteX1" fmla="*/ 5470513 w 5470513"/>
              <a:gd name="connsiteY1" fmla="*/ 0 h 1709928"/>
              <a:gd name="connsiteX2" fmla="*/ 5470513 w 5470513"/>
              <a:gd name="connsiteY2" fmla="*/ 1709928 h 1709928"/>
              <a:gd name="connsiteX3" fmla="*/ 792289 w 5470513"/>
              <a:gd name="connsiteY3" fmla="*/ 170992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13" h="1709928">
                <a:moveTo>
                  <a:pt x="0" y="0"/>
                </a:moveTo>
                <a:lnTo>
                  <a:pt x="5470513" y="0"/>
                </a:lnTo>
                <a:lnTo>
                  <a:pt x="5470513" y="1709928"/>
                </a:lnTo>
                <a:lnTo>
                  <a:pt x="792289" y="1709928"/>
                </a:lnTo>
                <a:close/>
              </a:path>
            </a:pathLst>
          </a:custGeom>
        </p:spPr>
      </p:pic>
      <p:pic>
        <p:nvPicPr>
          <p:cNvPr id="1026" name="Picture 2" descr="Image result for visual studio cod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9" r="7" b="13686"/>
          <a:stretch/>
        </p:blipFill>
        <p:spPr bwMode="auto">
          <a:xfrm>
            <a:off x="7509464" y="3410554"/>
            <a:ext cx="4682536" cy="1709928"/>
          </a:xfrm>
          <a:custGeom>
            <a:avLst/>
            <a:gdLst>
              <a:gd name="connsiteX0" fmla="*/ 0 w 4682536"/>
              <a:gd name="connsiteY0" fmla="*/ 0 h 1709928"/>
              <a:gd name="connsiteX1" fmla="*/ 4682536 w 4682536"/>
              <a:gd name="connsiteY1" fmla="*/ 0 h 1709928"/>
              <a:gd name="connsiteX2" fmla="*/ 4682536 w 4682536"/>
              <a:gd name="connsiteY2" fmla="*/ 1709928 h 1709928"/>
              <a:gd name="connsiteX3" fmla="*/ 792291 w 4682536"/>
              <a:gd name="connsiteY3" fmla="*/ 1709928 h 1709928"/>
              <a:gd name="connsiteX4" fmla="*/ 404649 w 4682536"/>
              <a:gd name="connsiteY4" fmla="*/ 873316 h 1709928"/>
              <a:gd name="connsiteX5" fmla="*/ 404648 w 4682536"/>
              <a:gd name="connsiteY5" fmla="*/ 873316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36" h="1709928">
                <a:moveTo>
                  <a:pt x="0" y="0"/>
                </a:moveTo>
                <a:lnTo>
                  <a:pt x="4682536" y="0"/>
                </a:lnTo>
                <a:lnTo>
                  <a:pt x="4682536" y="1709928"/>
                </a:lnTo>
                <a:lnTo>
                  <a:pt x="792291" y="1709928"/>
                </a:lnTo>
                <a:lnTo>
                  <a:pt x="404649" y="873316"/>
                </a:lnTo>
                <a:lnTo>
                  <a:pt x="404648" y="8733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isual studi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1" r="1" b="11620"/>
          <a:stretch/>
        </p:blipFill>
        <p:spPr bwMode="auto">
          <a:xfrm>
            <a:off x="7352035" y="5120483"/>
            <a:ext cx="4839964" cy="1737518"/>
          </a:xfrm>
          <a:custGeom>
            <a:avLst/>
            <a:gdLst>
              <a:gd name="connsiteX0" fmla="*/ 949721 w 4839964"/>
              <a:gd name="connsiteY0" fmla="*/ 0 h 1737518"/>
              <a:gd name="connsiteX1" fmla="*/ 4839964 w 4839964"/>
              <a:gd name="connsiteY1" fmla="*/ 0 h 1737518"/>
              <a:gd name="connsiteX2" fmla="*/ 4839964 w 4839964"/>
              <a:gd name="connsiteY2" fmla="*/ 1737518 h 1737518"/>
              <a:gd name="connsiteX3" fmla="*/ 0 w 4839964"/>
              <a:gd name="connsiteY3" fmla="*/ 1737518 h 1737518"/>
              <a:gd name="connsiteX4" fmla="*/ 0 w 4839964"/>
              <a:gd name="connsiteY4" fmla="*/ 1737517 h 1737518"/>
              <a:gd name="connsiteX5" fmla="*/ 1750164 w 4839964"/>
              <a:gd name="connsiteY5" fmla="*/ 1737517 h 1737518"/>
              <a:gd name="connsiteX6" fmla="*/ 1750164 w 4839964"/>
              <a:gd name="connsiteY6" fmla="*/ 1737516 h 1737518"/>
              <a:gd name="connsiteX7" fmla="*/ 1754794 w 4839964"/>
              <a:gd name="connsiteY7" fmla="*/ 1737516 h 173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9964" h="1737518">
                <a:moveTo>
                  <a:pt x="949721" y="0"/>
                </a:moveTo>
                <a:lnTo>
                  <a:pt x="4839964" y="0"/>
                </a:lnTo>
                <a:lnTo>
                  <a:pt x="4839964" y="1737518"/>
                </a:lnTo>
                <a:lnTo>
                  <a:pt x="0" y="1737518"/>
                </a:lnTo>
                <a:lnTo>
                  <a:pt x="0" y="1737517"/>
                </a:lnTo>
                <a:lnTo>
                  <a:pt x="1750164" y="1737517"/>
                </a:lnTo>
                <a:lnTo>
                  <a:pt x="1750164" y="1737516"/>
                </a:lnTo>
                <a:lnTo>
                  <a:pt x="1754794" y="17375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804671" y="2600325"/>
            <a:ext cx="512156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Tools, what tools?</a:t>
            </a:r>
          </a:p>
        </p:txBody>
      </p:sp>
    </p:spTree>
    <p:extLst>
      <p:ext uri="{BB962C8B-B14F-4D97-AF65-F5344CB8AC3E}">
        <p14:creationId xmlns:p14="http://schemas.microsoft.com/office/powerpoint/2010/main" val="111447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3543" y="1341563"/>
            <a:ext cx="8216334" cy="387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Visual Studio</a:t>
            </a:r>
          </a:p>
          <a:p>
            <a:r>
              <a:rPr lang="en-US" sz="4800" dirty="0">
                <a:latin typeface="Eras Medium ITC" panose="020B06020305040208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1197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VS What?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Open source</a:t>
            </a:r>
          </a:p>
          <a:p>
            <a:r>
              <a:rPr lang="en-US" dirty="0">
                <a:latin typeface="Eras Medium ITC" panose="020B0602030504020804" pitchFamily="34" charset="0"/>
              </a:rPr>
              <a:t>Actively developed by Microsoft</a:t>
            </a:r>
          </a:p>
          <a:p>
            <a:r>
              <a:rPr lang="en-US" dirty="0">
                <a:latin typeface="Eras Medium ITC" panose="020B0602030504020804" pitchFamily="34" charset="0"/>
              </a:rPr>
              <a:t>Multi platform</a:t>
            </a:r>
          </a:p>
          <a:p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Important config files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</a:t>
            </a:r>
            <a:r>
              <a:rPr lang="en-US" dirty="0" err="1"/>
              <a:t>AppData</a:t>
            </a:r>
            <a:r>
              <a:rPr lang="en-US" dirty="0"/>
              <a:t>\Roaming\Code\User\</a:t>
            </a:r>
            <a:r>
              <a:rPr lang="en-US" dirty="0" err="1"/>
              <a:t>keybindings.json</a:t>
            </a:r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</a:t>
            </a:r>
            <a:r>
              <a:rPr lang="en-US" dirty="0" err="1"/>
              <a:t>AppData</a:t>
            </a:r>
            <a:r>
              <a:rPr lang="en-US" dirty="0"/>
              <a:t>\Roaming\Code\User\</a:t>
            </a:r>
            <a:r>
              <a:rPr lang="en-US" dirty="0" err="1"/>
              <a:t>settings.json</a:t>
            </a:r>
            <a:endParaRPr lang="en-US" dirty="0"/>
          </a:p>
          <a:p>
            <a:endParaRPr lang="en-US" dirty="0"/>
          </a:p>
          <a:p>
            <a:endParaRPr lang="en-GB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9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-3325"/>
            <a:ext cx="7021754" cy="68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Demo</a:t>
            </a:r>
          </a:p>
          <a:p>
            <a:r>
              <a:rPr lang="en-US" sz="4800" dirty="0">
                <a:latin typeface="Eras Medium ITC" panose="020B0602030504020804" pitchFamily="34" charset="0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73804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437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Eras Medium ITC</vt:lpstr>
      <vt:lpstr>Segoe UI</vt:lpstr>
      <vt:lpstr>Office Theme</vt:lpstr>
      <vt:lpstr>Writing PowerShell  The right tool for the job</vt:lpstr>
      <vt:lpstr>PowerPoint Presentation</vt:lpstr>
      <vt:lpstr>Agenda</vt:lpstr>
      <vt:lpstr>Agenda</vt:lpstr>
      <vt:lpstr>PowerPoint Presentation</vt:lpstr>
      <vt:lpstr>Agenda</vt:lpstr>
      <vt:lpstr>VS What?</vt:lpstr>
      <vt:lpstr>Important config files</vt:lpstr>
      <vt:lpstr>Agenda</vt:lpstr>
      <vt:lpstr>Demo Summary</vt:lpstr>
      <vt:lpstr>Agenda</vt:lpstr>
      <vt:lpstr>What is ISE Steroids</vt:lpstr>
      <vt:lpstr>ISE Features</vt:lpstr>
      <vt:lpstr>ISE Features continued…</vt:lpstr>
      <vt:lpstr>Agenda</vt:lpstr>
      <vt:lpstr>Demo Summary</vt:lpstr>
      <vt:lpstr>Summary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PowerShell  The right tool for the job</dc:title>
  <dc:creator>Jaap Brasser</dc:creator>
  <cp:lastModifiedBy>Jaap Brasser</cp:lastModifiedBy>
  <cp:revision>31</cp:revision>
  <dcterms:created xsi:type="dcterms:W3CDTF">2017-03-17T14:10:40Z</dcterms:created>
  <dcterms:modified xsi:type="dcterms:W3CDTF">2017-03-18T02:31:16Z</dcterms:modified>
</cp:coreProperties>
</file>