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4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8BE-110A-4630-8C89-3BB65F096CF3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D985-29CD-40AE-A398-E3EC0C957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No more admins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Using delegated rights and JEA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platzhalter 2"/>
          <p:cNvSpPr txBox="1">
            <a:spLocks/>
          </p:cNvSpPr>
          <p:nvPr/>
        </p:nvSpPr>
        <p:spPr bwMode="auto">
          <a:xfrm>
            <a:off x="6233477" y="6088372"/>
            <a:ext cx="2671660" cy="56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i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Ubuntu Mono" panose="020B0509030602030204" pitchFamily="49" charset="0"/>
                <a:ea typeface="Roboto" panose="02000000000000000000" pitchFamily="2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r>
              <a:rPr lang="de-DE" sz="2400" i="0" kern="0" dirty="0">
                <a:latin typeface="Lucida Console" panose="020B0609040504020204" pitchFamily="49" charset="0"/>
              </a:rPr>
              <a:t>@</a:t>
            </a:r>
            <a:r>
              <a:rPr lang="de-DE" sz="2400" i="0" kern="0" dirty="0" err="1">
                <a:latin typeface="Lucida Console" panose="020B0609040504020204" pitchFamily="49" charset="0"/>
              </a:rPr>
              <a:t>Jaap_Brasser</a:t>
            </a:r>
            <a:endParaRPr lang="de-DE" sz="2400" i="0" kern="0" dirty="0">
              <a:latin typeface="Lucida Console" panose="020B0609040504020204" pitchFamily="49" charset="0"/>
            </a:endParaRPr>
          </a:p>
        </p:txBody>
      </p:sp>
      <p:pic>
        <p:nvPicPr>
          <p:cNvPr id="13" name="Afbeelding 6" descr="twi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141" y="612045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6" name="Textplatzhalter 2"/>
          <p:cNvSpPr txBox="1">
            <a:spLocks/>
          </p:cNvSpPr>
          <p:nvPr/>
        </p:nvSpPr>
        <p:spPr>
          <a:xfrm>
            <a:off x="179512" y="6090834"/>
            <a:ext cx="2529408" cy="564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Jaap Brasser</a:t>
            </a:r>
          </a:p>
        </p:txBody>
      </p:sp>
    </p:spTree>
    <p:extLst>
      <p:ext uri="{BB962C8B-B14F-4D97-AF65-F5344CB8AC3E}">
        <p14:creationId xmlns:p14="http://schemas.microsoft.com/office/powerpoint/2010/main" val="243135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Demo3 – Edit JEA Configuration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Use a non-administrative user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Configure single user SDDL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Change the start up script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Can be used to set own defaults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99051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Demo4 – Uses for JEA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 JEA endpoint for GUI apps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Use JEA endpoint in scripts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30956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Forwarding event logs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Store transcripts securely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Lock down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unneccesary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services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Upgrade (!) to server core</a:t>
            </a:r>
          </a:p>
          <a:p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What is next?</a:t>
            </a:r>
          </a:p>
        </p:txBody>
      </p:sp>
    </p:spTree>
    <p:extLst>
      <p:ext uri="{BB962C8B-B14F-4D97-AF65-F5344CB8AC3E}">
        <p14:creationId xmlns:p14="http://schemas.microsoft.com/office/powerpoint/2010/main" val="112311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 txBox="1">
            <a:spLocks/>
          </p:cNvSpPr>
          <p:nvPr/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Console" panose="020B0609040504020204" pitchFamily="49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53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1754189"/>
            <a:ext cx="8332787" cy="4758906"/>
          </a:xfrm>
        </p:spPr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Dutch PowerShell User Group (!!!)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Blogging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Magazine</a:t>
            </a:r>
          </a:p>
          <a:p>
            <a:pPr lvl="2"/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JaapBrasser.com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Slack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Reddit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PowerShell Gallery</a:t>
            </a:r>
          </a:p>
          <a:p>
            <a:pPr lvl="1"/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TechNet Forums/Gallery</a:t>
            </a:r>
          </a:p>
          <a:p>
            <a:pPr lvl="1"/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About_Jaap</a:t>
            </a:r>
            <a:endParaRPr lang="en-US" sz="3600" b="1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7569" y="1416120"/>
            <a:ext cx="1728406" cy="1728406"/>
          </a:xfrm>
          <a:prstGeom prst="rect">
            <a:avLst/>
          </a:prstGeom>
        </p:spPr>
      </p:pic>
      <p:pic>
        <p:nvPicPr>
          <p:cNvPr id="7" name="Afbeelding 6" descr="twi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648" y="3153966"/>
            <a:ext cx="284503" cy="28450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995930" y="3169174"/>
            <a:ext cx="2358176" cy="364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kern="1200" dirty="0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nl-NL" sz="2000" b="1" kern="1200" dirty="0" err="1">
                <a:solidFill>
                  <a:schemeClr val="bg1"/>
                </a:solidFill>
                <a:latin typeface="Lucida Console" panose="020B0609040504020204" pitchFamily="49" charset="0"/>
                <a:ea typeface="Segoe UI" panose="020B0502040204020203" pitchFamily="34" charset="0"/>
                <a:cs typeface="Segoe UI" panose="020B0502040204020203" pitchFamily="34" charset="0"/>
              </a:rPr>
              <a:t>Jaap_Brasser</a:t>
            </a:r>
            <a:endParaRPr lang="nl-NL" sz="2000" b="1" kern="1200" dirty="0">
              <a:solidFill>
                <a:schemeClr val="bg1"/>
              </a:solidFill>
              <a:latin typeface="Lucida Console" panose="020B0609040504020204" pitchFamily="49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6" y="2160588"/>
            <a:ext cx="8332787" cy="2659062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Download and install JEA module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Explain different components of JEA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Setup JEA endpoints</a:t>
            </a:r>
          </a:p>
          <a:p>
            <a:r>
              <a:rPr lang="de-DE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Set permissions on session endpoints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6191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Available in PowerShell since 2.0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Allows for delegation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Default endpoints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microsoft.powershell.workflow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microsoft.powershell32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PowerShell Endpoints</a:t>
            </a:r>
          </a:p>
        </p:txBody>
      </p:sp>
    </p:spTree>
    <p:extLst>
      <p:ext uri="{BB962C8B-B14F-4D97-AF65-F5344CB8AC3E}">
        <p14:creationId xmlns:p14="http://schemas.microsoft.com/office/powerpoint/2010/main" val="41578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Different language modes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FullLanguage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ConstrainedLanguage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RestrictedLanguage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NoLanguage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Determines what the console can do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PowerShell Language Modes</a:t>
            </a:r>
          </a:p>
        </p:txBody>
      </p:sp>
    </p:spTree>
    <p:extLst>
      <p:ext uri="{BB962C8B-B14F-4D97-AF65-F5344CB8AC3E}">
        <p14:creationId xmlns:p14="http://schemas.microsoft.com/office/powerpoint/2010/main" val="121371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Demo1 – Create endpoints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332787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Created two endpoints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Viewed the resources used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the generated start up script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SDDL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53076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Demo2 – Connect JEA endpoint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1754188"/>
            <a:ext cx="8674102" cy="40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05605" y="1852863"/>
            <a:ext cx="8485982" cy="3116179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Connect to a JEA endpoint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View the output</a:t>
            </a:r>
          </a:p>
          <a:p>
            <a:r>
              <a:rPr lang="de-DE" dirty="0">
                <a:solidFill>
                  <a:schemeClr val="bg1"/>
                </a:solidFill>
                <a:latin typeface="Lucida Console" panose="020B0609040504020204" pitchFamily="49" charset="0"/>
              </a:rPr>
              <a:t>What is retricted in the languagemode</a:t>
            </a: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28625"/>
            <a:ext cx="9143999" cy="995363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63524"/>
            <a:ext cx="863917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Lucida Console" panose="020B0609040504020204" pitchFamily="49" charset="0"/>
              </a:rPr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1821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189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Roboto Condensed</vt:lpstr>
      <vt:lpstr>Segoe UI</vt:lpstr>
      <vt:lpstr>Office Theme</vt:lpstr>
      <vt:lpstr>No more admins</vt:lpstr>
      <vt:lpstr>About_Jaap</vt:lpstr>
      <vt:lpstr>Agenda</vt:lpstr>
      <vt:lpstr>PowerShell Endpoints</vt:lpstr>
      <vt:lpstr>PowerShell Language Modes</vt:lpstr>
      <vt:lpstr>Demo1 – Create endpoints</vt:lpstr>
      <vt:lpstr>Demo Summary</vt:lpstr>
      <vt:lpstr>Demo2 – Connect JEA endpoint</vt:lpstr>
      <vt:lpstr>Demo Summary</vt:lpstr>
      <vt:lpstr>Demo3 – Edit JEA Configuration </vt:lpstr>
      <vt:lpstr>Demo Summary</vt:lpstr>
      <vt:lpstr>Demo4 – Uses for JEA</vt:lpstr>
      <vt:lpstr>Demo Summary</vt:lpstr>
      <vt:lpstr>What is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Saturday</dc:title>
  <dc:creator>Richard Diphoorn</dc:creator>
  <cp:lastModifiedBy>Jaap Brasser</cp:lastModifiedBy>
  <cp:revision>20</cp:revision>
  <dcterms:created xsi:type="dcterms:W3CDTF">2016-05-20T00:24:30Z</dcterms:created>
  <dcterms:modified xsi:type="dcterms:W3CDTF">2016-05-21T07:55:30Z</dcterms:modified>
  <cp:contentStatus/>
</cp:coreProperties>
</file>