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86" r:id="rId10"/>
    <p:sldId id="266" r:id="rId11"/>
    <p:sldId id="279" r:id="rId12"/>
    <p:sldId id="285" r:id="rId13"/>
    <p:sldId id="267" r:id="rId14"/>
    <p:sldId id="268" r:id="rId15"/>
    <p:sldId id="269" r:id="rId16"/>
    <p:sldId id="270" r:id="rId17"/>
    <p:sldId id="284" r:id="rId18"/>
    <p:sldId id="271" r:id="rId19"/>
    <p:sldId id="272" r:id="rId20"/>
    <p:sldId id="273" r:id="rId21"/>
    <p:sldId id="276" r:id="rId22"/>
    <p:sldId id="274" r:id="rId23"/>
    <p:sldId id="275" r:id="rId24"/>
    <p:sldId id="280" r:id="rId25"/>
    <p:sldId id="281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1E7E-F81A-4A5A-A3A1-0B61C5618093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C9B9-7619-41CA-A0B4-3112AF3F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PowerQuiz</a:t>
            </a:r>
            <a:endParaRPr lang="en-US" sz="8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DuPSUG</a:t>
            </a:r>
            <a:r>
              <a:rPr lang="en-US" sz="3200" dirty="0">
                <a:solidFill>
                  <a:schemeClr val="bg1"/>
                </a:solidFill>
              </a:rPr>
              <a:t> presents – PowerShell Saturday </a:t>
            </a:r>
            <a:r>
              <a:rPr lang="en-US" sz="3200" dirty="0" err="1">
                <a:solidFill>
                  <a:schemeClr val="bg1"/>
                </a:solidFill>
              </a:rPr>
              <a:t>PowerQuiz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6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does [</a:t>
            </a:r>
            <a:r>
              <a:rPr lang="en-US" sz="3200" dirty="0" err="1">
                <a:solidFill>
                  <a:schemeClr val="bg1"/>
                </a:solidFill>
              </a:rPr>
              <a:t>cmdletbinding</a:t>
            </a:r>
            <a:r>
              <a:rPr lang="en-US" sz="3200" dirty="0">
                <a:solidFill>
                  <a:schemeClr val="bg1"/>
                </a:solidFill>
              </a:rPr>
              <a:t>()] indicate for a parameter block?</a:t>
            </a:r>
          </a:p>
        </p:txBody>
      </p:sp>
    </p:spTree>
    <p:extLst>
      <p:ext uri="{BB962C8B-B14F-4D97-AF65-F5344CB8AC3E}">
        <p14:creationId xmlns:p14="http://schemas.microsoft.com/office/powerpoint/2010/main" val="192329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Who is known as ‘the first PowerShell follower’?</a:t>
            </a:r>
          </a:p>
        </p:txBody>
      </p:sp>
    </p:spTree>
    <p:extLst>
      <p:ext uri="{BB962C8B-B14F-4D97-AF65-F5344CB8AC3E}">
        <p14:creationId xmlns:p14="http://schemas.microsoft.com/office/powerpoint/2010/main" val="380566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1092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you write this more efficiently? Create a code sample that gives the same output without the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48" y="4772819"/>
            <a:ext cx="9430303" cy="12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7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shortest code to kill the Outlook process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58239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622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Which of the following is </a:t>
            </a:r>
            <a:r>
              <a:rPr lang="en-US" sz="3200" u="sng" dirty="0">
                <a:solidFill>
                  <a:schemeClr val="bg1"/>
                </a:solidFill>
              </a:rPr>
              <a:t>NOT </a:t>
            </a:r>
            <a:r>
              <a:rPr lang="en-US" sz="3200" dirty="0">
                <a:solidFill>
                  <a:schemeClr val="bg1"/>
                </a:solidFill>
              </a:rPr>
              <a:t>a ‘</a:t>
            </a:r>
            <a:r>
              <a:rPr lang="en-US" sz="3200" dirty="0" err="1">
                <a:solidFill>
                  <a:schemeClr val="bg1"/>
                </a:solidFill>
              </a:rPr>
              <a:t>Snoverism</a:t>
            </a:r>
            <a:r>
              <a:rPr lang="en-US" sz="3200" dirty="0">
                <a:solidFill>
                  <a:schemeClr val="bg1"/>
                </a:solidFill>
              </a:rPr>
              <a:t>’: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Did you just lick my cookie?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in trouble, fear, or doubt - run in circles, scream, and shout.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PowerShell: like programming with hand grenades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upgrading is like the guy who jumps off a building, and on the way down says, so far so good.</a:t>
            </a:r>
          </a:p>
        </p:txBody>
      </p:sp>
    </p:spTree>
    <p:extLst>
      <p:ext uri="{BB962C8B-B14F-4D97-AF65-F5344CB8AC3E}">
        <p14:creationId xmlns:p14="http://schemas.microsoft.com/office/powerpoint/2010/main" val="369664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resolve the following error: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4176712"/>
            <a:ext cx="11518900" cy="20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which PowerShell version was DSC introduced?</a:t>
            </a:r>
          </a:p>
        </p:txBody>
      </p:sp>
    </p:spTree>
    <p:extLst>
      <p:ext uri="{BB962C8B-B14F-4D97-AF65-F5344CB8AC3E}">
        <p14:creationId xmlns:p14="http://schemas.microsoft.com/office/powerpoint/2010/main" val="405133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Why is no output generated by this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042" y="4286874"/>
            <a:ext cx="4713916" cy="19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7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When using array indexing in PowerShell, which notation can be used to select the last 10 objects of an array?</a:t>
            </a:r>
          </a:p>
        </p:txBody>
      </p:sp>
    </p:spTree>
    <p:extLst>
      <p:ext uri="{BB962C8B-B14F-4D97-AF65-F5344CB8AC3E}">
        <p14:creationId xmlns:p14="http://schemas.microsoft.com/office/powerpoint/2010/main" val="159823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PowerShell there are execution policies… Can you name them all?</a:t>
            </a:r>
          </a:p>
        </p:txBody>
      </p:sp>
    </p:spTree>
    <p:extLst>
      <p:ext uri="{BB962C8B-B14F-4D97-AF65-F5344CB8AC3E}">
        <p14:creationId xmlns:p14="http://schemas.microsoft.com/office/powerpoint/2010/main" val="38750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Why?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Test your knowledge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Team up with others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 Prizes!</a:t>
            </a:r>
          </a:p>
        </p:txBody>
      </p:sp>
      <p:pic>
        <p:nvPicPr>
          <p:cNvPr id="1026" name="Picture 2" descr="https://cdn2.iconfinder.com/data/icons/christmas/512/g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099" y="3602038"/>
            <a:ext cx="3330575" cy="333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9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which year was PowerShell released?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6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32686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result of the following PowerShell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45" y="4611915"/>
            <a:ext cx="5270710" cy="122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Who wrote the PowerShell help documentation in the version 1.0/2.0/3.0?</a:t>
            </a:r>
          </a:p>
        </p:txBody>
      </p:sp>
    </p:spTree>
    <p:extLst>
      <p:ext uri="{BB962C8B-B14F-4D97-AF65-F5344CB8AC3E}">
        <p14:creationId xmlns:p14="http://schemas.microsoft.com/office/powerpoint/2010/main" val="179159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view the </a:t>
            </a:r>
            <a:r>
              <a:rPr lang="en-US" sz="3200" dirty="0" err="1">
                <a:solidFill>
                  <a:schemeClr val="bg1"/>
                </a:solidFill>
              </a:rPr>
              <a:t>StartType</a:t>
            </a:r>
            <a:r>
              <a:rPr lang="en-US" sz="3200" dirty="0">
                <a:solidFill>
                  <a:schemeClr val="bg1"/>
                </a:solidFill>
              </a:rPr>
              <a:t> of a service in PowerShell? </a:t>
            </a:r>
          </a:p>
        </p:txBody>
      </p:sp>
    </p:spTree>
    <p:extLst>
      <p:ext uri="{BB962C8B-B14F-4D97-AF65-F5344CB8AC3E}">
        <p14:creationId xmlns:p14="http://schemas.microsoft.com/office/powerpoint/2010/main" val="35814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percentage symbol, %, is an alias in PowerShell. What is a lesser known function of this symbol in the PowerShell language?</a:t>
            </a:r>
          </a:p>
        </p:txBody>
      </p:sp>
    </p:spTree>
    <p:extLst>
      <p:ext uri="{BB962C8B-B14F-4D97-AF65-F5344CB8AC3E}">
        <p14:creationId xmlns:p14="http://schemas.microsoft.com/office/powerpoint/2010/main" val="309909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can you fix the following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53" y="4429919"/>
            <a:ext cx="10662494" cy="10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does the following code do: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88" y="4429919"/>
            <a:ext cx="10021023" cy="12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09" y="0"/>
            <a:ext cx="7776957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66587" y="4199392"/>
            <a:ext cx="9144000" cy="2387600"/>
          </a:xfrm>
        </p:spPr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Get-Coffee</a:t>
            </a:r>
          </a:p>
        </p:txBody>
      </p:sp>
    </p:spTree>
    <p:extLst>
      <p:ext uri="{BB962C8B-B14F-4D97-AF65-F5344CB8AC3E}">
        <p14:creationId xmlns:p14="http://schemas.microsoft.com/office/powerpoint/2010/main" val="20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 cheating</a:t>
            </a:r>
          </a:p>
        </p:txBody>
      </p:sp>
      <p:pic>
        <p:nvPicPr>
          <p:cNvPr id="5122" name="Picture 2" descr="http://cdn.images.express.co.uk/img/dynamic/1/590x/student-cheating-exam-6308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4632326"/>
            <a:ext cx="3498850" cy="20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4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Format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63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Teamwork - Form teams of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Organize    - Have one person record the answers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Automate  - Submit answers on #</a:t>
            </a:r>
            <a:r>
              <a:rPr lang="en-US" sz="3200" dirty="0" err="1">
                <a:solidFill>
                  <a:schemeClr val="bg1"/>
                </a:solidFill>
              </a:rPr>
              <a:t>PowerQuiz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Warm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is the name of the (now) Technical Fellow who is responsible for creating PowerShell?</a:t>
            </a:r>
          </a:p>
        </p:txBody>
      </p:sp>
      <p:pic>
        <p:nvPicPr>
          <p:cNvPr id="1026" name="Picture 2" descr="Image result for jeffrey sn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596"/>
          <a:stretch/>
        </p:blipFill>
        <p:spPr bwMode="auto">
          <a:xfrm>
            <a:off x="9220199" y="4822586"/>
            <a:ext cx="2628901" cy="19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Which command is used to group objects together</a:t>
            </a:r>
          </a:p>
        </p:txBody>
      </p:sp>
    </p:spTree>
    <p:extLst>
      <p:ext uri="{BB962C8B-B14F-4D97-AF65-F5344CB8AC3E}">
        <p14:creationId xmlns:p14="http://schemas.microsoft.com/office/powerpoint/2010/main" val="40394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Which notation is used to indicate a hash table in PowerShell</a:t>
            </a:r>
          </a:p>
        </p:txBody>
      </p:sp>
    </p:spTree>
    <p:extLst>
      <p:ext uri="{BB962C8B-B14F-4D97-AF65-F5344CB8AC3E}">
        <p14:creationId xmlns:p14="http://schemas.microsoft.com/office/powerpoint/2010/main" val="65283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was the name of the original manifest describing PowerShell?</a:t>
            </a:r>
          </a:p>
        </p:txBody>
      </p:sp>
    </p:spTree>
    <p:extLst>
      <p:ext uri="{BB962C8B-B14F-4D97-AF65-F5344CB8AC3E}">
        <p14:creationId xmlns:p14="http://schemas.microsoft.com/office/powerpoint/2010/main" val="1805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Question 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many PowerShell profiles are there and can you name them all?</a:t>
            </a:r>
          </a:p>
        </p:txBody>
      </p:sp>
    </p:spTree>
    <p:extLst>
      <p:ext uri="{BB962C8B-B14F-4D97-AF65-F5344CB8AC3E}">
        <p14:creationId xmlns:p14="http://schemas.microsoft.com/office/powerpoint/2010/main" val="414822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429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PowerQuiz</vt:lpstr>
      <vt:lpstr>Why?</vt:lpstr>
      <vt:lpstr>Rules</vt:lpstr>
      <vt:lpstr>Format</vt:lpstr>
      <vt:lpstr>Warm up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Get-Coffee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Jaap Brasser</dc:creator>
  <cp:lastModifiedBy>Jaap Brasser</cp:lastModifiedBy>
  <cp:revision>24</cp:revision>
  <dcterms:created xsi:type="dcterms:W3CDTF">2016-05-20T18:27:59Z</dcterms:created>
  <dcterms:modified xsi:type="dcterms:W3CDTF">2016-05-23T16:46:02Z</dcterms:modified>
</cp:coreProperties>
</file>