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2"/>
  </p:handoutMasterIdLst>
  <p:sldIdLst>
    <p:sldId id="270" r:id="rId2"/>
    <p:sldId id="265" r:id="rId3"/>
    <p:sldId id="271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0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F5D"/>
    <a:srgbClr val="2D326E"/>
    <a:srgbClr val="D5E9EE"/>
    <a:srgbClr val="A2CADF"/>
    <a:srgbClr val="2590A3"/>
    <a:srgbClr val="1084C6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5" autoAdjust="0"/>
    <p:restoredTop sz="94695" autoAdjust="0"/>
  </p:normalViewPr>
  <p:slideViewPr>
    <p:cSldViewPr snapToGrid="0" snapToObjects="1">
      <p:cViewPr varScale="1">
        <p:scale>
          <a:sx n="100" d="100"/>
          <a:sy n="100" d="100"/>
        </p:scale>
        <p:origin x="132" y="7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797003"/>
            <a:ext cx="7840320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3221383"/>
            <a:ext cx="5648935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de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kstvak 4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677544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Titel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354238"/>
            <a:ext cx="6775449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 smtClean="0">
                <a:latin typeface="Segoe UI Light" panose="020B0502040204020203" pitchFamily="34" charset="0"/>
              </a:rPr>
              <a:t>&lt;KORTE CV&gt;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49568" y="376238"/>
            <a:ext cx="6950828" cy="451985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1BF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69"/>
            <a:ext cx="9141289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411163"/>
            <a:ext cx="7006944" cy="368627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8" name="Rechthoek 7"/>
          <p:cNvSpPr/>
          <p:nvPr userDrawn="1"/>
        </p:nvSpPr>
        <p:spPr>
          <a:xfrm>
            <a:off x="8066680" y="401927"/>
            <a:ext cx="1126347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3537" y="337427"/>
            <a:ext cx="292100" cy="381000"/>
          </a:xfrm>
          <a:prstGeom prst="rect">
            <a:avLst/>
          </a:prstGeom>
        </p:spPr>
      </p:pic>
      <p:sp>
        <p:nvSpPr>
          <p:cNvPr id="5" name="Tekstvak 4"/>
          <p:cNvSpPr txBox="1"/>
          <p:nvPr userDrawn="1"/>
        </p:nvSpPr>
        <p:spPr>
          <a:xfrm>
            <a:off x="7878618" y="39712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rgbClr val="A1BF5D"/>
                </a:solidFill>
              </a:rPr>
              <a:t>WINDOWS</a:t>
            </a:r>
            <a:endParaRPr lang="nl-NL" sz="1100" dirty="0">
              <a:solidFill>
                <a:srgbClr val="A1BF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41287" cy="51434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8282974" cy="857250"/>
          </a:xfrm>
        </p:spPr>
        <p:txBody>
          <a:bodyPr anchor="t">
            <a:noAutofit/>
          </a:bodyPr>
          <a:lstStyle>
            <a:lvl1pPr>
              <a:defRPr sz="2800" baseline="0"/>
            </a:lvl1pPr>
          </a:lstStyle>
          <a:p>
            <a:r>
              <a:rPr lang="nl-NL" dirty="0" smtClean="0"/>
              <a:t>Experts Live 2015 wordt mede mogelijk gemaakt door: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987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749" y="887509"/>
            <a:ext cx="7412058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3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 00:00 – 00:00&gt;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9750" y="1412787"/>
            <a:ext cx="7412057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539749" y="3394023"/>
            <a:ext cx="7412058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3" name="Tekstvak 12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406690"/>
            <a:ext cx="691434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301170"/>
            <a:ext cx="6914346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7878618" y="39009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chemeClr val="bg1"/>
                </a:solidFill>
              </a:rPr>
              <a:t>WINDOWS</a:t>
            </a:r>
            <a:endParaRPr lang="nl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5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" userDrawn="1">
          <p15:clr>
            <a:srgbClr val="F26B43"/>
          </p15:clr>
        </p15:guide>
        <p15:guide id="2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Windows Server and PowerShell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Bert Wolters &amp; Jaap Brasser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1" y="0"/>
            <a:ext cx="3136600" cy="1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768985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Set an object as a specific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128000" cy="3553428"/>
          </a:xfrm>
        </p:spPr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PowerShell will determine which type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special notation @() ‘’ $() to indicate type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Cast the value or variable as a certain type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the –as operator to cast 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PowerShell</a:t>
            </a:r>
            <a:r>
              <a:rPr lang="nl-NL" dirty="0" smtClean="0"/>
              <a:t> Object Type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4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PowerShell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Four different types: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Expanding strings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“”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@”  …. “@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Literal strings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‘’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@’ …. ‘@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strings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Displays contents of variables / statement</a:t>
            </a:r>
          </a:p>
          <a:p>
            <a:r>
              <a:rPr lang="en-US" dirty="0" smtClean="0"/>
              <a:t>Useful if variables are included in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2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Special characters do not have to be escaped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0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Strings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1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PowerShell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7537450" cy="3553428"/>
          </a:xfrm>
        </p:spPr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Arrays are a collection of objects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An array can contain any type of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PowerShell arrays can be appended to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1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7661275" cy="3553428"/>
          </a:xfrm>
        </p:spPr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Key-Value pairs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Value can contain any type of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Unstructured, a hash table is not ordered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Useful for fast lookup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used to create </a:t>
            </a:r>
            <a:r>
              <a:rPr lang="en-US" dirty="0" err="1" smtClean="0"/>
              <a:t>PSCustomObject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array&amp;hash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00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Custom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Structured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easily created with properties of choice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converted to any type of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1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099985" cy="857250"/>
          </a:xfrm>
        </p:spPr>
        <p:txBody>
          <a:bodyPr>
            <a:normAutofit/>
          </a:bodyPr>
          <a:lstStyle/>
          <a:p>
            <a:r>
              <a:rPr lang="nl-NL" sz="3600" dirty="0"/>
              <a:t>Module </a:t>
            </a:r>
            <a:r>
              <a:rPr lang="nl-NL" sz="3600" dirty="0" smtClean="0"/>
              <a:t>2 </a:t>
            </a:r>
            <a:r>
              <a:rPr lang="nl-NL" sz="3600" dirty="0"/>
              <a:t>– </a:t>
            </a:r>
            <a:r>
              <a:rPr lang="nl-NL" sz="3600" dirty="0" smtClean="0"/>
              <a:t>Variables </a:t>
            </a:r>
            <a:r>
              <a:rPr lang="nl-NL" sz="3600" dirty="0" err="1" smtClean="0"/>
              <a:t>and</a:t>
            </a:r>
            <a:r>
              <a:rPr lang="nl-NL" sz="3600" dirty="0" smtClean="0"/>
              <a:t> </a:t>
            </a:r>
            <a:r>
              <a:rPr lang="nl-NL" sz="3600" dirty="0" err="1" smtClean="0"/>
              <a:t>objects</a:t>
            </a:r>
            <a:endParaRPr lang="nl-NL" sz="36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variables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Object types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Accessing methods and properties of an object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objects as a specific type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Work with strings in 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arrays and hash tables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custom objects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smtClean="0"/>
              <a:t> Object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87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Define a variable in PowerShell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‘$Variable = …’ notation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–Variable cmdlets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Using Tee-Object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6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Define</a:t>
            </a:r>
            <a:r>
              <a:rPr lang="nl-NL" smtClean="0"/>
              <a:t> a variable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45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 types in PowerShell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Each value displayed in the console or stored in a variable has an object type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Get-Member can be used to reveal the 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Examples of object types: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String / Integer / Boolean / Array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File / Folder / Registry entry / ACL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814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type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01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</a:t>
            </a:r>
            <a:r>
              <a:rPr lang="en-US" dirty="0" err="1" smtClean="0"/>
              <a:t>PowerShells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251825" cy="3553428"/>
          </a:xfrm>
        </p:spPr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object h</a:t>
            </a:r>
            <a:r>
              <a:rPr lang="en-US" dirty="0" smtClean="0"/>
              <a:t>as </a:t>
            </a:r>
            <a:r>
              <a:rPr lang="en-US" dirty="0" smtClean="0"/>
              <a:t>set of properties &amp; methods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These can be discovered by using Get-Member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5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768985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and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It is possible for a property to have multiple sub properties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Methods are called using () notation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To discover the possible arguments for a method try to access with brackets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3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356599" cy="3686275"/>
          </a:xfrm>
        </p:spPr>
        <p:txBody>
          <a:bodyPr/>
          <a:lstStyle/>
          <a:p>
            <a:r>
              <a:rPr lang="nl-NL" dirty="0" smtClean="0"/>
              <a:t>Demo Access </a:t>
            </a:r>
            <a:r>
              <a:rPr lang="nl-NL" dirty="0" err="1" smtClean="0"/>
              <a:t>properties&amp;methods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33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perts Liv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91A4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348</Words>
  <Application>Microsoft Office PowerPoint</Application>
  <PresentationFormat>On-screen Show (16:9)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Lucida Grande</vt:lpstr>
      <vt:lpstr>Segoe</vt:lpstr>
      <vt:lpstr>Segoe Light</vt:lpstr>
      <vt:lpstr>Segoe UI</vt:lpstr>
      <vt:lpstr>Segoe UI Light</vt:lpstr>
      <vt:lpstr>Office Theme</vt:lpstr>
      <vt:lpstr>Windows Server and PowerShell</vt:lpstr>
      <vt:lpstr>Module 2 – Variables and objects</vt:lpstr>
      <vt:lpstr>Define a variable in PowerShell</vt:lpstr>
      <vt:lpstr>Demo Define a variable</vt:lpstr>
      <vt:lpstr>Object types in PowerShell</vt:lpstr>
      <vt:lpstr>Demo Create a specific type</vt:lpstr>
      <vt:lpstr>Objects in PowerShells</vt:lpstr>
      <vt:lpstr>Properties and methods</vt:lpstr>
      <vt:lpstr>Demo Access properties&amp;methods</vt:lpstr>
      <vt:lpstr>Set an object as a specific type</vt:lpstr>
      <vt:lpstr>Demo PowerShell Object Type</vt:lpstr>
      <vt:lpstr>Strings in PowerShell</vt:lpstr>
      <vt:lpstr>Expanding strings </vt:lpstr>
      <vt:lpstr>Literal strings</vt:lpstr>
      <vt:lpstr>Demo Working with Strings</vt:lpstr>
      <vt:lpstr>Arrays in PowerShell</vt:lpstr>
      <vt:lpstr>Hash Tables</vt:lpstr>
      <vt:lpstr>Demo Create an array&amp;hash table</vt:lpstr>
      <vt:lpstr>PowerShell Custom Object</vt:lpstr>
      <vt:lpstr>Demo Create Custom Object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Jaap Brasser</cp:lastModifiedBy>
  <cp:revision>64</cp:revision>
  <dcterms:created xsi:type="dcterms:W3CDTF">2013-10-22T18:22:58Z</dcterms:created>
  <dcterms:modified xsi:type="dcterms:W3CDTF">2016-02-17T07:15:12Z</dcterms:modified>
</cp:coreProperties>
</file>