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5"/>
  </p:handoutMasterIdLst>
  <p:sldIdLst>
    <p:sldId id="270" r:id="rId2"/>
    <p:sldId id="265" r:id="rId3"/>
    <p:sldId id="271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F5D"/>
    <a:srgbClr val="2D326E"/>
    <a:srgbClr val="D5E9EE"/>
    <a:srgbClr val="A2CADF"/>
    <a:srgbClr val="2590A3"/>
    <a:srgbClr val="1084C6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5" autoAdjust="0"/>
    <p:restoredTop sz="94695" autoAdjust="0"/>
  </p:normalViewPr>
  <p:slideViewPr>
    <p:cSldViewPr snapToGrid="0" snapToObjects="1">
      <p:cViewPr varScale="1">
        <p:scale>
          <a:sx n="119" d="100"/>
          <a:sy n="119" d="100"/>
        </p:scale>
        <p:origin x="162" y="84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797003"/>
            <a:ext cx="7840320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3221383"/>
            <a:ext cx="5648935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de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kstvak 4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677544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Titel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354238"/>
            <a:ext cx="6775449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 smtClean="0">
                <a:latin typeface="Segoe UI Light" panose="020B0502040204020203" pitchFamily="34" charset="0"/>
              </a:rPr>
              <a:t>&lt;KORTE CV&gt;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49568" y="376238"/>
            <a:ext cx="6950828" cy="451985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1BF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69"/>
            <a:ext cx="9141289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411163"/>
            <a:ext cx="7006944" cy="368627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8" name="Rechthoek 7"/>
          <p:cNvSpPr/>
          <p:nvPr userDrawn="1"/>
        </p:nvSpPr>
        <p:spPr>
          <a:xfrm>
            <a:off x="8066680" y="401927"/>
            <a:ext cx="1126347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3537" y="337427"/>
            <a:ext cx="292100" cy="381000"/>
          </a:xfrm>
          <a:prstGeom prst="rect">
            <a:avLst/>
          </a:prstGeom>
        </p:spPr>
      </p:pic>
      <p:sp>
        <p:nvSpPr>
          <p:cNvPr id="5" name="Tekstvak 4"/>
          <p:cNvSpPr txBox="1"/>
          <p:nvPr userDrawn="1"/>
        </p:nvSpPr>
        <p:spPr>
          <a:xfrm>
            <a:off x="7878618" y="39712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rgbClr val="A1BF5D"/>
                </a:solidFill>
              </a:rPr>
              <a:t>WINDOWS</a:t>
            </a:r>
            <a:endParaRPr lang="nl-NL" sz="1100" dirty="0">
              <a:solidFill>
                <a:srgbClr val="A1BF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41287" cy="51434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8282974" cy="857250"/>
          </a:xfrm>
        </p:spPr>
        <p:txBody>
          <a:bodyPr anchor="t">
            <a:noAutofit/>
          </a:bodyPr>
          <a:lstStyle>
            <a:lvl1pPr>
              <a:defRPr sz="2800" baseline="0"/>
            </a:lvl1pPr>
          </a:lstStyle>
          <a:p>
            <a:r>
              <a:rPr lang="nl-NL" dirty="0" smtClean="0"/>
              <a:t>Experts Live 2015 wordt mede mogelijk gemaakt door: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987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9749" y="887509"/>
            <a:ext cx="7412058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3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 00:00 – 00:00&gt;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9750" y="1412787"/>
            <a:ext cx="7412057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volgende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539749" y="3394023"/>
            <a:ext cx="7412058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3" name="Tekstvak 12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406690"/>
            <a:ext cx="691434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301170"/>
            <a:ext cx="6914346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7878618" y="39009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chemeClr val="bg1"/>
                </a:solidFill>
              </a:rPr>
              <a:t>WINDOWS</a:t>
            </a:r>
            <a:endParaRPr lang="nl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5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" userDrawn="1">
          <p15:clr>
            <a:srgbClr val="F26B43"/>
          </p15:clr>
        </p15:guide>
        <p15:guide id="2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Windows Server and PowerShell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Bert Wolters &amp; Jaap Brasser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1" y="0"/>
            <a:ext cx="3136600" cy="12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1" y="411163"/>
            <a:ext cx="7375524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smtClean="0"/>
              <a:t>Do – </a:t>
            </a:r>
            <a:r>
              <a:rPr lang="nl-NL" dirty="0" err="1" smtClean="0"/>
              <a:t>While</a:t>
            </a:r>
            <a:r>
              <a:rPr lang="nl-NL" dirty="0" smtClean="0"/>
              <a:t> - </a:t>
            </a:r>
            <a:r>
              <a:rPr lang="nl-NL" dirty="0" err="1" smtClean="0"/>
              <a:t>Until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30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If – </a:t>
            </a:r>
            <a:r>
              <a:rPr lang="en-US" sz="3600" b="1" dirty="0" err="1" smtClean="0"/>
              <a:t>ElseIf</a:t>
            </a:r>
            <a:r>
              <a:rPr lang="en-US" sz="3600" b="1" dirty="0" smtClean="0"/>
              <a:t> - Else 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8094041" cy="3553428"/>
          </a:xfrm>
        </p:spPr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Describes conditions that need to match to true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Can be extended and nested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All operators are allowed</a:t>
            </a: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2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Does text match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6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1" y="411163"/>
            <a:ext cx="7375524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smtClean="0"/>
              <a:t>Do – </a:t>
            </a:r>
            <a:r>
              <a:rPr lang="nl-NL" dirty="0" err="1" smtClean="0"/>
              <a:t>While</a:t>
            </a:r>
            <a:r>
              <a:rPr lang="nl-NL" dirty="0" smtClean="0"/>
              <a:t> - </a:t>
            </a:r>
            <a:r>
              <a:rPr lang="nl-NL" dirty="0" err="1" smtClean="0"/>
              <a:t>Until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91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099985" cy="857250"/>
          </a:xfrm>
        </p:spPr>
        <p:txBody>
          <a:bodyPr>
            <a:normAutofit/>
          </a:bodyPr>
          <a:lstStyle/>
          <a:p>
            <a:r>
              <a:rPr lang="nl-NL" sz="3600" dirty="0"/>
              <a:t>Module </a:t>
            </a:r>
            <a:r>
              <a:rPr lang="nl-NL" sz="3600" dirty="0" smtClean="0"/>
              <a:t>3 </a:t>
            </a:r>
            <a:r>
              <a:rPr lang="nl-NL" sz="3600" dirty="0"/>
              <a:t>– </a:t>
            </a:r>
            <a:r>
              <a:rPr lang="nl-NL" sz="3600" dirty="0" smtClean="0"/>
              <a:t>Loops, flow </a:t>
            </a:r>
            <a:r>
              <a:rPr lang="nl-NL" sz="3600" dirty="0" err="1" smtClean="0"/>
              <a:t>and</a:t>
            </a:r>
            <a:r>
              <a:rPr lang="nl-NL" sz="3600" dirty="0" smtClean="0"/>
              <a:t> </a:t>
            </a:r>
            <a:r>
              <a:rPr lang="nl-NL" sz="3600" dirty="0" err="1" smtClean="0"/>
              <a:t>conditions</a:t>
            </a:r>
            <a:endParaRPr lang="nl-NL" sz="36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loops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Foreach</a:t>
            </a:r>
            <a:endParaRPr lang="en-US" sz="22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For…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| </a:t>
            </a:r>
            <a:r>
              <a:rPr lang="en-US" sz="2200" dirty="0" err="1" smtClean="0"/>
              <a:t>ForEach</a:t>
            </a:r>
            <a:r>
              <a:rPr lang="en-US" sz="2200" dirty="0" smtClean="0"/>
              <a:t>-Object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Do {} while ()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Flow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If – </a:t>
            </a:r>
            <a:r>
              <a:rPr lang="en-US" sz="2200" dirty="0" err="1" smtClean="0"/>
              <a:t>elseif</a:t>
            </a:r>
            <a:r>
              <a:rPr lang="en-US" sz="2200" dirty="0" smtClean="0"/>
              <a:t> – else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Switch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operators</a:t>
            </a:r>
            <a:endParaRPr lang="en-US" sz="2200" dirty="0" smtClean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956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foreach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Not the same as |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or |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-Object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Assigns a variable to next object in array for each iteration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Does not support pipelining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76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foreach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45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For 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for in batch scripts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Increments by a set value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in combination with array indexing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81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1" y="411163"/>
            <a:ext cx="7375524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for</a:t>
            </a:r>
            <a:r>
              <a:rPr lang="nl-NL" dirty="0" smtClean="0"/>
              <a:t>-loops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01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ForEach</a:t>
            </a:r>
            <a:r>
              <a:rPr lang="en-US" sz="3600" b="1" dirty="0" smtClean="0"/>
              <a:t>-Object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8094041" cy="3553428"/>
          </a:xfrm>
        </p:spPr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preferred method of looping through arrays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Utilizes the PowerShell pipeline, both input and output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88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1" y="411163"/>
            <a:ext cx="7375524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ForEach</a:t>
            </a:r>
            <a:r>
              <a:rPr lang="nl-NL" dirty="0" smtClean="0"/>
              <a:t>-Object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14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Do – While - Until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8094041" cy="3553428"/>
          </a:xfrm>
        </p:spPr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Used for loops that wait for a specific condition to occur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Useful for waiting for a service or system to come online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to pause a script </a:t>
            </a: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0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perts Liv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91A4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178</Words>
  <Application>Microsoft Office PowerPoint</Application>
  <PresentationFormat>On-screen Show (16:9)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Lucida Grande</vt:lpstr>
      <vt:lpstr>Segoe</vt:lpstr>
      <vt:lpstr>Segoe Light</vt:lpstr>
      <vt:lpstr>Segoe UI</vt:lpstr>
      <vt:lpstr>Segoe UI Light</vt:lpstr>
      <vt:lpstr>Office Theme</vt:lpstr>
      <vt:lpstr>Windows Server and PowerShell</vt:lpstr>
      <vt:lpstr>Module 3 – Loops, flow and conditions</vt:lpstr>
      <vt:lpstr>foreach</vt:lpstr>
      <vt:lpstr>Demo foreach</vt:lpstr>
      <vt:lpstr>For </vt:lpstr>
      <vt:lpstr>Demo for-loops</vt:lpstr>
      <vt:lpstr>ForEach-Object</vt:lpstr>
      <vt:lpstr>Demo ForEach-Object</vt:lpstr>
      <vt:lpstr>Do – While - Until</vt:lpstr>
      <vt:lpstr>Demo Do – While - Until</vt:lpstr>
      <vt:lpstr>If – ElseIf - Else </vt:lpstr>
      <vt:lpstr>Switch</vt:lpstr>
      <vt:lpstr>Demo Do – While - Until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Jaap Brasser</cp:lastModifiedBy>
  <cp:revision>70</cp:revision>
  <dcterms:created xsi:type="dcterms:W3CDTF">2013-10-22T18:22:58Z</dcterms:created>
  <dcterms:modified xsi:type="dcterms:W3CDTF">2016-02-17T16:00:40Z</dcterms:modified>
</cp:coreProperties>
</file>