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26.jpg" ContentType="image/png"/>
  <Override PartName="/ppt/media/image27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79" r:id="rId5"/>
    <p:sldId id="263" r:id="rId6"/>
    <p:sldId id="264" r:id="rId7"/>
    <p:sldId id="265" r:id="rId8"/>
    <p:sldId id="266" r:id="rId9"/>
    <p:sldId id="270" r:id="rId10"/>
    <p:sldId id="271" r:id="rId11"/>
    <p:sldId id="277" r:id="rId12"/>
    <p:sldId id="278" r:id="rId13"/>
    <p:sldId id="272" r:id="rId14"/>
    <p:sldId id="275" r:id="rId15"/>
    <p:sldId id="276" r:id="rId16"/>
    <p:sldId id="273" r:id="rId17"/>
    <p:sldId id="274" r:id="rId18"/>
    <p:sldId id="280" r:id="rId19"/>
    <p:sldId id="262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p Brasser" userId="94b91a340a22cdbc" providerId="LiveId" clId="{52E6212B-FDEA-42DE-960E-ECB936C79756}"/>
    <pc:docChg chg="addSld modSld sldOrd">
      <pc:chgData name="Jaap Brasser" userId="94b91a340a22cdbc" providerId="LiveId" clId="{52E6212B-FDEA-42DE-960E-ECB936C79756}" dt="2017-05-20T07:31:58.799" v="4" actId="0"/>
      <pc:docMkLst>
        <pc:docMk/>
      </pc:docMkLst>
      <pc:sldChg chg="ord">
        <pc:chgData name="Jaap Brasser" userId="94b91a340a22cdbc" providerId="LiveId" clId="{52E6212B-FDEA-42DE-960E-ECB936C79756}" dt="2017-05-20T07:31:28.692" v="2" actId="0"/>
        <pc:sldMkLst>
          <pc:docMk/>
          <pc:sldMk cId="1112922037" sldId="264"/>
        </pc:sldMkLst>
      </pc:sldChg>
      <pc:sldChg chg="modSp">
        <pc:chgData name="Jaap Brasser" userId="94b91a340a22cdbc" providerId="LiveId" clId="{52E6212B-FDEA-42DE-960E-ECB936C79756}" dt="2017-05-20T04:36:06.025" v="0" actId="20577"/>
        <pc:sldMkLst>
          <pc:docMk/>
          <pc:sldMk cId="1423328562" sldId="271"/>
        </pc:sldMkLst>
        <pc:spChg chg="mod">
          <ac:chgData name="Jaap Brasser" userId="94b91a340a22cdbc" providerId="LiveId" clId="{52E6212B-FDEA-42DE-960E-ECB936C79756}" dt="2017-05-20T04:36:06.025" v="0" actId="20577"/>
          <ac:spMkLst>
            <pc:docMk/>
            <pc:sldMk cId="1423328562" sldId="271"/>
            <ac:spMk id="8" creationId="{00000000-0000-0000-0000-000000000000}"/>
          </ac:spMkLst>
        </pc:spChg>
      </pc:sldChg>
      <pc:sldChg chg="add">
        <pc:chgData name="Jaap Brasser" userId="94b91a340a22cdbc" providerId="LiveId" clId="{52E6212B-FDEA-42DE-960E-ECB936C79756}" dt="2017-05-20T07:31:32.091" v="3" actId="0"/>
        <pc:sldMkLst>
          <pc:docMk/>
          <pc:sldMk cId="1723653521" sldId="279"/>
        </pc:sldMkLst>
      </pc:sldChg>
      <pc:sldChg chg="add">
        <pc:chgData name="Jaap Brasser" userId="94b91a340a22cdbc" providerId="LiveId" clId="{52E6212B-FDEA-42DE-960E-ECB936C79756}" dt="2017-05-20T07:31:58.799" v="4" actId="0"/>
        <pc:sldMkLst>
          <pc:docMk/>
          <pc:sldMk cId="479607676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1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7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2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735-89E3-4EB8-996C-DCBFF46A8144}" type="datetimeFigureOut">
              <a:rPr lang="en-US" smtClean="0"/>
              <a:t>2017-05-20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urvs.com/survey/l9kksmlzd8" TargetMode="External"/><Relationship Id="rId5" Type="http://schemas.openxmlformats.org/officeDocument/2006/relationships/hyperlink" Target="https://survs.com/survey/cprwce7pi8" TargetMode="Externa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0" y="1322694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644" y="2961861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4026841"/>
            <a:ext cx="6278700" cy="435829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865225" y="4640756"/>
            <a:ext cx="6869904" cy="12717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latin typeface="+mn-lt"/>
              </a:rPr>
              <a:t>From zero to hero</a:t>
            </a:r>
          </a:p>
          <a:p>
            <a:pPr algn="ctr" fontAlgn="auto">
              <a:spcAft>
                <a:spcPts val="0"/>
              </a:spcAft>
            </a:pPr>
            <a:r>
              <a:rPr lang="en-US" sz="2800" dirty="0"/>
              <a:t>Learn how to automate from the GUI</a:t>
            </a:r>
            <a:endParaRPr lang="de-DE" sz="3600" dirty="0">
              <a:effectLst/>
              <a:latin typeface="+mn-lt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833915" y="5636710"/>
            <a:ext cx="360177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000" dirty="0">
                <a:effectLst/>
                <a:latin typeface="+mn-lt"/>
              </a:rPr>
              <a:t>@Jaap_Brasser</a:t>
            </a:r>
          </a:p>
        </p:txBody>
      </p:sp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97" y="5625624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075" y="414443"/>
            <a:ext cx="7021754" cy="60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Demo</a:t>
            </a:r>
          </a:p>
          <a:p>
            <a:r>
              <a:rPr lang="de-DE" sz="3600" dirty="0"/>
              <a:t>Using PowerShell logging to expose server manager</a:t>
            </a:r>
          </a:p>
        </p:txBody>
      </p:sp>
    </p:spTree>
    <p:extLst>
      <p:ext uri="{BB962C8B-B14F-4D97-AF65-F5344CB8AC3E}">
        <p14:creationId xmlns:p14="http://schemas.microsoft.com/office/powerpoint/2010/main" val="87997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Demo Summary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6943724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Setup server with IIS</a:t>
            </a:r>
          </a:p>
          <a:p>
            <a:r>
              <a:rPr lang="en-US" dirty="0">
                <a:latin typeface="Eras Medium ITC" panose="020B0602030504020804" pitchFamily="34" charset="0"/>
              </a:rPr>
              <a:t>Look at both transaction logs content</a:t>
            </a:r>
          </a:p>
          <a:p>
            <a:r>
              <a:rPr lang="en-US" dirty="0">
                <a:latin typeface="Eras Medium ITC" panose="020B0602030504020804" pitchFamily="34" charset="0"/>
              </a:rPr>
              <a:t>Look at event logs and their content</a:t>
            </a:r>
          </a:p>
          <a:p>
            <a:r>
              <a:rPr lang="en-US" dirty="0">
                <a:latin typeface="Eras Medium ITC" panose="020B0602030504020804" pitchFamily="34" charset="0"/>
              </a:rPr>
              <a:t>What is the Server Manager module</a:t>
            </a:r>
          </a:p>
        </p:txBody>
      </p:sp>
    </p:spTree>
    <p:extLst>
      <p:ext uri="{BB962C8B-B14F-4D97-AF65-F5344CB8AC3E}">
        <p14:creationId xmlns:p14="http://schemas.microsoft.com/office/powerpoint/2010/main" val="93027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1890" y="-3324"/>
            <a:ext cx="9327745" cy="68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Beyond</a:t>
            </a: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 PowerShell Logging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Medium ITC" panose="020B06020305040208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32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075" y="414443"/>
            <a:ext cx="7021754" cy="60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Demo</a:t>
            </a:r>
          </a:p>
          <a:p>
            <a:r>
              <a:rPr lang="de-DE" sz="4800" dirty="0"/>
              <a:t>Procmon</a:t>
            </a:r>
          </a:p>
          <a:p>
            <a:r>
              <a:rPr lang="de-DE" sz="4800" dirty="0"/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2225778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Demo Summary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6943724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Intro to </a:t>
            </a:r>
            <a:r>
              <a:rPr lang="en-US" dirty="0" err="1">
                <a:latin typeface="Eras Medium ITC" panose="020B0602030504020804" pitchFamily="34" charset="0"/>
              </a:rPr>
              <a:t>Procmon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Create </a:t>
            </a:r>
            <a:r>
              <a:rPr lang="en-US" dirty="0" err="1">
                <a:latin typeface="Eras Medium ITC" panose="020B0602030504020804" pitchFamily="34" charset="0"/>
              </a:rPr>
              <a:t>procmon</a:t>
            </a:r>
            <a:r>
              <a:rPr lang="en-US" dirty="0">
                <a:latin typeface="Eras Medium ITC" panose="020B0602030504020804" pitchFamily="34" charset="0"/>
              </a:rPr>
              <a:t> filters</a:t>
            </a:r>
          </a:p>
          <a:p>
            <a:r>
              <a:rPr lang="en-US" dirty="0">
                <a:latin typeface="Eras Medium ITC" panose="020B0602030504020804" pitchFamily="34" charset="0"/>
              </a:rPr>
              <a:t>Use Start-Procmon.ps1 to gather data</a:t>
            </a:r>
          </a:p>
          <a:p>
            <a:r>
              <a:rPr lang="en-US" dirty="0">
                <a:latin typeface="Eras Medium ITC" panose="020B0602030504020804" pitchFamily="34" charset="0"/>
              </a:rPr>
              <a:t>Filter the data and get results</a:t>
            </a:r>
          </a:p>
          <a:p>
            <a:r>
              <a:rPr lang="en-US" dirty="0">
                <a:latin typeface="Eras Medium ITC" panose="020B0602030504020804" pitchFamily="34" charset="0"/>
              </a:rPr>
              <a:t>Use the results to build scripts</a:t>
            </a:r>
          </a:p>
        </p:txBody>
      </p:sp>
    </p:spTree>
    <p:extLst>
      <p:ext uri="{BB962C8B-B14F-4D97-AF65-F5344CB8AC3E}">
        <p14:creationId xmlns:p14="http://schemas.microsoft.com/office/powerpoint/2010/main" val="292309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61697" y="5091762"/>
            <a:ext cx="7739314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latin typeface="Eras Medium ITC" panose="020B0602030504020804" pitchFamily="34" charset="0"/>
              </a:rPr>
              <a:t>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8001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7900" y="398367"/>
            <a:ext cx="8266600" cy="60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3718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7855" y="63995"/>
            <a:ext cx="1164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PLEASE FILL IN EVALUATION FORMS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54" y="1801224"/>
            <a:ext cx="3524250" cy="3524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64" y="1801224"/>
            <a:ext cx="3524250" cy="3524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7719" y="1558407"/>
            <a:ext cx="18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FRIDAY, MAY 19th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6007" y="1558407"/>
            <a:ext cx="214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SATURDAY, MAY 20th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1122" y="5187121"/>
            <a:ext cx="37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hlinkClick r:id="rId5"/>
              </a:rPr>
              <a:t>https://survs.com/survey/cprwce7pi8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77337" y="5187121"/>
            <a:ext cx="36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hlinkClick r:id="rId6"/>
              </a:rPr>
              <a:t>https://survs.com/survey/l9kksmlzd8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98674" y="5675746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YOUR OPINION IS IMPORTANT!</a:t>
            </a:r>
          </a:p>
        </p:txBody>
      </p:sp>
    </p:spTree>
    <p:extLst>
      <p:ext uri="{BB962C8B-B14F-4D97-AF65-F5344CB8AC3E}">
        <p14:creationId xmlns:p14="http://schemas.microsoft.com/office/powerpoint/2010/main" val="47960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PARTICIPATING COMMUNITIES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36" y="3200617"/>
            <a:ext cx="206999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51" y="4454163"/>
            <a:ext cx="1664748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4" b="33944"/>
          <a:stretch/>
        </p:blipFill>
        <p:spPr>
          <a:xfrm>
            <a:off x="1167713" y="4634163"/>
            <a:ext cx="224077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18691" r="5108" b="20215"/>
          <a:stretch/>
        </p:blipFill>
        <p:spPr>
          <a:xfrm>
            <a:off x="568097" y="1820198"/>
            <a:ext cx="3440003" cy="64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1" r="36005" b="23965"/>
          <a:stretch/>
        </p:blipFill>
        <p:spPr>
          <a:xfrm>
            <a:off x="9246616" y="2952041"/>
            <a:ext cx="1660418" cy="1217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021" y="1670080"/>
            <a:ext cx="2429476" cy="9512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2035" y="4634163"/>
            <a:ext cx="1699200" cy="7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514" y="2890908"/>
            <a:ext cx="3525169" cy="133941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244497" y="1682533"/>
            <a:ext cx="1830905" cy="926367"/>
            <a:chOff x="5941653" y="1676193"/>
            <a:chExt cx="1830905" cy="92636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41653" y="1676193"/>
              <a:ext cx="940956" cy="92636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867374" y="1676193"/>
              <a:ext cx="905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chemeClr val="accent1"/>
                  </a:solidFill>
                </a:rPr>
                <a:t>CLOUD </a:t>
              </a:r>
            </a:p>
            <a:p>
              <a:r>
                <a:rPr lang="pt-PT" b="1" dirty="0">
                  <a:solidFill>
                    <a:schemeClr val="accent1"/>
                  </a:solidFill>
                </a:rPr>
                <a:t>PRO </a:t>
              </a:r>
            </a:p>
            <a:p>
              <a:r>
                <a:rPr lang="pt-PT" b="1" dirty="0">
                  <a:solidFill>
                    <a:schemeClr val="accent1"/>
                  </a:solidFill>
                </a:rPr>
                <a:t>PT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65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D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whoami.exe /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priv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82" y="802638"/>
            <a:ext cx="5822252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PowerShell Fanatic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GitHub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PowerShell Gallery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TechNet Gallery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545" y="0"/>
            <a:ext cx="1990457" cy="1990457"/>
          </a:xfrm>
          <a:prstGeom prst="rect">
            <a:avLst/>
          </a:prstGeom>
        </p:spPr>
      </p:pic>
      <p:pic>
        <p:nvPicPr>
          <p:cNvPr id="8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47" y="215837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515529" y="2173584"/>
            <a:ext cx="1799531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kumimoji="0" lang="nl-N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36519" y="4212233"/>
            <a:ext cx="2685326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Jaapbrasser.com/about</a:t>
            </a:r>
          </a:p>
        </p:txBody>
      </p:sp>
    </p:spTree>
    <p:extLst>
      <p:ext uri="{BB962C8B-B14F-4D97-AF65-F5344CB8AC3E}">
        <p14:creationId xmlns:p14="http://schemas.microsoft.com/office/powerpoint/2010/main" val="338363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How to use PowerShell logging</a:t>
            </a:r>
          </a:p>
          <a:p>
            <a:r>
              <a:rPr lang="en-US" dirty="0">
                <a:latin typeface="Eras Medium ITC" panose="020B0602030504020804" pitchFamily="34" charset="0"/>
              </a:rPr>
              <a:t>Demo – Setup PowerShell logging</a:t>
            </a:r>
          </a:p>
          <a:p>
            <a:r>
              <a:rPr lang="en-US" dirty="0">
                <a:latin typeface="Eras Medium ITC" panose="020B0602030504020804" pitchFamily="34" charset="0"/>
              </a:rPr>
              <a:t>Demo – PowerShell logging to expose Server Manager</a:t>
            </a:r>
          </a:p>
          <a:p>
            <a:r>
              <a:rPr lang="en-US" dirty="0">
                <a:latin typeface="Eras Medium ITC" panose="020B0602030504020804" pitchFamily="34" charset="0"/>
              </a:rPr>
              <a:t>Demo – Use </a:t>
            </a:r>
            <a:r>
              <a:rPr lang="en-US" dirty="0" err="1">
                <a:latin typeface="Eras Medium ITC" panose="020B0602030504020804" pitchFamily="34" charset="0"/>
              </a:rPr>
              <a:t>ProcMon</a:t>
            </a:r>
            <a:r>
              <a:rPr lang="en-US" dirty="0">
                <a:latin typeface="Eras Medium ITC" panose="020B0602030504020804" pitchFamily="34" charset="0"/>
              </a:rPr>
              <a:t> to log and automate</a:t>
            </a:r>
          </a:p>
          <a:p>
            <a:r>
              <a:rPr lang="en-US" dirty="0">
                <a:latin typeface="Eras Medium ITC" panose="020B0602030504020804" pitchFamily="34" charset="0"/>
              </a:rPr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11292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4194" y="-260"/>
            <a:ext cx="9455277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781324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What is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PowerShell Logging</a:t>
            </a:r>
          </a:p>
        </p:txBody>
      </p:sp>
    </p:spTree>
    <p:extLst>
      <p:ext uri="{BB962C8B-B14F-4D97-AF65-F5344CB8AC3E}">
        <p14:creationId xmlns:p14="http://schemas.microsoft.com/office/powerpoint/2010/main" val="21421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2" descr="https://blog.appliedis.com/wp-content/uploads/2017/04/powershell.png">
            <a:extLst/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26813" y="4251958"/>
            <a:ext cx="3094692" cy="21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221" y="321732"/>
            <a:ext cx="4162428" cy="3608493"/>
          </a:xfrm>
          <a:prstGeom prst="rect">
            <a:avLst/>
          </a:prstGeom>
        </p:spPr>
      </p:pic>
      <p:sp>
        <p:nvSpPr>
          <p:cNvPr id="14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4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Methods for logging</a:t>
            </a:r>
          </a:p>
        </p:txBody>
      </p:sp>
    </p:spTree>
    <p:extLst>
      <p:ext uri="{BB962C8B-B14F-4D97-AF65-F5344CB8AC3E}">
        <p14:creationId xmlns:p14="http://schemas.microsoft.com/office/powerpoint/2010/main" val="111447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075" y="414443"/>
            <a:ext cx="7021754" cy="60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Demo</a:t>
            </a:r>
          </a:p>
          <a:p>
            <a:r>
              <a:rPr lang="de-DE" sz="4800" dirty="0"/>
              <a:t>Configure</a:t>
            </a:r>
          </a:p>
          <a:p>
            <a:r>
              <a:rPr lang="de-DE" sz="4800" dirty="0"/>
              <a:t>PowerShell logging</a:t>
            </a:r>
          </a:p>
        </p:txBody>
      </p:sp>
    </p:spTree>
    <p:extLst>
      <p:ext uri="{BB962C8B-B14F-4D97-AF65-F5344CB8AC3E}">
        <p14:creationId xmlns:p14="http://schemas.microsoft.com/office/powerpoint/2010/main" val="273804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Demo Summary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6943724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Setup script block logging</a:t>
            </a:r>
          </a:p>
          <a:p>
            <a:r>
              <a:rPr lang="en-US" dirty="0">
                <a:latin typeface="Eras Medium ITC" panose="020B0602030504020804" pitchFamily="34" charset="0"/>
              </a:rPr>
              <a:t>Setup transcription logging</a:t>
            </a:r>
          </a:p>
          <a:p>
            <a:r>
              <a:rPr lang="en-US" dirty="0">
                <a:latin typeface="Eras Medium ITC" panose="020B0602030504020804" pitchFamily="34" charset="0"/>
              </a:rPr>
              <a:t>How to setup locally using mmc</a:t>
            </a:r>
          </a:p>
          <a:p>
            <a:r>
              <a:rPr lang="en-US" dirty="0">
                <a:latin typeface="Eras Medium ITC" panose="020B0602030504020804" pitchFamily="34" charset="0"/>
              </a:rPr>
              <a:t>How to configure in Active Directory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2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341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Eras Medium ITC</vt:lpstr>
      <vt:lpstr>Gill Sans MT Condensed</vt:lpstr>
      <vt:lpstr>Segoe UI</vt:lpstr>
      <vt:lpstr>Office Theme</vt:lpstr>
      <vt:lpstr>1_Office Theme</vt:lpstr>
      <vt:lpstr>TUGA IT 2017</vt:lpstr>
      <vt:lpstr>PowerPoint Presentation</vt:lpstr>
      <vt:lpstr>PowerPoint Presentation</vt:lpstr>
      <vt:lpstr>PowerPoint Presentation</vt:lpstr>
      <vt:lpstr>Agenda</vt:lpstr>
      <vt:lpstr>Agenda</vt:lpstr>
      <vt:lpstr>PowerPoint Presentation</vt:lpstr>
      <vt:lpstr>Agenda</vt:lpstr>
      <vt:lpstr>Demo Summary</vt:lpstr>
      <vt:lpstr>Agenda</vt:lpstr>
      <vt:lpstr>Demo Summary</vt:lpstr>
      <vt:lpstr>PowerPoint Presentation</vt:lpstr>
      <vt:lpstr>Agenda</vt:lpstr>
      <vt:lpstr>Demo Summary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Jaap Brasser</cp:lastModifiedBy>
  <cp:revision>36</cp:revision>
  <dcterms:created xsi:type="dcterms:W3CDTF">2016-05-15T23:39:35Z</dcterms:created>
  <dcterms:modified xsi:type="dcterms:W3CDTF">2017-05-20T09:29:21Z</dcterms:modified>
</cp:coreProperties>
</file>