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Development Project Presentation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Name: shivansh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Roll No: 24/SCA/BCA(AI&amp;ML)/062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Guide: Ms. Iram Fatima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Institution: MRIIRS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751825"/>
            <a:ext cx="8222100" cy="42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morning everyone. My name is shivansh, and today I’ll be presenting my web development project, created as part of my BCA curriculum .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Created: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Calc</a:t>
            </a:r>
            <a:r>
              <a:rPr lang="e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ula</a:t>
            </a:r>
            <a:r>
              <a:rPr lang="e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tor Web App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Portfolio Website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 Used: HTML, CSS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created three static websites: a calculator app, a landing page highlighting current issues in India, and a personal portfolio site. These were built using HTML, CSS, and JavaScript.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Objectives</a:t>
            </a:r>
            <a:endParaRPr b="1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700"/>
              <a:t>Skill enhancement in Web Dev</a:t>
            </a:r>
            <a:endParaRPr sz="17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700"/>
              <a:t>Real-time project exposure</a:t>
            </a:r>
            <a:endParaRPr sz="17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700"/>
              <a:t>Internships and mentorship</a:t>
            </a:r>
            <a:endParaRPr sz="17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700"/>
              <a:t>Build portfolio &amp; industry readiness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main goal was to improve my web development skills, work on real projects, and build a personal portfolio that I can share with potential employers. The internship also gave me guidance from experienced mentors.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179203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System &amp; Limitations</a:t>
            </a:r>
            <a:endParaRPr sz="34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/>
              <a:t>Static websites only, no backend</a:t>
            </a:r>
            <a:endParaRPr sz="16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/>
              <a:t>Hardcoded content, poor responsiveness</a:t>
            </a:r>
            <a:endParaRPr sz="16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/>
              <a:t>No accessibility features, basic UI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400" y="357800"/>
            <a:ext cx="5805126" cy="47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24922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Proposed System Features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" sz="2800"/>
              <a:t>backend support (Node.js/Firebase)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" sz="2800"/>
              <a:t>Responsive UI (Bootstrap/Tailwind)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" sz="2800"/>
              <a:t>Secure logic (No eval())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" sz="2800"/>
              <a:t>Interactive UI + API integration</a:t>
            </a:r>
            <a:endParaRPr sz="2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I planned some improvements: adding backend functionality, using frameworks like Bootstrap for a modern look, making the UI more interactive, and adding features like API integration for real-time data.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83475" y="6004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Feasibility Study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183475" y="1584392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Beginner-friendly tools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Behavioral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Clean UI, intuitive navigation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Economic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No cost, freelance potential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Technically, the tools used were easy and free to access, like VS Code and GitHub. The design is user-friendly, and there was no cost involved. In the future, the portfolio can even help me earn by attracting clients.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4294967295" type="title"/>
          </p:nvPr>
        </p:nvSpPr>
        <p:spPr>
          <a:xfrm>
            <a:off x="633100" y="245775"/>
            <a:ext cx="75966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System Analysis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11" name="Google Shape;111;p20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0"/>
          <p:cNvSpPr txBox="1"/>
          <p:nvPr>
            <p:ph idx="4294967295" type="body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This is the most important takeaway that everyone has to remember.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