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1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2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2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1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4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7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508D7-CE8D-4A3A-A3F6-E9DF75B9DCCE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CF46-6234-4BA4-B39F-BF51685AD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6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3FEC1C-7B7C-0653-5520-6EBE37FF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82" y="-1"/>
            <a:ext cx="12192000" cy="68580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4500" y="319536"/>
            <a:ext cx="8453438" cy="782800"/>
          </a:xfrm>
          <a:prstGeom prst="rect">
            <a:avLst/>
          </a:prstGeom>
        </p:spPr>
        <p:txBody>
          <a:bodyPr vert="horz" wrap="square" lIns="0" tIns="13229" rIns="0" bIns="0" rtlCol="0" anchor="ctr">
            <a:spAutoFit/>
          </a:bodyPr>
          <a:lstStyle/>
          <a:p>
            <a:pPr marL="10583">
              <a:lnSpc>
                <a:spcPct val="100000"/>
              </a:lnSpc>
              <a:spcBef>
                <a:spcPts val="104"/>
              </a:spcBef>
            </a:pPr>
            <a:r>
              <a:rPr sz="5000" u="sng" spc="-37" dirty="0">
                <a:latin typeface="Malgun Gothic Semilight"/>
                <a:cs typeface="Malgun Gothic Semilight"/>
              </a:rPr>
              <a:t>Introduction</a:t>
            </a:r>
            <a:r>
              <a:rPr sz="5000" u="sng" spc="-133" dirty="0">
                <a:latin typeface="Malgun Gothic Semilight"/>
                <a:cs typeface="Malgun Gothic Semilight"/>
              </a:rPr>
              <a:t> </a:t>
            </a:r>
            <a:r>
              <a:rPr sz="5000" u="sng" spc="-50" dirty="0">
                <a:latin typeface="Malgun Gothic Semilight"/>
                <a:cs typeface="Malgun Gothic Semilight"/>
              </a:rPr>
              <a:t>to</a:t>
            </a:r>
            <a:r>
              <a:rPr sz="5000" u="sng" spc="-217" dirty="0">
                <a:latin typeface="Malgun Gothic Semilight"/>
                <a:cs typeface="Malgun Gothic Semilight"/>
              </a:rPr>
              <a:t> </a:t>
            </a:r>
            <a:r>
              <a:rPr sz="5000" u="sng" spc="21" dirty="0">
                <a:latin typeface="Malgun Gothic Semilight"/>
                <a:cs typeface="Malgun Gothic Semilight"/>
              </a:rPr>
              <a:t>Dmart</a:t>
            </a:r>
            <a:r>
              <a:rPr sz="5000" u="sng" spc="-146" dirty="0">
                <a:latin typeface="Malgun Gothic Semilight"/>
                <a:cs typeface="Malgun Gothic Semilight"/>
              </a:rPr>
              <a:t> </a:t>
            </a:r>
            <a:r>
              <a:rPr sz="5000" u="sng" spc="50" dirty="0">
                <a:latin typeface="Malgun Gothic Semilight"/>
                <a:cs typeface="Malgun Gothic Semilight"/>
              </a:rPr>
              <a:t>Website</a:t>
            </a:r>
            <a:endParaRPr sz="5000" u="sng" dirty="0">
              <a:latin typeface="Malgun Gothic Semilight"/>
              <a:cs typeface="Malgun Gothic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38" y="1865093"/>
            <a:ext cx="12192000" cy="2054751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 marR="4233">
              <a:lnSpc>
                <a:spcPct val="128099"/>
              </a:lnSpc>
              <a:spcBef>
                <a:spcPts val="79"/>
              </a:spcBef>
            </a:pP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Dmart is a </a:t>
            </a:r>
            <a:r>
              <a:rPr sz="2667" spc="-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state-of-the-art </a:t>
            </a:r>
            <a:r>
              <a:rPr sz="2667" spc="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e-commerce 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platform </a:t>
            </a:r>
            <a:r>
              <a:rPr sz="2667" spc="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that </a:t>
            </a:r>
            <a:r>
              <a:rPr sz="2667" spc="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delivers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an </a:t>
            </a:r>
            <a:r>
              <a:rPr sz="2667" spc="21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exceptional </a:t>
            </a:r>
            <a:r>
              <a:rPr sz="2667" spc="25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shopping</a:t>
            </a:r>
            <a:r>
              <a:rPr sz="2667" spc="-8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25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experience.</a:t>
            </a:r>
            <a:r>
              <a:rPr sz="2667" spc="14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25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With</a:t>
            </a:r>
            <a:r>
              <a:rPr sz="2667" spc="-5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a</a:t>
            </a:r>
            <a:r>
              <a:rPr sz="2667" spc="100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3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sleek</a:t>
            </a:r>
            <a:r>
              <a:rPr sz="2667" spc="150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and</a:t>
            </a:r>
            <a:r>
              <a:rPr sz="2667" spc="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intuitive</a:t>
            </a:r>
            <a:r>
              <a:rPr sz="2667" spc="4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design,</a:t>
            </a:r>
            <a:r>
              <a:rPr sz="2667" spc="4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Dmart</a:t>
            </a:r>
            <a:r>
              <a:rPr sz="2667" spc="-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5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seamlessly</a:t>
            </a:r>
            <a:r>
              <a:rPr sz="2667" spc="9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combines </a:t>
            </a:r>
            <a:r>
              <a:rPr sz="2667" spc="-49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cutting-edge</a:t>
            </a:r>
            <a:r>
              <a:rPr sz="266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technology,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user-friendly</a:t>
            </a:r>
            <a:r>
              <a:rPr sz="2667" spc="-4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functionality,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and</a:t>
            </a:r>
            <a:r>
              <a:rPr sz="2667" spc="1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a</a:t>
            </a:r>
            <a:r>
              <a:rPr sz="2667" spc="8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50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vast</a:t>
            </a:r>
            <a:r>
              <a:rPr sz="2667" spc="3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product</a:t>
            </a:r>
            <a:r>
              <a:rPr sz="2667" spc="-42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catalog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to </a:t>
            </a:r>
            <a:r>
              <a:rPr sz="2667" spc="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cater</a:t>
            </a:r>
            <a:r>
              <a:rPr sz="2667" spc="25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to</a:t>
            </a:r>
            <a:r>
              <a:rPr sz="2667" spc="-71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the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21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diverse</a:t>
            </a:r>
            <a:r>
              <a:rPr sz="2667" spc="133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1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needs</a:t>
            </a:r>
            <a:r>
              <a:rPr sz="2667" spc="179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8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of</a:t>
            </a:r>
            <a:r>
              <a:rPr sz="2667" spc="-67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-4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modern</a:t>
            </a:r>
            <a:r>
              <a:rPr sz="2667" spc="-33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 </a:t>
            </a:r>
            <a:r>
              <a:rPr sz="2667" spc="29" dirty="0">
                <a:solidFill>
                  <a:srgbClr val="00B0F0"/>
                </a:solidFill>
                <a:latin typeface="Malgun Gothic Semilight"/>
                <a:cs typeface="Malgun Gothic Semilight"/>
              </a:rPr>
              <a:t>consumers.</a:t>
            </a:r>
            <a:endParaRPr sz="2667" dirty="0">
              <a:solidFill>
                <a:srgbClr val="00B0F0"/>
              </a:solidFill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A310ECE-273D-77E8-0253-74598C3E0DFB}"/>
              </a:ext>
            </a:extLst>
          </p:cNvPr>
          <p:cNvSpPr txBox="1"/>
          <p:nvPr/>
        </p:nvSpPr>
        <p:spPr>
          <a:xfrm>
            <a:off x="3213962" y="1182116"/>
            <a:ext cx="7813040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dirty="0">
                <a:latin typeface="Arial MT"/>
                <a:cs typeface="Arial MT"/>
              </a:rPr>
              <a:t>Interactive</a:t>
            </a:r>
            <a:r>
              <a:rPr sz="2150" spc="-20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Menus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700" dirty="0">
                <a:latin typeface="Arial MT"/>
                <a:cs typeface="Arial MT"/>
              </a:rPr>
              <a:t>Dynamic</a:t>
            </a:r>
            <a:r>
              <a:rPr sz="1700" spc="110" dirty="0">
                <a:latin typeface="Arial MT"/>
                <a:cs typeface="Arial MT"/>
              </a:rPr>
              <a:t> </a:t>
            </a:r>
            <a:r>
              <a:rPr sz="1700" spc="15" dirty="0">
                <a:latin typeface="Arial MT"/>
                <a:cs typeface="Arial MT"/>
              </a:rPr>
              <a:t>dropdown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15" dirty="0">
                <a:latin typeface="Arial MT"/>
                <a:cs typeface="Arial MT"/>
              </a:rPr>
              <a:t>menus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and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hover-based</a:t>
            </a:r>
            <a:r>
              <a:rPr sz="1700" spc="130" dirty="0">
                <a:latin typeface="Arial MT"/>
                <a:cs typeface="Arial MT"/>
              </a:rPr>
              <a:t> </a:t>
            </a:r>
            <a:r>
              <a:rPr sz="1700" spc="10" dirty="0">
                <a:latin typeface="Arial MT"/>
                <a:cs typeface="Arial MT"/>
              </a:rPr>
              <a:t>interactions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spc="30" dirty="0">
                <a:latin typeface="Arial MT"/>
                <a:cs typeface="Arial MT"/>
              </a:rPr>
              <a:t>to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enhance</a:t>
            </a:r>
            <a:r>
              <a:rPr sz="1700" spc="140" dirty="0">
                <a:latin typeface="Arial MT"/>
                <a:cs typeface="Arial MT"/>
              </a:rPr>
              <a:t> </a:t>
            </a:r>
            <a:r>
              <a:rPr sz="1700" spc="10" dirty="0">
                <a:latin typeface="Arial MT"/>
                <a:cs typeface="Arial MT"/>
              </a:rPr>
              <a:t>navigation.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43E4C42-AF29-8C96-CB8B-E4953CAACF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836" y="947927"/>
            <a:ext cx="1106424" cy="530352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03EC54AF-3BF6-D071-F71B-9A5ABA843556}"/>
              </a:ext>
            </a:extLst>
          </p:cNvPr>
          <p:cNvSpPr txBox="1"/>
          <p:nvPr/>
        </p:nvSpPr>
        <p:spPr>
          <a:xfrm>
            <a:off x="3213962" y="2949905"/>
            <a:ext cx="8429625" cy="816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5" dirty="0">
                <a:latin typeface="Arial MT"/>
                <a:cs typeface="Arial MT"/>
              </a:rPr>
              <a:t>Smooth</a:t>
            </a:r>
            <a:r>
              <a:rPr sz="2150" spc="-10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Scrolling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700" spc="5" dirty="0">
                <a:latin typeface="Arial MT"/>
                <a:cs typeface="Arial MT"/>
              </a:rPr>
              <a:t>Seamless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scrolling</a:t>
            </a:r>
            <a:r>
              <a:rPr sz="1700" spc="8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behavior</a:t>
            </a:r>
            <a:r>
              <a:rPr sz="1700" spc="8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and</a:t>
            </a:r>
            <a:r>
              <a:rPr sz="1700" spc="1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animated</a:t>
            </a:r>
            <a:r>
              <a:rPr sz="1700" spc="105" dirty="0">
                <a:latin typeface="Arial MT"/>
                <a:cs typeface="Arial MT"/>
              </a:rPr>
              <a:t> </a:t>
            </a:r>
            <a:r>
              <a:rPr sz="1700" spc="15" dirty="0">
                <a:latin typeface="Arial MT"/>
                <a:cs typeface="Arial MT"/>
              </a:rPr>
              <a:t>page </a:t>
            </a:r>
            <a:r>
              <a:rPr sz="1700" spc="10" dirty="0">
                <a:latin typeface="Arial MT"/>
                <a:cs typeface="Arial MT"/>
              </a:rPr>
              <a:t>transitions </a:t>
            </a:r>
            <a:r>
              <a:rPr sz="1700" spc="30" dirty="0">
                <a:latin typeface="Arial MT"/>
                <a:cs typeface="Arial MT"/>
              </a:rPr>
              <a:t>for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15" dirty="0">
                <a:latin typeface="Arial MT"/>
                <a:cs typeface="Arial MT"/>
              </a:rPr>
              <a:t>a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spc="10" dirty="0">
                <a:latin typeface="Arial MT"/>
                <a:cs typeface="Arial MT"/>
              </a:rPr>
              <a:t>fluid </a:t>
            </a:r>
            <a:r>
              <a:rPr sz="1700" spc="-20" dirty="0">
                <a:latin typeface="Arial MT"/>
                <a:cs typeface="Arial MT"/>
              </a:rPr>
              <a:t>user</a:t>
            </a:r>
            <a:r>
              <a:rPr sz="1700" spc="1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experience.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9B0F-F84E-29A4-EA42-004E1F46CB17}"/>
              </a:ext>
            </a:extLst>
          </p:cNvPr>
          <p:cNvSpPr txBox="1"/>
          <p:nvPr/>
        </p:nvSpPr>
        <p:spPr>
          <a:xfrm>
            <a:off x="3213962" y="4718684"/>
            <a:ext cx="752983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5" dirty="0">
                <a:latin typeface="Arial MT"/>
                <a:cs typeface="Arial MT"/>
              </a:rPr>
              <a:t>Animated</a:t>
            </a:r>
            <a:r>
              <a:rPr sz="2150" spc="-50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Product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Displays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700" spc="10" dirty="0">
                <a:latin typeface="Arial MT"/>
                <a:cs typeface="Arial MT"/>
              </a:rPr>
              <a:t>Captivating</a:t>
            </a:r>
            <a:r>
              <a:rPr sz="1700" spc="65" dirty="0">
                <a:latin typeface="Arial MT"/>
                <a:cs typeface="Arial MT"/>
              </a:rPr>
              <a:t> </a:t>
            </a:r>
            <a:r>
              <a:rPr sz="1700" spc="10" dirty="0">
                <a:latin typeface="Arial MT"/>
                <a:cs typeface="Arial MT"/>
              </a:rPr>
              <a:t>product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showcases</a:t>
            </a:r>
            <a:r>
              <a:rPr sz="1700" spc="95" dirty="0">
                <a:latin typeface="Arial MT"/>
                <a:cs typeface="Arial MT"/>
              </a:rPr>
              <a:t> </a:t>
            </a:r>
            <a:r>
              <a:rPr sz="1700" spc="20" dirty="0">
                <a:latin typeface="Arial MT"/>
                <a:cs typeface="Arial MT"/>
              </a:rPr>
              <a:t>with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subtle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15" dirty="0">
                <a:latin typeface="Arial MT"/>
                <a:cs typeface="Arial MT"/>
              </a:rPr>
              <a:t>animations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35" dirty="0">
                <a:latin typeface="Arial MT"/>
                <a:cs typeface="Arial MT"/>
              </a:rPr>
              <a:t>to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grab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15" dirty="0">
                <a:latin typeface="Arial MT"/>
                <a:cs typeface="Arial MT"/>
              </a:rPr>
              <a:t>user</a:t>
            </a:r>
            <a:r>
              <a:rPr sz="1700" spc="120" dirty="0">
                <a:latin typeface="Arial MT"/>
                <a:cs typeface="Arial MT"/>
              </a:rPr>
              <a:t> </a:t>
            </a:r>
            <a:r>
              <a:rPr sz="1700" spc="20" dirty="0">
                <a:latin typeface="Arial MT"/>
                <a:cs typeface="Arial MT"/>
              </a:rPr>
              <a:t>attention.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E8659A7-FD97-CACC-0CC9-148F674BC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652" y="-103403"/>
            <a:ext cx="10337291" cy="13735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15"/>
              </a:spcBef>
            </a:pPr>
            <a:r>
              <a:rPr spc="-5" dirty="0"/>
              <a:t>Interactivity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210" dirty="0"/>
              <a:t> </a:t>
            </a:r>
            <a:r>
              <a:rPr spc="-5" dirty="0"/>
              <a:t>Animations</a:t>
            </a:r>
            <a:r>
              <a:rPr spc="-40" dirty="0"/>
              <a:t> </a:t>
            </a:r>
            <a:r>
              <a:rPr spc="-5" dirty="0"/>
              <a:t>using </a:t>
            </a:r>
            <a:r>
              <a:rPr spc="-1195" dirty="0"/>
              <a:t> </a:t>
            </a:r>
            <a:r>
              <a:rPr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682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284B986-2A57-35CF-7BB8-D73AEB6F9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1373" y="773681"/>
            <a:ext cx="8519795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-1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spc="2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spc="114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spc="1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spc="-8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spc="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asi</a:t>
            </a:r>
            <a:r>
              <a:rPr spc="3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spc="1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spc="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spc="-8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spc="114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spc="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spc="-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spc="10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spc="1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spc="-33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spc="-19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spc="-12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spc="-4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spc="17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spc="1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spc="-14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spc="1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spc="10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spc="-12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spc="2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spc="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  </a:t>
            </a:r>
            <a:r>
              <a:rPr spc="-3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Functionality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7F850C9-730E-636C-64B9-46C63F20B3BE}"/>
              </a:ext>
            </a:extLst>
          </p:cNvPr>
          <p:cNvSpPr/>
          <p:nvPr/>
        </p:nvSpPr>
        <p:spPr>
          <a:xfrm>
            <a:off x="623267" y="2605453"/>
            <a:ext cx="10552430" cy="948055"/>
          </a:xfrm>
          <a:custGeom>
            <a:avLst/>
            <a:gdLst/>
            <a:ahLst/>
            <a:cxnLst/>
            <a:rect l="l" t="t" r="r" b="b"/>
            <a:pathLst>
              <a:path w="10552430" h="948054">
                <a:moveTo>
                  <a:pt x="10552176" y="0"/>
                </a:moveTo>
                <a:lnTo>
                  <a:pt x="0" y="0"/>
                </a:lnTo>
                <a:lnTo>
                  <a:pt x="0" y="947927"/>
                </a:lnTo>
                <a:lnTo>
                  <a:pt x="10552176" y="947927"/>
                </a:lnTo>
                <a:lnTo>
                  <a:pt x="105521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FDCEF9-B7D8-57B8-7224-576B5AC1BE96}"/>
              </a:ext>
            </a:extLst>
          </p:cNvPr>
          <p:cNvSpPr txBox="1"/>
          <p:nvPr/>
        </p:nvSpPr>
        <p:spPr>
          <a:xfrm>
            <a:off x="936323" y="2803700"/>
            <a:ext cx="154940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Intuitive</a:t>
            </a:r>
            <a:r>
              <a:rPr sz="1750" spc="-4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Search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F67BD7D-1262-1ADD-3A03-314297701D1B}"/>
              </a:ext>
            </a:extLst>
          </p:cNvPr>
          <p:cNvSpPr txBox="1"/>
          <p:nvPr/>
        </p:nvSpPr>
        <p:spPr>
          <a:xfrm>
            <a:off x="923623" y="3752263"/>
            <a:ext cx="13538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Dynamic</a:t>
            </a:r>
            <a:r>
              <a:rPr sz="175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Cart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8CC9711-53D2-4FA4-C8F6-3C41449A14CA}"/>
              </a:ext>
            </a:extLst>
          </p:cNvPr>
          <p:cNvSpPr/>
          <p:nvPr/>
        </p:nvSpPr>
        <p:spPr>
          <a:xfrm>
            <a:off x="623267" y="4501308"/>
            <a:ext cx="10552430" cy="948055"/>
          </a:xfrm>
          <a:custGeom>
            <a:avLst/>
            <a:gdLst/>
            <a:ahLst/>
            <a:cxnLst/>
            <a:rect l="l" t="t" r="r" b="b"/>
            <a:pathLst>
              <a:path w="10552430" h="948054">
                <a:moveTo>
                  <a:pt x="10552176" y="0"/>
                </a:moveTo>
                <a:lnTo>
                  <a:pt x="0" y="0"/>
                </a:lnTo>
                <a:lnTo>
                  <a:pt x="0" y="947927"/>
                </a:lnTo>
                <a:lnTo>
                  <a:pt x="10552176" y="947927"/>
                </a:lnTo>
                <a:lnTo>
                  <a:pt x="10552176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62AD8B5-3D0C-C455-24C2-7AE7FBBB1BAB}"/>
              </a:ext>
            </a:extLst>
          </p:cNvPr>
          <p:cNvSpPr txBox="1"/>
          <p:nvPr/>
        </p:nvSpPr>
        <p:spPr>
          <a:xfrm>
            <a:off x="936323" y="4700699"/>
            <a:ext cx="3197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Personalized</a:t>
            </a:r>
            <a:r>
              <a:rPr sz="175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Recommendations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0FFF447-E918-320C-38B0-1A21BD08E552}"/>
              </a:ext>
            </a:extLst>
          </p:cNvPr>
          <p:cNvSpPr txBox="1"/>
          <p:nvPr/>
        </p:nvSpPr>
        <p:spPr>
          <a:xfrm>
            <a:off x="923623" y="5649262"/>
            <a:ext cx="19481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Responsive</a:t>
            </a:r>
            <a:r>
              <a:rPr sz="1750" spc="-1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Design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2885A22-ACE1-1CDC-8B81-11571D2B12CC}"/>
              </a:ext>
            </a:extLst>
          </p:cNvPr>
          <p:cNvSpPr txBox="1"/>
          <p:nvPr/>
        </p:nvSpPr>
        <p:spPr>
          <a:xfrm>
            <a:off x="6205807" y="2738472"/>
            <a:ext cx="4638675" cy="3588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580">
              <a:lnSpc>
                <a:spcPct val="124600"/>
              </a:lnSpc>
              <a:spcBef>
                <a:spcPts val="100"/>
              </a:spcBef>
            </a:pPr>
            <a:r>
              <a:rPr sz="175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Powerful</a:t>
            </a:r>
            <a:r>
              <a:rPr sz="175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search</a:t>
            </a:r>
            <a:r>
              <a:rPr sz="175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functionality</a:t>
            </a:r>
            <a:r>
              <a:rPr sz="1750" spc="-7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with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advanced </a:t>
            </a:r>
            <a:r>
              <a:rPr sz="1750" spc="-47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filtering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and</a:t>
            </a:r>
            <a:r>
              <a:rPr sz="175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sorting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options.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 marR="463550">
              <a:lnSpc>
                <a:spcPct val="124600"/>
              </a:lnSpc>
            </a:pP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Seamless cart management </a:t>
            </a: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with real-time </a:t>
            </a:r>
            <a:r>
              <a:rPr sz="1750" spc="-47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updates</a:t>
            </a:r>
            <a:r>
              <a:rPr sz="175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and</a:t>
            </a:r>
            <a:r>
              <a:rPr sz="175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secure</a:t>
            </a:r>
            <a:r>
              <a:rPr sz="175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checkout</a:t>
            </a:r>
            <a:r>
              <a:rPr sz="1750" spc="-8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process.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 marR="53975">
              <a:lnSpc>
                <a:spcPct val="124600"/>
              </a:lnSpc>
            </a:pP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Intelligent</a:t>
            </a:r>
            <a:r>
              <a:rPr sz="175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product</a:t>
            </a:r>
            <a:r>
              <a:rPr sz="1750" spc="-4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recommendations</a:t>
            </a:r>
            <a:r>
              <a:rPr sz="175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based</a:t>
            </a:r>
            <a:r>
              <a:rPr sz="175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on </a:t>
            </a:r>
            <a:r>
              <a:rPr sz="1750" spc="-47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user</a:t>
            </a:r>
            <a:r>
              <a:rPr sz="175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browsing</a:t>
            </a:r>
            <a:r>
              <a:rPr sz="175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and</a:t>
            </a:r>
            <a:r>
              <a:rPr sz="1750" spc="-2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purchase</a:t>
            </a:r>
            <a:r>
              <a:rPr sz="1750" spc="-4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history.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24600"/>
              </a:lnSpc>
            </a:pP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Optimized</a:t>
            </a:r>
            <a:r>
              <a:rPr sz="1750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user</a:t>
            </a:r>
            <a:r>
              <a:rPr sz="1750" spc="-4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experience</a:t>
            </a:r>
            <a:r>
              <a:rPr sz="1750" spc="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on all</a:t>
            </a:r>
            <a:r>
              <a:rPr sz="175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devices,</a:t>
            </a:r>
            <a:r>
              <a:rPr sz="1750" spc="-13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from </a:t>
            </a:r>
            <a:r>
              <a:rPr sz="1750" spc="-47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desktops</a:t>
            </a:r>
            <a:r>
              <a:rPr sz="175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to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mobile</a:t>
            </a:r>
            <a:r>
              <a:rPr sz="17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phones.</a:t>
            </a:r>
            <a:endParaRPr sz="1750">
              <a:solidFill>
                <a:schemeClr val="accent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568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777E51D-AFC3-139B-0706-A1B0E4B2E9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3321" y="1173056"/>
            <a:ext cx="933259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Conclusion</a:t>
            </a:r>
            <a:r>
              <a:rPr spc="25" dirty="0"/>
              <a:t> </a:t>
            </a:r>
            <a:r>
              <a:rPr spc="-40" dirty="0"/>
              <a:t>and</a:t>
            </a:r>
            <a:r>
              <a:rPr spc="-105" dirty="0"/>
              <a:t> </a:t>
            </a:r>
            <a:r>
              <a:rPr spc="-35" dirty="0"/>
              <a:t>Future</a:t>
            </a:r>
            <a:r>
              <a:rPr spc="-85" dirty="0"/>
              <a:t> </a:t>
            </a:r>
            <a:r>
              <a:rPr spc="-40" dirty="0"/>
              <a:t>Enhancements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2C3E9E-4E39-489B-41B4-0DD2264AFA08}"/>
              </a:ext>
            </a:extLst>
          </p:cNvPr>
          <p:cNvSpPr/>
          <p:nvPr/>
        </p:nvSpPr>
        <p:spPr>
          <a:xfrm>
            <a:off x="1095215" y="2198885"/>
            <a:ext cx="3368040" cy="2590800"/>
          </a:xfrm>
          <a:custGeom>
            <a:avLst/>
            <a:gdLst/>
            <a:ahLst/>
            <a:cxnLst/>
            <a:rect l="l" t="t" r="r" b="b"/>
            <a:pathLst>
              <a:path w="3368040" h="2590800">
                <a:moveTo>
                  <a:pt x="3234690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2457450"/>
                </a:lnTo>
                <a:lnTo>
                  <a:pt x="6797" y="2499603"/>
                </a:lnTo>
                <a:lnTo>
                  <a:pt x="25725" y="2536210"/>
                </a:lnTo>
                <a:lnTo>
                  <a:pt x="54589" y="2565074"/>
                </a:lnTo>
                <a:lnTo>
                  <a:pt x="91196" y="2584002"/>
                </a:lnTo>
                <a:lnTo>
                  <a:pt x="133350" y="2590800"/>
                </a:lnTo>
                <a:lnTo>
                  <a:pt x="3234690" y="2590800"/>
                </a:lnTo>
                <a:lnTo>
                  <a:pt x="3276843" y="2584002"/>
                </a:lnTo>
                <a:lnTo>
                  <a:pt x="3313450" y="2565074"/>
                </a:lnTo>
                <a:lnTo>
                  <a:pt x="3342314" y="2536210"/>
                </a:lnTo>
                <a:lnTo>
                  <a:pt x="3361242" y="2499603"/>
                </a:lnTo>
                <a:lnTo>
                  <a:pt x="3368040" y="2457450"/>
                </a:lnTo>
                <a:lnTo>
                  <a:pt x="3368040" y="133350"/>
                </a:lnTo>
                <a:lnTo>
                  <a:pt x="3361242" y="91196"/>
                </a:lnTo>
                <a:lnTo>
                  <a:pt x="3342314" y="54589"/>
                </a:lnTo>
                <a:lnTo>
                  <a:pt x="3313450" y="25725"/>
                </a:lnTo>
                <a:lnTo>
                  <a:pt x="3276843" y="6797"/>
                </a:lnTo>
                <a:lnTo>
                  <a:pt x="323469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17034D3-9D98-5AE2-0BA4-3772148BC817}"/>
              </a:ext>
            </a:extLst>
          </p:cNvPr>
          <p:cNvSpPr txBox="1"/>
          <p:nvPr/>
        </p:nvSpPr>
        <p:spPr>
          <a:xfrm>
            <a:off x="1395571" y="2432820"/>
            <a:ext cx="2548890" cy="2142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" dirty="0">
                <a:solidFill>
                  <a:srgbClr val="EBCCBA"/>
                </a:solidFill>
                <a:latin typeface="Arial MT"/>
                <a:cs typeface="Arial MT"/>
              </a:rPr>
              <a:t>Conclusion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4100"/>
              </a:lnSpc>
              <a:spcBef>
                <a:spcPts val="1025"/>
              </a:spcBef>
            </a:pP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Dmart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has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successfully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integrated cutting-edge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technologies</a:t>
            </a:r>
            <a:r>
              <a:rPr sz="1750" spc="-8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to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deliver</a:t>
            </a:r>
            <a:r>
              <a:rPr sz="1750" spc="-3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an </a:t>
            </a:r>
            <a:r>
              <a:rPr sz="1750" spc="-47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exceptional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e-commerce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experience.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28FD7C2-BC5F-4095-2707-7FD2FEED43D1}"/>
              </a:ext>
            </a:extLst>
          </p:cNvPr>
          <p:cNvSpPr/>
          <p:nvPr/>
        </p:nvSpPr>
        <p:spPr>
          <a:xfrm>
            <a:off x="4685759" y="2198885"/>
            <a:ext cx="3371215" cy="2590800"/>
          </a:xfrm>
          <a:custGeom>
            <a:avLst/>
            <a:gdLst/>
            <a:ahLst/>
            <a:cxnLst/>
            <a:rect l="l" t="t" r="r" b="b"/>
            <a:pathLst>
              <a:path w="3371215" h="2590800">
                <a:moveTo>
                  <a:pt x="3237738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2457450"/>
                </a:lnTo>
                <a:lnTo>
                  <a:pt x="6797" y="2499603"/>
                </a:lnTo>
                <a:lnTo>
                  <a:pt x="25725" y="2536210"/>
                </a:lnTo>
                <a:lnTo>
                  <a:pt x="54589" y="2565074"/>
                </a:lnTo>
                <a:lnTo>
                  <a:pt x="91196" y="2584002"/>
                </a:lnTo>
                <a:lnTo>
                  <a:pt x="133350" y="2590800"/>
                </a:lnTo>
                <a:lnTo>
                  <a:pt x="3237738" y="2590800"/>
                </a:lnTo>
                <a:lnTo>
                  <a:pt x="3279891" y="2584002"/>
                </a:lnTo>
                <a:lnTo>
                  <a:pt x="3316498" y="2565074"/>
                </a:lnTo>
                <a:lnTo>
                  <a:pt x="3345362" y="2536210"/>
                </a:lnTo>
                <a:lnTo>
                  <a:pt x="3364290" y="2499603"/>
                </a:lnTo>
                <a:lnTo>
                  <a:pt x="3371088" y="2457450"/>
                </a:lnTo>
                <a:lnTo>
                  <a:pt x="3371088" y="133350"/>
                </a:lnTo>
                <a:lnTo>
                  <a:pt x="3364290" y="91196"/>
                </a:lnTo>
                <a:lnTo>
                  <a:pt x="3345362" y="54589"/>
                </a:lnTo>
                <a:lnTo>
                  <a:pt x="3316498" y="25725"/>
                </a:lnTo>
                <a:lnTo>
                  <a:pt x="3279891" y="6797"/>
                </a:lnTo>
                <a:lnTo>
                  <a:pt x="3237738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B3CEAF-67A1-91C2-F9F4-DAE2D85E4422}"/>
              </a:ext>
            </a:extLst>
          </p:cNvPr>
          <p:cNvSpPr txBox="1"/>
          <p:nvPr/>
        </p:nvSpPr>
        <p:spPr>
          <a:xfrm>
            <a:off x="4988527" y="2432820"/>
            <a:ext cx="2672715" cy="2142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60" dirty="0">
                <a:solidFill>
                  <a:srgbClr val="EBCCBA"/>
                </a:solidFill>
                <a:latin typeface="Arial MT"/>
                <a:cs typeface="Arial MT"/>
              </a:rPr>
              <a:t>F</a:t>
            </a:r>
            <a:r>
              <a:rPr sz="2150" spc="20" dirty="0">
                <a:solidFill>
                  <a:srgbClr val="EBCCBA"/>
                </a:solidFill>
                <a:latin typeface="Arial MT"/>
                <a:cs typeface="Arial MT"/>
              </a:rPr>
              <a:t>u</a:t>
            </a:r>
            <a:r>
              <a:rPr sz="2150" spc="65" dirty="0">
                <a:solidFill>
                  <a:srgbClr val="EBCCBA"/>
                </a:solidFill>
                <a:latin typeface="Arial MT"/>
                <a:cs typeface="Arial MT"/>
              </a:rPr>
              <a:t>t</a:t>
            </a:r>
            <a:r>
              <a:rPr sz="2150" spc="20" dirty="0">
                <a:solidFill>
                  <a:srgbClr val="EBCCBA"/>
                </a:solidFill>
                <a:latin typeface="Arial MT"/>
                <a:cs typeface="Arial MT"/>
              </a:rPr>
              <a:t>u</a:t>
            </a:r>
            <a:r>
              <a:rPr sz="2150" dirty="0">
                <a:solidFill>
                  <a:srgbClr val="EBCCBA"/>
                </a:solidFill>
                <a:latin typeface="Arial MT"/>
                <a:cs typeface="Arial MT"/>
              </a:rPr>
              <a:t>r</a:t>
            </a:r>
            <a:r>
              <a:rPr sz="2150" spc="15" dirty="0">
                <a:solidFill>
                  <a:srgbClr val="EBCCBA"/>
                </a:solidFill>
                <a:latin typeface="Arial MT"/>
                <a:cs typeface="Arial MT"/>
              </a:rPr>
              <a:t>e</a:t>
            </a:r>
            <a:r>
              <a:rPr sz="2150" spc="-185" dirty="0">
                <a:solidFill>
                  <a:srgbClr val="EBCCBA"/>
                </a:solidFill>
                <a:latin typeface="Arial MT"/>
                <a:cs typeface="Arial MT"/>
              </a:rPr>
              <a:t> </a:t>
            </a:r>
            <a:r>
              <a:rPr sz="2150" spc="-120" dirty="0">
                <a:solidFill>
                  <a:srgbClr val="EBCCBA"/>
                </a:solidFill>
                <a:latin typeface="Arial MT"/>
                <a:cs typeface="Arial MT"/>
              </a:rPr>
              <a:t>E</a:t>
            </a:r>
            <a:r>
              <a:rPr sz="2150" spc="-5" dirty="0">
                <a:solidFill>
                  <a:srgbClr val="EBCCBA"/>
                </a:solidFill>
                <a:latin typeface="Arial MT"/>
                <a:cs typeface="Arial MT"/>
              </a:rPr>
              <a:t>n</a:t>
            </a:r>
            <a:r>
              <a:rPr sz="2150" spc="20" dirty="0">
                <a:solidFill>
                  <a:srgbClr val="EBCCBA"/>
                </a:solidFill>
                <a:latin typeface="Arial MT"/>
                <a:cs typeface="Arial MT"/>
              </a:rPr>
              <a:t>h</a:t>
            </a:r>
            <a:r>
              <a:rPr sz="2150" spc="-75" dirty="0">
                <a:solidFill>
                  <a:srgbClr val="EBCCBA"/>
                </a:solidFill>
                <a:latin typeface="Arial MT"/>
                <a:cs typeface="Arial MT"/>
              </a:rPr>
              <a:t>a</a:t>
            </a:r>
            <a:r>
              <a:rPr sz="2150" spc="20" dirty="0">
                <a:solidFill>
                  <a:srgbClr val="EBCCBA"/>
                </a:solidFill>
                <a:latin typeface="Arial MT"/>
                <a:cs typeface="Arial MT"/>
              </a:rPr>
              <a:t>n</a:t>
            </a:r>
            <a:r>
              <a:rPr sz="2150" spc="-45" dirty="0">
                <a:solidFill>
                  <a:srgbClr val="EBCCBA"/>
                </a:solidFill>
                <a:latin typeface="Arial MT"/>
                <a:cs typeface="Arial MT"/>
              </a:rPr>
              <a:t>c</a:t>
            </a:r>
            <a:r>
              <a:rPr sz="2150" spc="-50" dirty="0">
                <a:solidFill>
                  <a:srgbClr val="EBCCBA"/>
                </a:solidFill>
                <a:latin typeface="Arial MT"/>
                <a:cs typeface="Arial MT"/>
              </a:rPr>
              <a:t>e</a:t>
            </a:r>
            <a:r>
              <a:rPr sz="2150" spc="75" dirty="0">
                <a:solidFill>
                  <a:srgbClr val="EBCCBA"/>
                </a:solidFill>
                <a:latin typeface="Arial MT"/>
                <a:cs typeface="Arial MT"/>
              </a:rPr>
              <a:t>m</a:t>
            </a:r>
            <a:r>
              <a:rPr sz="2150" spc="-50" dirty="0">
                <a:solidFill>
                  <a:srgbClr val="EBCCBA"/>
                </a:solidFill>
                <a:latin typeface="Arial MT"/>
                <a:cs typeface="Arial MT"/>
              </a:rPr>
              <a:t>e</a:t>
            </a:r>
            <a:r>
              <a:rPr sz="2150" spc="20" dirty="0">
                <a:solidFill>
                  <a:srgbClr val="EBCCBA"/>
                </a:solidFill>
                <a:latin typeface="Arial MT"/>
                <a:cs typeface="Arial MT"/>
              </a:rPr>
              <a:t>n</a:t>
            </a:r>
            <a:r>
              <a:rPr sz="2150" spc="114" dirty="0">
                <a:solidFill>
                  <a:srgbClr val="EBCCBA"/>
                </a:solidFill>
                <a:latin typeface="Arial MT"/>
                <a:cs typeface="Arial MT"/>
              </a:rPr>
              <a:t>t</a:t>
            </a:r>
            <a:r>
              <a:rPr sz="2150" spc="15" dirty="0">
                <a:solidFill>
                  <a:srgbClr val="EBCCBA"/>
                </a:solidFill>
                <a:latin typeface="Arial MT"/>
                <a:cs typeface="Arial MT"/>
              </a:rPr>
              <a:t>s</a:t>
            </a:r>
            <a:endParaRPr sz="2150">
              <a:latin typeface="Arial MT"/>
              <a:cs typeface="Arial MT"/>
            </a:endParaRPr>
          </a:p>
          <a:p>
            <a:pPr marL="12700" marR="120650">
              <a:lnSpc>
                <a:spcPct val="124100"/>
              </a:lnSpc>
              <a:spcBef>
                <a:spcPts val="1025"/>
              </a:spcBef>
            </a:pPr>
            <a:r>
              <a:rPr sz="1750" spc="-25" dirty="0">
                <a:solidFill>
                  <a:srgbClr val="C8C2C0"/>
                </a:solidFill>
                <a:latin typeface="Arial MT"/>
                <a:cs typeface="Arial MT"/>
              </a:rPr>
              <a:t>Planned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improvements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in</a:t>
            </a:r>
            <a:r>
              <a:rPr sz="1750" spc="15" dirty="0">
                <a:solidFill>
                  <a:srgbClr val="C8C2C0"/>
                </a:solidFill>
                <a:latin typeface="Arial MT"/>
                <a:cs typeface="Arial MT"/>
              </a:rPr>
              <a:t>c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lu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d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e</a:t>
            </a:r>
            <a:r>
              <a:rPr sz="1750" spc="-1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AR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/</a:t>
            </a:r>
            <a:r>
              <a:rPr sz="1750" spc="-30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65" dirty="0">
                <a:solidFill>
                  <a:srgbClr val="C8C2C0"/>
                </a:solidFill>
                <a:latin typeface="Arial MT"/>
                <a:cs typeface="Arial MT"/>
              </a:rPr>
              <a:t>V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R</a:t>
            </a:r>
            <a:r>
              <a:rPr sz="1750" spc="-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p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r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odu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c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t  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v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sua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l</a:t>
            </a:r>
            <a:r>
              <a:rPr sz="1750" spc="-15" dirty="0">
                <a:solidFill>
                  <a:srgbClr val="C8C2C0"/>
                </a:solidFill>
                <a:latin typeface="Arial MT"/>
                <a:cs typeface="Arial MT"/>
              </a:rPr>
              <a:t>iz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io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n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,</a:t>
            </a:r>
            <a:r>
              <a:rPr sz="1750" spc="-1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v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c</a:t>
            </a:r>
            <a:r>
              <a:rPr sz="1750" spc="20" dirty="0">
                <a:solidFill>
                  <a:srgbClr val="C8C2C0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-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ba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s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  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s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ea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c</a:t>
            </a:r>
            <a:r>
              <a:rPr sz="1750" spc="-15" dirty="0">
                <a:solidFill>
                  <a:srgbClr val="C8C2C0"/>
                </a:solidFill>
                <a:latin typeface="Arial MT"/>
                <a:cs typeface="Arial MT"/>
              </a:rPr>
              <a:t>h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,</a:t>
            </a:r>
            <a:r>
              <a:rPr sz="1750" spc="-1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an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</a:t>
            </a:r>
            <a:r>
              <a:rPr sz="1750" spc="-1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AI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-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powe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r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  personalization.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983FD7E-2E2A-C64E-2A53-B74458F1FCE6}"/>
              </a:ext>
            </a:extLst>
          </p:cNvPr>
          <p:cNvSpPr/>
          <p:nvPr/>
        </p:nvSpPr>
        <p:spPr>
          <a:xfrm>
            <a:off x="8279351" y="2198885"/>
            <a:ext cx="3368040" cy="2590800"/>
          </a:xfrm>
          <a:custGeom>
            <a:avLst/>
            <a:gdLst/>
            <a:ahLst/>
            <a:cxnLst/>
            <a:rect l="l" t="t" r="r" b="b"/>
            <a:pathLst>
              <a:path w="3368040" h="2590800">
                <a:moveTo>
                  <a:pt x="3234690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2457450"/>
                </a:lnTo>
                <a:lnTo>
                  <a:pt x="6797" y="2499603"/>
                </a:lnTo>
                <a:lnTo>
                  <a:pt x="25725" y="2536210"/>
                </a:lnTo>
                <a:lnTo>
                  <a:pt x="54589" y="2565074"/>
                </a:lnTo>
                <a:lnTo>
                  <a:pt x="91196" y="2584002"/>
                </a:lnTo>
                <a:lnTo>
                  <a:pt x="133350" y="2590800"/>
                </a:lnTo>
                <a:lnTo>
                  <a:pt x="3234690" y="2590800"/>
                </a:lnTo>
                <a:lnTo>
                  <a:pt x="3276843" y="2584002"/>
                </a:lnTo>
                <a:lnTo>
                  <a:pt x="3313450" y="2565074"/>
                </a:lnTo>
                <a:lnTo>
                  <a:pt x="3342314" y="2536210"/>
                </a:lnTo>
                <a:lnTo>
                  <a:pt x="3361242" y="2499603"/>
                </a:lnTo>
                <a:lnTo>
                  <a:pt x="3368040" y="2457450"/>
                </a:lnTo>
                <a:lnTo>
                  <a:pt x="3368040" y="133350"/>
                </a:lnTo>
                <a:lnTo>
                  <a:pt x="3361242" y="91196"/>
                </a:lnTo>
                <a:lnTo>
                  <a:pt x="3342314" y="54589"/>
                </a:lnTo>
                <a:lnTo>
                  <a:pt x="3313450" y="25725"/>
                </a:lnTo>
                <a:lnTo>
                  <a:pt x="3276843" y="6797"/>
                </a:lnTo>
                <a:lnTo>
                  <a:pt x="323469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CEA404F-3EFF-F5EF-DF06-659944271BD4}"/>
              </a:ext>
            </a:extLst>
          </p:cNvPr>
          <p:cNvSpPr txBox="1"/>
          <p:nvPr/>
        </p:nvSpPr>
        <p:spPr>
          <a:xfrm>
            <a:off x="8581485" y="2432820"/>
            <a:ext cx="2746375" cy="2142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" dirty="0">
                <a:solidFill>
                  <a:srgbClr val="EBCCBA"/>
                </a:solidFill>
                <a:latin typeface="Arial MT"/>
                <a:cs typeface="Arial MT"/>
              </a:rPr>
              <a:t>Continuing</a:t>
            </a:r>
            <a:r>
              <a:rPr sz="2150" spc="-75" dirty="0">
                <a:solidFill>
                  <a:srgbClr val="EBCCBA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EBCCBA"/>
                </a:solidFill>
                <a:latin typeface="Arial MT"/>
                <a:cs typeface="Arial MT"/>
              </a:rPr>
              <a:t>Innovation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4100"/>
              </a:lnSpc>
              <a:spcBef>
                <a:spcPts val="1025"/>
              </a:spcBef>
            </a:pP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Dmart is committed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to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staying</a:t>
            </a:r>
            <a:r>
              <a:rPr sz="1750" spc="-3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at</a:t>
            </a:r>
            <a:r>
              <a:rPr sz="1750" spc="-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forefront</a:t>
            </a:r>
            <a:r>
              <a:rPr sz="1750" spc="-4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of</a:t>
            </a:r>
            <a:r>
              <a:rPr sz="1750" spc="-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C8C2C0"/>
                </a:solidFill>
                <a:latin typeface="Arial MT"/>
                <a:cs typeface="Arial MT"/>
              </a:rPr>
              <a:t>e- </a:t>
            </a:r>
            <a:r>
              <a:rPr sz="1750" spc="-4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commerce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trends and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providing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the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best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possible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shopping</a:t>
            </a:r>
            <a:r>
              <a:rPr sz="1750" spc="-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experience.</a:t>
            </a:r>
            <a:endParaRPr sz="175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559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EEE6987-0C16-0430-CBF7-7D8FACC0E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082" y="1466954"/>
            <a:ext cx="534606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Future</a:t>
            </a:r>
            <a:r>
              <a:rPr spc="-114" dirty="0"/>
              <a:t> </a:t>
            </a:r>
            <a:r>
              <a:rPr spc="-40" dirty="0"/>
              <a:t>Enhancements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49FA506-D0BC-5947-9C8A-6D82C3370A5A}"/>
              </a:ext>
            </a:extLst>
          </p:cNvPr>
          <p:cNvSpPr txBox="1"/>
          <p:nvPr/>
        </p:nvSpPr>
        <p:spPr>
          <a:xfrm>
            <a:off x="1070082" y="2595244"/>
            <a:ext cx="10137775" cy="30930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12470" indent="-345440">
              <a:lnSpc>
                <a:spcPct val="100000"/>
              </a:lnSpc>
              <a:spcBef>
                <a:spcPts val="620"/>
              </a:spcBef>
              <a:buChar char="•"/>
              <a:tabLst>
                <a:tab pos="712470" algn="l"/>
                <a:tab pos="713105" algn="l"/>
              </a:tabLst>
            </a:pPr>
            <a:r>
              <a:rPr sz="1750" spc="-5" dirty="0">
                <a:latin typeface="Arial MT"/>
                <a:cs typeface="Arial MT"/>
              </a:rPr>
              <a:t>Immersive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b="1" spc="-30" dirty="0">
                <a:latin typeface="Arial"/>
                <a:cs typeface="Arial"/>
              </a:rPr>
              <a:t>AR/</a:t>
            </a:r>
            <a:r>
              <a:rPr sz="1750" b="1" spc="-280" dirty="0">
                <a:latin typeface="Arial"/>
                <a:cs typeface="Arial"/>
              </a:rPr>
              <a:t> </a:t>
            </a:r>
            <a:r>
              <a:rPr sz="1750" b="1" spc="-35" dirty="0">
                <a:latin typeface="Arial"/>
                <a:cs typeface="Arial"/>
              </a:rPr>
              <a:t>VR</a:t>
            </a:r>
            <a:r>
              <a:rPr sz="1750" b="1" spc="-70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product</a:t>
            </a:r>
            <a:r>
              <a:rPr sz="1750" b="1" spc="8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visualization</a:t>
            </a:r>
            <a:r>
              <a:rPr sz="1750" b="1" spc="114" dirty="0">
                <a:latin typeface="Arial"/>
                <a:cs typeface="Arial"/>
              </a:rPr>
              <a:t> </a:t>
            </a:r>
            <a:r>
              <a:rPr sz="1750" spc="-5" dirty="0">
                <a:latin typeface="Arial MT"/>
                <a:cs typeface="Arial MT"/>
              </a:rPr>
              <a:t>allowing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customers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to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virtually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experience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products</a:t>
            </a:r>
            <a:endParaRPr sz="1750">
              <a:latin typeface="Arial MT"/>
              <a:cs typeface="Arial MT"/>
            </a:endParaRPr>
          </a:p>
          <a:p>
            <a:pPr marL="712470">
              <a:lnSpc>
                <a:spcPct val="100000"/>
              </a:lnSpc>
              <a:spcBef>
                <a:spcPts val="520"/>
              </a:spcBef>
            </a:pPr>
            <a:r>
              <a:rPr sz="1750" dirty="0">
                <a:latin typeface="Arial MT"/>
                <a:cs typeface="Arial MT"/>
              </a:rPr>
              <a:t>before</a:t>
            </a:r>
            <a:r>
              <a:rPr sz="1750" spc="-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purchase</a:t>
            </a:r>
            <a:endParaRPr sz="1750">
              <a:latin typeface="Arial MT"/>
              <a:cs typeface="Arial MT"/>
            </a:endParaRPr>
          </a:p>
          <a:p>
            <a:pPr marL="712470" indent="-345440">
              <a:lnSpc>
                <a:spcPct val="100000"/>
              </a:lnSpc>
              <a:spcBef>
                <a:spcPts val="1145"/>
              </a:spcBef>
              <a:buChar char="•"/>
              <a:tabLst>
                <a:tab pos="712470" algn="l"/>
                <a:tab pos="713105" algn="l"/>
              </a:tabLst>
            </a:pPr>
            <a:r>
              <a:rPr sz="1750" dirty="0">
                <a:latin typeface="Arial MT"/>
                <a:cs typeface="Arial MT"/>
              </a:rPr>
              <a:t>Seamless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b="1" spc="-15" dirty="0">
                <a:latin typeface="Arial"/>
                <a:cs typeface="Arial"/>
              </a:rPr>
              <a:t>voice-based</a:t>
            </a:r>
            <a:r>
              <a:rPr sz="1750" b="1" spc="125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search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spc="5" dirty="0">
                <a:latin typeface="Arial MT"/>
                <a:cs typeface="Arial MT"/>
              </a:rPr>
              <a:t>for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faster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more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natural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product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discovery</a:t>
            </a:r>
            <a:endParaRPr sz="1750">
              <a:latin typeface="Arial MT"/>
              <a:cs typeface="Arial MT"/>
            </a:endParaRPr>
          </a:p>
          <a:p>
            <a:pPr marL="712470" indent="-345440">
              <a:lnSpc>
                <a:spcPct val="100000"/>
              </a:lnSpc>
              <a:spcBef>
                <a:spcPts val="1135"/>
              </a:spcBef>
              <a:buChar char="•"/>
              <a:tabLst>
                <a:tab pos="712470" algn="l"/>
                <a:tab pos="713105" algn="l"/>
              </a:tabLst>
            </a:pPr>
            <a:r>
              <a:rPr sz="1750" dirty="0">
                <a:latin typeface="Arial MT"/>
                <a:cs typeface="Arial MT"/>
              </a:rPr>
              <a:t>Sophisticated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b="1" spc="-15" dirty="0">
                <a:latin typeface="Arial"/>
                <a:cs typeface="Arial"/>
              </a:rPr>
              <a:t>AI-powered</a:t>
            </a:r>
            <a:r>
              <a:rPr sz="1750" b="1" spc="105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personalization</a:t>
            </a:r>
            <a:r>
              <a:rPr sz="1750" b="1" spc="135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delivering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tailored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recommendations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based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on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user</a:t>
            </a:r>
            <a:endParaRPr sz="1750">
              <a:latin typeface="Arial MT"/>
              <a:cs typeface="Arial MT"/>
            </a:endParaRPr>
          </a:p>
          <a:p>
            <a:pPr marL="712470">
              <a:lnSpc>
                <a:spcPct val="100000"/>
              </a:lnSpc>
              <a:spcBef>
                <a:spcPts val="515"/>
              </a:spcBef>
            </a:pPr>
            <a:r>
              <a:rPr sz="1750" dirty="0">
                <a:latin typeface="Arial MT"/>
                <a:cs typeface="Arial MT"/>
              </a:rPr>
              <a:t>preferences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and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browsing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history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 MT"/>
              <a:cs typeface="Arial MT"/>
            </a:endParaRPr>
          </a:p>
          <a:p>
            <a:pPr marL="12700" marR="253365">
              <a:lnSpc>
                <a:spcPct val="124100"/>
              </a:lnSpc>
            </a:pPr>
            <a:r>
              <a:rPr sz="1750" spc="-5" dirty="0">
                <a:latin typeface="Arial MT"/>
                <a:cs typeface="Arial MT"/>
              </a:rPr>
              <a:t>Dmart </a:t>
            </a:r>
            <a:r>
              <a:rPr sz="1750" dirty="0">
                <a:latin typeface="Arial MT"/>
                <a:cs typeface="Arial MT"/>
              </a:rPr>
              <a:t>is </a:t>
            </a:r>
            <a:r>
              <a:rPr sz="1750" spc="-5" dirty="0">
                <a:latin typeface="Arial MT"/>
                <a:cs typeface="Arial MT"/>
              </a:rPr>
              <a:t>committed to </a:t>
            </a:r>
            <a:r>
              <a:rPr sz="1750" dirty="0">
                <a:latin typeface="Arial MT"/>
                <a:cs typeface="Arial MT"/>
              </a:rPr>
              <a:t>continuously innovating and enhancing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dirty="0">
                <a:latin typeface="Arial MT"/>
                <a:cs typeface="Arial MT"/>
              </a:rPr>
              <a:t>e-commerce </a:t>
            </a:r>
            <a:r>
              <a:rPr sz="1750" spc="-5" dirty="0">
                <a:latin typeface="Arial MT"/>
                <a:cs typeface="Arial MT"/>
              </a:rPr>
              <a:t>experience. </a:t>
            </a:r>
            <a:r>
              <a:rPr sz="1750" spc="-25" dirty="0">
                <a:latin typeface="Arial MT"/>
                <a:cs typeface="Arial MT"/>
              </a:rPr>
              <a:t>These 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planned </a:t>
            </a:r>
            <a:r>
              <a:rPr sz="1750" spc="-5" dirty="0">
                <a:latin typeface="Arial MT"/>
                <a:cs typeface="Arial MT"/>
              </a:rPr>
              <a:t>improvements will </a:t>
            </a:r>
            <a:r>
              <a:rPr sz="1750" dirty="0">
                <a:latin typeface="Arial MT"/>
                <a:cs typeface="Arial MT"/>
              </a:rPr>
              <a:t>leverage </a:t>
            </a:r>
            <a:r>
              <a:rPr sz="1750" spc="-5" dirty="0">
                <a:latin typeface="Arial MT"/>
                <a:cs typeface="Arial MT"/>
              </a:rPr>
              <a:t>emerging </a:t>
            </a:r>
            <a:r>
              <a:rPr sz="1750" dirty="0">
                <a:latin typeface="Arial MT"/>
                <a:cs typeface="Arial MT"/>
              </a:rPr>
              <a:t>technologies </a:t>
            </a:r>
            <a:r>
              <a:rPr sz="1750" spc="-5" dirty="0">
                <a:latin typeface="Arial MT"/>
                <a:cs typeface="Arial MT"/>
              </a:rPr>
              <a:t>to </a:t>
            </a:r>
            <a:r>
              <a:rPr sz="1750" dirty="0">
                <a:latin typeface="Arial MT"/>
                <a:cs typeface="Arial MT"/>
              </a:rPr>
              <a:t>create a </a:t>
            </a:r>
            <a:r>
              <a:rPr sz="1750" spc="-10" dirty="0">
                <a:latin typeface="Arial MT"/>
                <a:cs typeface="Arial MT"/>
              </a:rPr>
              <a:t>more </a:t>
            </a:r>
            <a:r>
              <a:rPr sz="1750" dirty="0">
                <a:latin typeface="Arial MT"/>
                <a:cs typeface="Arial MT"/>
              </a:rPr>
              <a:t>engaging, </a:t>
            </a:r>
            <a:r>
              <a:rPr sz="1750" spc="-10" dirty="0">
                <a:latin typeface="Arial MT"/>
                <a:cs typeface="Arial MT"/>
              </a:rPr>
              <a:t>efficient, </a:t>
            </a:r>
            <a:r>
              <a:rPr sz="1750" dirty="0">
                <a:latin typeface="Arial MT"/>
                <a:cs typeface="Arial MT"/>
              </a:rPr>
              <a:t>and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personalized</a:t>
            </a:r>
            <a:r>
              <a:rPr sz="1750" spc="-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shopping</a:t>
            </a:r>
            <a:r>
              <a:rPr sz="1750" spc="-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journey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for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our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customers.</a:t>
            </a:r>
            <a:endParaRPr sz="175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924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D2B8825A-F09D-319F-DC95-7790344BF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3542" y="1246454"/>
            <a:ext cx="7457440" cy="9442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spc="15" dirty="0">
                <a:latin typeface="Malgun Gothic Semilight"/>
                <a:cs typeface="Malgun Gothic Semilight"/>
              </a:rPr>
              <a:t>Continuing</a:t>
            </a:r>
            <a:r>
              <a:rPr sz="6000" spc="-270" dirty="0">
                <a:latin typeface="Malgun Gothic Semilight"/>
                <a:cs typeface="Malgun Gothic Semilight"/>
              </a:rPr>
              <a:t> </a:t>
            </a:r>
            <a:r>
              <a:rPr sz="6000" spc="10" dirty="0">
                <a:latin typeface="Malgun Gothic Semilight"/>
                <a:cs typeface="Malgun Gothic Semilight"/>
              </a:rPr>
              <a:t>Innovation</a:t>
            </a:r>
            <a:endParaRPr sz="6000">
              <a:latin typeface="Malgun Gothic Semilight"/>
              <a:cs typeface="Malgun Gothic Semilight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AC09B4D-3485-69EF-FED7-D79026487AE9}"/>
              </a:ext>
            </a:extLst>
          </p:cNvPr>
          <p:cNvSpPr txBox="1">
            <a:spLocks/>
          </p:cNvSpPr>
          <p:nvPr/>
        </p:nvSpPr>
        <p:spPr>
          <a:xfrm>
            <a:off x="1453542" y="2539486"/>
            <a:ext cx="10395965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lang="en-US" spc="15" dirty="0" err="1"/>
              <a:t>Dmart</a:t>
            </a:r>
            <a:r>
              <a:rPr lang="en-US" spc="15" dirty="0"/>
              <a:t> is </a:t>
            </a:r>
            <a:r>
              <a:rPr lang="en-US" spc="-10" dirty="0"/>
              <a:t>committed </a:t>
            </a:r>
            <a:r>
              <a:rPr lang="en-US" dirty="0"/>
              <a:t>to </a:t>
            </a:r>
            <a:r>
              <a:rPr lang="en-US" spc="15" dirty="0"/>
              <a:t>staying at </a:t>
            </a:r>
            <a:r>
              <a:rPr lang="en-US" spc="5" dirty="0"/>
              <a:t>the </a:t>
            </a:r>
            <a:r>
              <a:rPr lang="en-US" spc="-10" dirty="0"/>
              <a:t>forefront </a:t>
            </a:r>
            <a:r>
              <a:rPr lang="en-US" spc="15" dirty="0"/>
              <a:t>of </a:t>
            </a:r>
            <a:r>
              <a:rPr lang="en-US" spc="5" dirty="0"/>
              <a:t>e-commerce </a:t>
            </a:r>
            <a:r>
              <a:rPr lang="en-US" spc="10" dirty="0"/>
              <a:t>trends </a:t>
            </a:r>
            <a:r>
              <a:rPr lang="en-US" spc="20" dirty="0"/>
              <a:t>and </a:t>
            </a:r>
            <a:r>
              <a:rPr lang="en-US" spc="-5" dirty="0"/>
              <a:t>providing </a:t>
            </a:r>
            <a:r>
              <a:rPr lang="en-US" spc="-590" dirty="0"/>
              <a:t> </a:t>
            </a:r>
            <a:r>
              <a:rPr lang="en-US" spc="5" dirty="0"/>
              <a:t>the</a:t>
            </a:r>
            <a:r>
              <a:rPr lang="en-US" spc="-5" dirty="0"/>
              <a:t> </a:t>
            </a:r>
            <a:r>
              <a:rPr lang="en-US" spc="25" dirty="0"/>
              <a:t>best</a:t>
            </a:r>
            <a:r>
              <a:rPr lang="en-US" spc="40" dirty="0"/>
              <a:t> </a:t>
            </a:r>
            <a:r>
              <a:rPr lang="en-US" spc="20" dirty="0"/>
              <a:t>possible</a:t>
            </a:r>
            <a:r>
              <a:rPr lang="en-US" spc="185" dirty="0"/>
              <a:t> </a:t>
            </a:r>
            <a:r>
              <a:rPr lang="en-US" spc="15" dirty="0"/>
              <a:t>shopping</a:t>
            </a:r>
            <a:r>
              <a:rPr lang="en-US" spc="-105" dirty="0"/>
              <a:t> </a:t>
            </a:r>
            <a:r>
              <a:rPr lang="en-US" spc="30" dirty="0"/>
              <a:t>experience.</a:t>
            </a:r>
            <a:r>
              <a:rPr lang="en-US" spc="215" dirty="0"/>
              <a:t> </a:t>
            </a:r>
            <a:r>
              <a:rPr lang="en-US" spc="35" dirty="0"/>
              <a:t>The</a:t>
            </a:r>
            <a:r>
              <a:rPr lang="en-US" spc="165" dirty="0"/>
              <a:t> </a:t>
            </a:r>
            <a:r>
              <a:rPr lang="en-US" dirty="0"/>
              <a:t>company's</a:t>
            </a:r>
            <a:r>
              <a:rPr lang="en-US" spc="170" dirty="0"/>
              <a:t> </a:t>
            </a:r>
            <a:r>
              <a:rPr lang="en-US" spc="30" dirty="0"/>
              <a:t>leadership</a:t>
            </a:r>
            <a:r>
              <a:rPr lang="en-US" spc="55" dirty="0"/>
              <a:t> </a:t>
            </a:r>
            <a:r>
              <a:rPr lang="en-US" spc="20" dirty="0"/>
              <a:t>team</a:t>
            </a:r>
            <a:r>
              <a:rPr lang="en-US" spc="10" dirty="0"/>
              <a:t> </a:t>
            </a:r>
            <a:r>
              <a:rPr lang="en-US" spc="35" dirty="0"/>
              <a:t>closely </a:t>
            </a:r>
            <a:r>
              <a:rPr lang="en-US" spc="40" dirty="0"/>
              <a:t> </a:t>
            </a:r>
            <a:r>
              <a:rPr lang="en-US" spc="-15" dirty="0"/>
              <a:t>monitors</a:t>
            </a:r>
            <a:r>
              <a:rPr lang="en-US" spc="105" dirty="0"/>
              <a:t> </a:t>
            </a:r>
            <a:r>
              <a:rPr lang="en-US" spc="10" dirty="0"/>
              <a:t>emerging</a:t>
            </a:r>
            <a:r>
              <a:rPr lang="en-US" spc="-60" dirty="0"/>
              <a:t> </a:t>
            </a:r>
            <a:r>
              <a:rPr lang="en-US" spc="5" dirty="0"/>
              <a:t>technologies</a:t>
            </a:r>
            <a:r>
              <a:rPr lang="en-US" spc="180" dirty="0"/>
              <a:t> </a:t>
            </a:r>
            <a:r>
              <a:rPr lang="en-US" spc="20" dirty="0"/>
              <a:t>and</a:t>
            </a:r>
            <a:r>
              <a:rPr lang="en-US" spc="10" dirty="0"/>
              <a:t> </a:t>
            </a:r>
            <a:r>
              <a:rPr lang="en-US" spc="5" dirty="0"/>
              <a:t>industry</a:t>
            </a:r>
            <a:r>
              <a:rPr lang="en-US" spc="15" dirty="0"/>
              <a:t> </a:t>
            </a:r>
            <a:r>
              <a:rPr lang="en-US" spc="10" dirty="0"/>
              <a:t>developments</a:t>
            </a:r>
            <a:r>
              <a:rPr lang="en-US" spc="75" dirty="0"/>
              <a:t> </a:t>
            </a:r>
            <a:r>
              <a:rPr lang="en-US" dirty="0"/>
              <a:t>to</a:t>
            </a:r>
            <a:r>
              <a:rPr lang="en-US" spc="-80" dirty="0"/>
              <a:t> </a:t>
            </a:r>
            <a:r>
              <a:rPr lang="en-US" dirty="0"/>
              <a:t>identify</a:t>
            </a:r>
            <a:r>
              <a:rPr lang="en-US" spc="-35" dirty="0"/>
              <a:t> </a:t>
            </a:r>
            <a:r>
              <a:rPr lang="en-US" spc="10" dirty="0"/>
              <a:t>strategic </a:t>
            </a:r>
            <a:r>
              <a:rPr lang="en-US" spc="15" dirty="0"/>
              <a:t> </a:t>
            </a:r>
            <a:r>
              <a:rPr lang="en-US" spc="-20" dirty="0"/>
              <a:t>opportunities</a:t>
            </a:r>
            <a:r>
              <a:rPr lang="en-US" spc="145" dirty="0"/>
              <a:t> </a:t>
            </a:r>
            <a:r>
              <a:rPr lang="en-US" dirty="0"/>
              <a:t>for</a:t>
            </a:r>
            <a:r>
              <a:rPr lang="en-US" spc="-90" dirty="0"/>
              <a:t> </a:t>
            </a:r>
            <a:r>
              <a:rPr lang="en-US" spc="-10" dirty="0"/>
              <a:t>growth</a:t>
            </a:r>
            <a:r>
              <a:rPr lang="en-US" spc="-80" dirty="0"/>
              <a:t> </a:t>
            </a:r>
            <a:r>
              <a:rPr lang="en-US" spc="20" dirty="0"/>
              <a:t>and</a:t>
            </a:r>
            <a:r>
              <a:rPr lang="en-US" spc="5" dirty="0"/>
              <a:t> innovation.</a:t>
            </a:r>
          </a:p>
        </p:txBody>
      </p:sp>
    </p:spTree>
    <p:extLst>
      <p:ext uri="{BB962C8B-B14F-4D97-AF65-F5344CB8AC3E}">
        <p14:creationId xmlns:p14="http://schemas.microsoft.com/office/powerpoint/2010/main" val="77547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AF9A9-ECF1-A623-B59A-23A66BDCFC8B}"/>
              </a:ext>
            </a:extLst>
          </p:cNvPr>
          <p:cNvSpPr txBox="1"/>
          <p:nvPr/>
        </p:nvSpPr>
        <p:spPr>
          <a:xfrm>
            <a:off x="2271252" y="1504334"/>
            <a:ext cx="8790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 SO MUCH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8662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680CB98-E9C2-649F-16C1-D70CB6F43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870" y="1381903"/>
            <a:ext cx="10380982" cy="691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Methodology:</a:t>
            </a:r>
            <a:r>
              <a:rPr spc="-105" dirty="0"/>
              <a:t> </a:t>
            </a:r>
            <a:r>
              <a:rPr spc="-15" dirty="0"/>
              <a:t>HTML,</a:t>
            </a:r>
            <a:r>
              <a:rPr spc="-80" dirty="0"/>
              <a:t> </a:t>
            </a:r>
            <a:r>
              <a:rPr spc="-35" dirty="0"/>
              <a:t>CSS,</a:t>
            </a:r>
            <a:r>
              <a:rPr spc="-85" dirty="0"/>
              <a:t> </a:t>
            </a:r>
            <a:r>
              <a:rPr spc="-40" dirty="0"/>
              <a:t>and</a:t>
            </a:r>
            <a:r>
              <a:rPr spc="140" dirty="0"/>
              <a:t> </a:t>
            </a:r>
            <a:r>
              <a:rPr spc="5" dirty="0"/>
              <a:t>JavaScript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2C155C-3DBD-98D9-F6D6-E14649EE9E3E}"/>
              </a:ext>
            </a:extLst>
          </p:cNvPr>
          <p:cNvSpPr txBox="1"/>
          <p:nvPr/>
        </p:nvSpPr>
        <p:spPr>
          <a:xfrm>
            <a:off x="730871" y="3249453"/>
            <a:ext cx="2698750" cy="254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5"/>
              </a:spcBef>
            </a:pPr>
            <a:r>
              <a:rPr sz="2150" spc="15" dirty="0">
                <a:latin typeface="Arial MT"/>
                <a:cs typeface="Arial MT"/>
              </a:rPr>
              <a:t>Dmart's foundation </a:t>
            </a:r>
            <a:r>
              <a:rPr sz="2150" spc="20" dirty="0">
                <a:latin typeface="Arial MT"/>
                <a:cs typeface="Arial MT"/>
              </a:rPr>
              <a:t>is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built </a:t>
            </a:r>
            <a:r>
              <a:rPr sz="2150" spc="40" dirty="0">
                <a:latin typeface="Arial MT"/>
                <a:cs typeface="Arial MT"/>
              </a:rPr>
              <a:t>on </a:t>
            </a:r>
            <a:r>
              <a:rPr sz="2150" spc="35" dirty="0">
                <a:latin typeface="Arial MT"/>
                <a:cs typeface="Arial MT"/>
              </a:rPr>
              <a:t>the </a:t>
            </a:r>
            <a:r>
              <a:rPr sz="2150" spc="-5" dirty="0">
                <a:latin typeface="Arial MT"/>
                <a:cs typeface="Arial MT"/>
              </a:rPr>
              <a:t>latest 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HTML5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standards, </a:t>
            </a:r>
            <a:r>
              <a:rPr sz="2150" dirty="0">
                <a:latin typeface="Arial MT"/>
                <a:cs typeface="Arial MT"/>
              </a:rPr>
              <a:t> ensuring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robust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and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semantic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structure</a:t>
            </a:r>
            <a:r>
              <a:rPr sz="2150" spc="-60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for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the</a:t>
            </a:r>
            <a:r>
              <a:rPr sz="2150" spc="-7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website.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2A50F4F-9277-F241-8ED0-9DB9BA47A835}"/>
              </a:ext>
            </a:extLst>
          </p:cNvPr>
          <p:cNvSpPr txBox="1"/>
          <p:nvPr/>
        </p:nvSpPr>
        <p:spPr>
          <a:xfrm>
            <a:off x="4437618" y="3249453"/>
            <a:ext cx="2774317" cy="254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5"/>
              </a:spcBef>
            </a:pPr>
            <a:r>
              <a:rPr sz="2150" spc="5" dirty="0">
                <a:latin typeface="Arial MT"/>
                <a:cs typeface="Arial MT"/>
              </a:rPr>
              <a:t>Innovative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CSS3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techniques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are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utilized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to</a:t>
            </a:r>
            <a:r>
              <a:rPr sz="2150" spc="-5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deliver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a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visually 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stunning </a:t>
            </a:r>
            <a:r>
              <a:rPr sz="2150" spc="-10" dirty="0">
                <a:latin typeface="Arial MT"/>
                <a:cs typeface="Arial MT"/>
              </a:rPr>
              <a:t>and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responsive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design 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across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all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devices.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D4191F3-33FF-8B66-5749-A8FBC090E5B7}"/>
              </a:ext>
            </a:extLst>
          </p:cNvPr>
          <p:cNvSpPr txBox="1"/>
          <p:nvPr/>
        </p:nvSpPr>
        <p:spPr>
          <a:xfrm>
            <a:off x="730871" y="2643725"/>
            <a:ext cx="898969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9195" algn="l"/>
                <a:tab pos="7425690" algn="l"/>
              </a:tabLst>
            </a:pPr>
            <a:r>
              <a:rPr sz="2600" spc="10" dirty="0">
                <a:latin typeface="Arial MT"/>
                <a:cs typeface="Arial MT"/>
              </a:rPr>
              <a:t>H</a:t>
            </a:r>
            <a:r>
              <a:rPr sz="2600" spc="20" dirty="0">
                <a:latin typeface="Arial MT"/>
                <a:cs typeface="Arial MT"/>
              </a:rPr>
              <a:t>T</a:t>
            </a:r>
            <a:r>
              <a:rPr sz="2600" spc="-30" dirty="0">
                <a:latin typeface="Arial MT"/>
                <a:cs typeface="Arial MT"/>
              </a:rPr>
              <a:t>M</a:t>
            </a:r>
            <a:r>
              <a:rPr sz="2600" spc="10" dirty="0">
                <a:latin typeface="Arial MT"/>
                <a:cs typeface="Arial MT"/>
              </a:rPr>
              <a:t>L</a:t>
            </a:r>
            <a:r>
              <a:rPr sz="2600" spc="5" dirty="0">
                <a:latin typeface="Arial MT"/>
                <a:cs typeface="Arial MT"/>
              </a:rPr>
              <a:t>5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5" dirty="0">
                <a:latin typeface="Arial MT"/>
                <a:cs typeface="Arial MT"/>
              </a:rPr>
              <a:t>CSS</a:t>
            </a:r>
            <a:r>
              <a:rPr sz="2600" spc="10" dirty="0">
                <a:latin typeface="Arial MT"/>
                <a:cs typeface="Arial MT"/>
              </a:rPr>
              <a:t>3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10" dirty="0">
                <a:latin typeface="Arial MT"/>
                <a:cs typeface="Arial MT"/>
              </a:rPr>
              <a:t>Ja</a:t>
            </a:r>
            <a:r>
              <a:rPr sz="2600" spc="-35" dirty="0">
                <a:latin typeface="Arial MT"/>
                <a:cs typeface="Arial MT"/>
              </a:rPr>
              <a:t>v</a:t>
            </a:r>
            <a:r>
              <a:rPr sz="2600" spc="10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Sc</a:t>
            </a:r>
            <a:r>
              <a:rPr sz="2600" spc="-5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ipt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50A61F2-B75B-B071-E9A5-385545827423}"/>
              </a:ext>
            </a:extLst>
          </p:cNvPr>
          <p:cNvSpPr txBox="1"/>
          <p:nvPr/>
        </p:nvSpPr>
        <p:spPr>
          <a:xfrm>
            <a:off x="8144241" y="3249453"/>
            <a:ext cx="2558416" cy="296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5"/>
              </a:spcBef>
            </a:pPr>
            <a:r>
              <a:rPr sz="2150" dirty="0">
                <a:latin typeface="Arial MT"/>
                <a:cs typeface="Arial MT"/>
              </a:rPr>
              <a:t>Dynamic </a:t>
            </a:r>
            <a:r>
              <a:rPr sz="2150" spc="10" dirty="0">
                <a:latin typeface="Arial MT"/>
                <a:cs typeface="Arial MT"/>
              </a:rPr>
              <a:t>interactivity </a:t>
            </a:r>
            <a:r>
              <a:rPr sz="2150" spc="-59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and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advanced 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functionalities </a:t>
            </a:r>
            <a:r>
              <a:rPr sz="2150" spc="-10" dirty="0">
                <a:latin typeface="Arial MT"/>
                <a:cs typeface="Arial MT"/>
              </a:rPr>
              <a:t>are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powered </a:t>
            </a:r>
            <a:r>
              <a:rPr sz="2150" spc="20" dirty="0">
                <a:latin typeface="Arial MT"/>
                <a:cs typeface="Arial MT"/>
              </a:rPr>
              <a:t>by </a:t>
            </a:r>
            <a:r>
              <a:rPr sz="2150" spc="35" dirty="0">
                <a:latin typeface="Arial MT"/>
                <a:cs typeface="Arial MT"/>
              </a:rPr>
              <a:t>the 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strategic 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implementation </a:t>
            </a:r>
            <a:r>
              <a:rPr sz="2150" spc="35" dirty="0">
                <a:latin typeface="Arial MT"/>
                <a:cs typeface="Arial MT"/>
              </a:rPr>
              <a:t>of 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JavaScript.</a:t>
            </a:r>
            <a:endParaRPr sz="215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0241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4458E500-8258-F36C-AE1C-0B0771044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4" y="742119"/>
            <a:ext cx="7491095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15" dirty="0"/>
              <a:t>JavaScript: </a:t>
            </a:r>
            <a:r>
              <a:rPr spc="-55" dirty="0"/>
              <a:t>Powering </a:t>
            </a:r>
            <a:r>
              <a:rPr dirty="0"/>
              <a:t>Dynamic </a:t>
            </a:r>
            <a:r>
              <a:rPr spc="-1195" dirty="0"/>
              <a:t> </a:t>
            </a:r>
            <a:r>
              <a:rPr spc="10" dirty="0"/>
              <a:t>Interactivity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3FD0D80-E4DD-26EB-94D7-7B3F4F169F30}"/>
              </a:ext>
            </a:extLst>
          </p:cNvPr>
          <p:cNvSpPr txBox="1"/>
          <p:nvPr/>
        </p:nvSpPr>
        <p:spPr>
          <a:xfrm>
            <a:off x="863604" y="2565560"/>
            <a:ext cx="10361295" cy="4092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14"/>
              </a:spcBef>
            </a:pPr>
            <a:r>
              <a:rPr sz="1750" spc="-5" dirty="0">
                <a:latin typeface="Arial MT"/>
                <a:cs typeface="Arial MT"/>
              </a:rPr>
              <a:t>Dmart's </a:t>
            </a:r>
            <a:r>
              <a:rPr sz="1750" dirty="0">
                <a:latin typeface="Arial MT"/>
                <a:cs typeface="Arial MT"/>
              </a:rPr>
              <a:t>website takes advantage of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dirty="0">
                <a:latin typeface="Arial MT"/>
                <a:cs typeface="Arial MT"/>
              </a:rPr>
              <a:t>strategic </a:t>
            </a:r>
            <a:r>
              <a:rPr sz="1750" spc="-5" dirty="0">
                <a:latin typeface="Arial MT"/>
                <a:cs typeface="Arial MT"/>
              </a:rPr>
              <a:t>implementation </a:t>
            </a:r>
            <a:r>
              <a:rPr sz="1750" dirty="0">
                <a:latin typeface="Arial MT"/>
                <a:cs typeface="Arial MT"/>
              </a:rPr>
              <a:t>of JavaScript </a:t>
            </a:r>
            <a:r>
              <a:rPr sz="1750" spc="-5" dirty="0">
                <a:latin typeface="Arial MT"/>
                <a:cs typeface="Arial MT"/>
              </a:rPr>
              <a:t>to </a:t>
            </a:r>
            <a:r>
              <a:rPr sz="1750" dirty="0">
                <a:latin typeface="Arial MT"/>
                <a:cs typeface="Arial MT"/>
              </a:rPr>
              <a:t>deliver a highly 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interactive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responsive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user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experience.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35" dirty="0">
                <a:latin typeface="Arial MT"/>
                <a:cs typeface="Arial MT"/>
              </a:rPr>
              <a:t>This</a:t>
            </a:r>
            <a:r>
              <a:rPr sz="1750" spc="10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powerful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programming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language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enables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creation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of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advanced </a:t>
            </a:r>
            <a:r>
              <a:rPr sz="1750" dirty="0">
                <a:latin typeface="Arial MT"/>
                <a:cs typeface="Arial MT"/>
              </a:rPr>
              <a:t>functionalities, seamless animations, and real-time data updates that </a:t>
            </a:r>
            <a:r>
              <a:rPr sz="1750" spc="5" dirty="0">
                <a:latin typeface="Arial MT"/>
                <a:cs typeface="Arial MT"/>
              </a:rPr>
              <a:t>enhance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dirty="0">
                <a:latin typeface="Arial MT"/>
                <a:cs typeface="Arial MT"/>
              </a:rPr>
              <a:t>overall 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shopping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journey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for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Dmart's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customers.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 MT"/>
              <a:cs typeface="Arial MT"/>
            </a:endParaRPr>
          </a:p>
          <a:p>
            <a:pPr marL="712470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sz="1750" b="1" spc="-15" dirty="0">
                <a:latin typeface="Arial"/>
                <a:cs typeface="Arial"/>
              </a:rPr>
              <a:t>Dynamic</a:t>
            </a:r>
            <a:r>
              <a:rPr sz="1750" b="1" spc="8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Interactions:</a:t>
            </a:r>
            <a:r>
              <a:rPr sz="1750" b="1" spc="125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JavaScript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powers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intuitive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interactions,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such</a:t>
            </a:r>
            <a:r>
              <a:rPr sz="1750" spc="-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hover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effects,</a:t>
            </a:r>
            <a:r>
              <a:rPr sz="1750" spc="-1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dropdown</a:t>
            </a:r>
            <a:endParaRPr sz="1750">
              <a:latin typeface="Arial MT"/>
              <a:cs typeface="Arial MT"/>
            </a:endParaRPr>
          </a:p>
          <a:p>
            <a:pPr marL="712470">
              <a:lnSpc>
                <a:spcPct val="100000"/>
              </a:lnSpc>
              <a:spcBef>
                <a:spcPts val="515"/>
              </a:spcBef>
            </a:pPr>
            <a:r>
              <a:rPr sz="1750" dirty="0">
                <a:latin typeface="Arial MT"/>
                <a:cs typeface="Arial MT"/>
              </a:rPr>
              <a:t>menus,</a:t>
            </a:r>
            <a:r>
              <a:rPr sz="1750" spc="-10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form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validations,</a:t>
            </a:r>
            <a:r>
              <a:rPr sz="1750" spc="-10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providing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smooth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engaging</a:t>
            </a:r>
            <a:r>
              <a:rPr sz="1750" spc="-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interface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for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users.</a:t>
            </a:r>
            <a:endParaRPr sz="1750">
              <a:latin typeface="Arial MT"/>
              <a:cs typeface="Arial MT"/>
            </a:endParaRPr>
          </a:p>
          <a:p>
            <a:pPr marL="712470" indent="-345440">
              <a:lnSpc>
                <a:spcPct val="100000"/>
              </a:lnSpc>
              <a:spcBef>
                <a:spcPts val="1145"/>
              </a:spcBef>
              <a:buAutoNum type="arabicPeriod" startAt="2"/>
              <a:tabLst>
                <a:tab pos="712470" algn="l"/>
                <a:tab pos="713105" algn="l"/>
              </a:tabLst>
            </a:pPr>
            <a:r>
              <a:rPr sz="1750" b="1" spc="-10" dirty="0">
                <a:latin typeface="Arial"/>
                <a:cs typeface="Arial"/>
              </a:rPr>
              <a:t>Data-Driven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40" dirty="0">
                <a:latin typeface="Arial"/>
                <a:cs typeface="Arial"/>
              </a:rPr>
              <a:t>Experiences:</a:t>
            </a:r>
            <a:r>
              <a:rPr sz="1750" b="1" spc="135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JavaScript</a:t>
            </a:r>
            <a:r>
              <a:rPr sz="1750" spc="-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integrates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with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Dmart's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robust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backend</a:t>
            </a:r>
            <a:r>
              <a:rPr sz="1750" spc="-6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systems,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allowing</a:t>
            </a:r>
            <a:endParaRPr sz="1750">
              <a:latin typeface="Arial MT"/>
              <a:cs typeface="Arial MT"/>
            </a:endParaRPr>
          </a:p>
          <a:p>
            <a:pPr marL="712470">
              <a:lnSpc>
                <a:spcPct val="100000"/>
              </a:lnSpc>
              <a:spcBef>
                <a:spcPts val="515"/>
              </a:spcBef>
            </a:pPr>
            <a:r>
              <a:rPr sz="1750" spc="5" dirty="0">
                <a:latin typeface="Arial MT"/>
                <a:cs typeface="Arial MT"/>
              </a:rPr>
              <a:t>for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dynamic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content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updates,</a:t>
            </a:r>
            <a:r>
              <a:rPr sz="1750" spc="-10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personalized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recommendations,</a:t>
            </a:r>
            <a:r>
              <a:rPr sz="1750" spc="-10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and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real-time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inventory</a:t>
            </a:r>
            <a:r>
              <a:rPr sz="1750" spc="-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tracking.</a:t>
            </a:r>
            <a:endParaRPr sz="1750">
              <a:latin typeface="Arial MT"/>
              <a:cs typeface="Arial MT"/>
            </a:endParaRPr>
          </a:p>
          <a:p>
            <a:pPr marL="712470" marR="240665" indent="-344805">
              <a:lnSpc>
                <a:spcPct val="124100"/>
              </a:lnSpc>
              <a:spcBef>
                <a:spcPts val="640"/>
              </a:spcBef>
              <a:buAutoNum type="arabicPeriod" startAt="3"/>
              <a:tabLst>
                <a:tab pos="712470" algn="l"/>
                <a:tab pos="713105" algn="l"/>
              </a:tabLst>
            </a:pPr>
            <a:r>
              <a:rPr sz="1750" b="1" spc="-25" dirty="0">
                <a:latin typeface="Arial"/>
                <a:cs typeface="Arial"/>
              </a:rPr>
              <a:t>Responsive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Design:</a:t>
            </a:r>
            <a:r>
              <a:rPr sz="1750" b="1" spc="100" dirty="0">
                <a:latin typeface="Arial"/>
                <a:cs typeface="Arial"/>
              </a:rPr>
              <a:t> </a:t>
            </a:r>
            <a:r>
              <a:rPr sz="1750" dirty="0">
                <a:latin typeface="Arial MT"/>
                <a:cs typeface="Arial MT"/>
              </a:rPr>
              <a:t>JavaScript-driven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responsive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design ensures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that </a:t>
            </a:r>
            <a:r>
              <a:rPr sz="1750" spc="-5" dirty="0">
                <a:latin typeface="Arial MT"/>
                <a:cs typeface="Arial MT"/>
              </a:rPr>
              <a:t>Dmart's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website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adapts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flawlessly </a:t>
            </a:r>
            <a:r>
              <a:rPr sz="1750" spc="-5" dirty="0">
                <a:latin typeface="Arial MT"/>
                <a:cs typeface="Arial MT"/>
              </a:rPr>
              <a:t>to </a:t>
            </a:r>
            <a:r>
              <a:rPr sz="1750" dirty="0">
                <a:latin typeface="Arial MT"/>
                <a:cs typeface="Arial MT"/>
              </a:rPr>
              <a:t>various </a:t>
            </a:r>
            <a:r>
              <a:rPr sz="1750" spc="5" dirty="0">
                <a:latin typeface="Arial MT"/>
                <a:cs typeface="Arial MT"/>
              </a:rPr>
              <a:t>devices </a:t>
            </a:r>
            <a:r>
              <a:rPr sz="1750" dirty="0">
                <a:latin typeface="Arial MT"/>
                <a:cs typeface="Arial MT"/>
              </a:rPr>
              <a:t>and screen sizes, delivering a consistent and </a:t>
            </a:r>
            <a:r>
              <a:rPr sz="1750" spc="-5" dirty="0">
                <a:latin typeface="Arial MT"/>
                <a:cs typeface="Arial MT"/>
              </a:rPr>
              <a:t>optimized </a:t>
            </a:r>
            <a:r>
              <a:rPr sz="1750" spc="5" dirty="0">
                <a:latin typeface="Arial MT"/>
                <a:cs typeface="Arial MT"/>
              </a:rPr>
              <a:t>user 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experience.</a:t>
            </a:r>
            <a:endParaRPr sz="175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0695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E41126E-8F20-6196-8C3F-BA19DA0C5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082" y="1771870"/>
            <a:ext cx="7043420" cy="13696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>
                <a:latin typeface="Malgun Gothic Semilight"/>
                <a:cs typeface="Malgun Gothic Semilight"/>
              </a:rPr>
              <a:t>I</a:t>
            </a:r>
            <a:r>
              <a:rPr spc="10" dirty="0">
                <a:latin typeface="Malgun Gothic Semilight"/>
                <a:cs typeface="Malgun Gothic Semilight"/>
              </a:rPr>
              <a:t>nn</a:t>
            </a:r>
            <a:r>
              <a:rPr spc="-10" dirty="0">
                <a:latin typeface="Malgun Gothic Semilight"/>
                <a:cs typeface="Malgun Gothic Semilight"/>
              </a:rPr>
              <a:t>o</a:t>
            </a:r>
            <a:r>
              <a:rPr spc="5" dirty="0">
                <a:latin typeface="Malgun Gothic Semilight"/>
                <a:cs typeface="Malgun Gothic Semilight"/>
              </a:rPr>
              <a:t>v</a:t>
            </a:r>
            <a:r>
              <a:rPr spc="180" dirty="0">
                <a:latin typeface="Malgun Gothic Semilight"/>
                <a:cs typeface="Malgun Gothic Semilight"/>
              </a:rPr>
              <a:t>a</a:t>
            </a:r>
            <a:r>
              <a:rPr spc="5" dirty="0">
                <a:latin typeface="Malgun Gothic Semilight"/>
                <a:cs typeface="Malgun Gothic Semilight"/>
              </a:rPr>
              <a:t>tive</a:t>
            </a:r>
            <a:r>
              <a:rPr spc="180" dirty="0">
                <a:latin typeface="Malgun Gothic Semilight"/>
                <a:cs typeface="Malgun Gothic Semilight"/>
              </a:rPr>
              <a:t> </a:t>
            </a:r>
            <a:r>
              <a:rPr spc="270" dirty="0">
                <a:latin typeface="Malgun Gothic Semilight"/>
                <a:cs typeface="Malgun Gothic Semilight"/>
              </a:rPr>
              <a:t>C</a:t>
            </a:r>
            <a:r>
              <a:rPr spc="10" dirty="0">
                <a:latin typeface="Malgun Gothic Semilight"/>
                <a:cs typeface="Malgun Gothic Semilight"/>
              </a:rPr>
              <a:t>S</a:t>
            </a:r>
            <a:r>
              <a:rPr spc="-615" dirty="0">
                <a:latin typeface="Malgun Gothic Semilight"/>
                <a:cs typeface="Malgun Gothic Semilight"/>
              </a:rPr>
              <a:t> </a:t>
            </a:r>
            <a:r>
              <a:rPr spc="10" dirty="0">
                <a:latin typeface="Malgun Gothic Semilight"/>
                <a:cs typeface="Malgun Gothic Semilight"/>
              </a:rPr>
              <a:t>S</a:t>
            </a:r>
            <a:r>
              <a:rPr spc="-615" dirty="0">
                <a:latin typeface="Malgun Gothic Semilight"/>
                <a:cs typeface="Malgun Gothic Semilight"/>
              </a:rPr>
              <a:t> </a:t>
            </a:r>
            <a:r>
              <a:rPr spc="10" dirty="0">
                <a:latin typeface="Malgun Gothic Semilight"/>
                <a:cs typeface="Malgun Gothic Semilight"/>
              </a:rPr>
              <a:t>3</a:t>
            </a:r>
            <a:r>
              <a:rPr spc="50" dirty="0">
                <a:latin typeface="Malgun Gothic Semilight"/>
                <a:cs typeface="Malgun Gothic Semilight"/>
              </a:rPr>
              <a:t> </a:t>
            </a:r>
            <a:r>
              <a:rPr spc="-245" dirty="0">
                <a:latin typeface="Malgun Gothic Semilight"/>
                <a:cs typeface="Malgun Gothic Semilight"/>
              </a:rPr>
              <a:t>T</a:t>
            </a:r>
            <a:r>
              <a:rPr spc="160" dirty="0">
                <a:latin typeface="Malgun Gothic Semilight"/>
                <a:cs typeface="Malgun Gothic Semilight"/>
              </a:rPr>
              <a:t>e</a:t>
            </a:r>
            <a:r>
              <a:rPr spc="140" dirty="0">
                <a:latin typeface="Malgun Gothic Semilight"/>
                <a:cs typeface="Malgun Gothic Semilight"/>
              </a:rPr>
              <a:t>c</a:t>
            </a:r>
            <a:r>
              <a:rPr spc="5" dirty="0">
                <a:latin typeface="Malgun Gothic Semilight"/>
                <a:cs typeface="Malgun Gothic Semilight"/>
              </a:rPr>
              <a:t>hni</a:t>
            </a:r>
            <a:r>
              <a:rPr spc="-130" dirty="0">
                <a:latin typeface="Malgun Gothic Semilight"/>
                <a:cs typeface="Malgun Gothic Semilight"/>
              </a:rPr>
              <a:t>q</a:t>
            </a:r>
            <a:r>
              <a:rPr spc="5" dirty="0">
                <a:latin typeface="Malgun Gothic Semilight"/>
                <a:cs typeface="Malgun Gothic Semilight"/>
              </a:rPr>
              <a:t>u</a:t>
            </a:r>
            <a:r>
              <a:rPr spc="110" dirty="0">
                <a:latin typeface="Malgun Gothic Semilight"/>
                <a:cs typeface="Malgun Gothic Semilight"/>
              </a:rPr>
              <a:t>e</a:t>
            </a:r>
            <a:r>
              <a:rPr spc="5" dirty="0">
                <a:latin typeface="Malgun Gothic Semilight"/>
                <a:cs typeface="Malgun Gothic Semilight"/>
              </a:rPr>
              <a:t>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6437CB6-4D0B-ED24-2B70-1724D8C1E03C}"/>
              </a:ext>
            </a:extLst>
          </p:cNvPr>
          <p:cNvSpPr txBox="1"/>
          <p:nvPr/>
        </p:nvSpPr>
        <p:spPr>
          <a:xfrm>
            <a:off x="1070082" y="3128413"/>
            <a:ext cx="10221595" cy="2270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750" spc="-20" dirty="0">
                <a:latin typeface="Malgun Gothic Semilight"/>
                <a:cs typeface="Malgun Gothic Semilight"/>
              </a:rPr>
              <a:t>Dmart's</a:t>
            </a:r>
            <a:r>
              <a:rPr sz="1750" spc="180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website</a:t>
            </a:r>
            <a:r>
              <a:rPr sz="1750" spc="30" dirty="0">
                <a:latin typeface="Malgun Gothic Semilight"/>
                <a:cs typeface="Malgun Gothic Semilight"/>
              </a:rPr>
              <a:t> </a:t>
            </a:r>
            <a:r>
              <a:rPr sz="1750" spc="20" dirty="0">
                <a:latin typeface="Malgun Gothic Semilight"/>
                <a:cs typeface="Malgun Gothic Semilight"/>
              </a:rPr>
              <a:t>design</a:t>
            </a:r>
            <a:r>
              <a:rPr sz="1750" spc="-6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leverages</a:t>
            </a:r>
            <a:r>
              <a:rPr sz="1750" spc="110" dirty="0">
                <a:latin typeface="Malgun Gothic Semilight"/>
                <a:cs typeface="Malgun Gothic Semilight"/>
              </a:rPr>
              <a:t> </a:t>
            </a:r>
            <a:r>
              <a:rPr sz="1750" spc="-30" dirty="0">
                <a:latin typeface="Malgun Gothic Semilight"/>
                <a:cs typeface="Malgun Gothic Semilight"/>
              </a:rPr>
              <a:t>the</a:t>
            </a:r>
            <a:r>
              <a:rPr sz="1750" spc="55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full</a:t>
            </a:r>
            <a:r>
              <a:rPr sz="1750" spc="-45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power</a:t>
            </a:r>
            <a:r>
              <a:rPr sz="1750" spc="-40" dirty="0">
                <a:latin typeface="Malgun Gothic Semilight"/>
                <a:cs typeface="Malgun Gothic Semilight"/>
              </a:rPr>
              <a:t> </a:t>
            </a:r>
            <a:r>
              <a:rPr sz="1750" spc="-25" dirty="0">
                <a:latin typeface="Malgun Gothic Semilight"/>
                <a:cs typeface="Malgun Gothic Semilight"/>
              </a:rPr>
              <a:t>of </a:t>
            </a:r>
            <a:r>
              <a:rPr sz="1750" spc="-10" dirty="0">
                <a:latin typeface="Malgun Gothic Semilight"/>
                <a:cs typeface="Malgun Gothic Semilight"/>
              </a:rPr>
              <a:t>CS</a:t>
            </a:r>
            <a:r>
              <a:rPr sz="1750" spc="-2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29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3</a:t>
            </a:r>
            <a:r>
              <a:rPr sz="1750" spc="10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to</a:t>
            </a:r>
            <a:r>
              <a:rPr sz="1750" spc="-55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deliver</a:t>
            </a:r>
            <a:r>
              <a:rPr sz="1750" spc="-6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a</a:t>
            </a:r>
            <a:r>
              <a:rPr sz="1750" spc="75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vis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latin typeface="Malgun Gothic Semilight"/>
                <a:cs typeface="Malgun Gothic Semilight"/>
              </a:rPr>
              <a:t>ually</a:t>
            </a:r>
            <a:r>
              <a:rPr sz="1750" spc="-25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stunning</a:t>
            </a:r>
            <a:r>
              <a:rPr sz="1750" spc="-9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50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highly</a:t>
            </a:r>
            <a:endParaRPr sz="1750">
              <a:latin typeface="Malgun Gothic Semilight"/>
              <a:cs typeface="Malgun Gothic Semilight"/>
            </a:endParaRPr>
          </a:p>
          <a:p>
            <a:pPr marL="12700" marR="60325">
              <a:lnSpc>
                <a:spcPct val="123400"/>
              </a:lnSpc>
              <a:spcBef>
                <a:spcPts val="30"/>
              </a:spcBef>
            </a:pPr>
            <a:r>
              <a:rPr sz="1750" spc="30" dirty="0">
                <a:latin typeface="Malgun Gothic Semilight"/>
                <a:cs typeface="Malgun Gothic Semilight"/>
              </a:rPr>
              <a:t>responsive</a:t>
            </a:r>
            <a:r>
              <a:rPr sz="1750" spc="-1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us</a:t>
            </a:r>
            <a:r>
              <a:rPr sz="1750" spc="-325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er</a:t>
            </a:r>
            <a:r>
              <a:rPr sz="1750" spc="-35" dirty="0">
                <a:latin typeface="Malgun Gothic Semilight"/>
                <a:cs typeface="Malgun Gothic Semilight"/>
              </a:rPr>
              <a:t> </a:t>
            </a:r>
            <a:r>
              <a:rPr sz="1750" spc="20" dirty="0">
                <a:latin typeface="Malgun Gothic Semilight"/>
                <a:cs typeface="Malgun Gothic Semilight"/>
              </a:rPr>
              <a:t>experience.</a:t>
            </a:r>
            <a:r>
              <a:rPr sz="1750" spc="10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Advanced</a:t>
            </a:r>
            <a:r>
              <a:rPr sz="1750" spc="-70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CS</a:t>
            </a:r>
            <a:r>
              <a:rPr sz="1750" spc="-22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29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3</a:t>
            </a:r>
            <a:r>
              <a:rPr sz="1750" spc="6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properties</a:t>
            </a:r>
            <a:r>
              <a:rPr sz="1750" spc="165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are</a:t>
            </a:r>
            <a:r>
              <a:rPr sz="1750" spc="65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utilized</a:t>
            </a:r>
            <a:r>
              <a:rPr sz="1750" spc="-4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15" dirty="0">
                <a:latin typeface="Malgun Gothic Semilight"/>
                <a:cs typeface="Malgun Gothic Semilight"/>
              </a:rPr>
              <a:t>create</a:t>
            </a:r>
            <a:r>
              <a:rPr sz="1750" spc="65" dirty="0">
                <a:latin typeface="Malgun Gothic Semilight"/>
                <a:cs typeface="Malgun Gothic Semilight"/>
              </a:rPr>
              <a:t> </a:t>
            </a:r>
            <a:r>
              <a:rPr sz="1750" spc="50" dirty="0">
                <a:latin typeface="Malgun Gothic Semilight"/>
                <a:cs typeface="Malgun Gothic Semilight"/>
              </a:rPr>
              <a:t>sleek</a:t>
            </a:r>
            <a:r>
              <a:rPr sz="1750" spc="3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animations,</a:t>
            </a:r>
            <a:r>
              <a:rPr sz="1750" spc="60" dirty="0">
                <a:latin typeface="Malgun Gothic Semilight"/>
                <a:cs typeface="Malgun Gothic Semilight"/>
              </a:rPr>
              <a:t> </a:t>
            </a:r>
            <a:r>
              <a:rPr sz="1750" spc="-15" dirty="0">
                <a:latin typeface="Malgun Gothic Semilight"/>
                <a:cs typeface="Malgun Gothic Semilight"/>
              </a:rPr>
              <a:t>smooth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latin typeface="Malgun Gothic Semilight"/>
                <a:cs typeface="Malgun Gothic Semilight"/>
              </a:rPr>
              <a:t>transitions,</a:t>
            </a:r>
            <a:r>
              <a:rPr sz="1750" spc="4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12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a</a:t>
            </a:r>
            <a:r>
              <a:rPr sz="1750" spc="70" dirty="0">
                <a:latin typeface="Malgun Gothic Semilight"/>
                <a:cs typeface="Malgun Gothic Semilight"/>
              </a:rPr>
              <a:t> </a:t>
            </a:r>
            <a:r>
              <a:rPr sz="1750" spc="35" dirty="0">
                <a:latin typeface="Malgun Gothic Semilight"/>
                <a:cs typeface="Malgun Gothic Semilight"/>
              </a:rPr>
              <a:t>cohesive</a:t>
            </a:r>
            <a:r>
              <a:rPr sz="1750" spc="-20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vis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ual</a:t>
            </a:r>
            <a:r>
              <a:rPr sz="1750" spc="-5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language</a:t>
            </a:r>
            <a:r>
              <a:rPr sz="1750" dirty="0">
                <a:latin typeface="Malgun Gothic Semilight"/>
                <a:cs typeface="Malgun Gothic Semilight"/>
              </a:rPr>
              <a:t> </a:t>
            </a:r>
            <a:r>
              <a:rPr sz="1750" spc="40" dirty="0">
                <a:latin typeface="Malgun Gothic Semilight"/>
                <a:cs typeface="Malgun Gothic Semilight"/>
              </a:rPr>
              <a:t>across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all</a:t>
            </a:r>
            <a:r>
              <a:rPr sz="1750" dirty="0">
                <a:latin typeface="Malgun Gothic Semilight"/>
                <a:cs typeface="Malgun Gothic Semilight"/>
              </a:rPr>
              <a:t> </a:t>
            </a:r>
            <a:r>
              <a:rPr sz="1750" spc="45" dirty="0">
                <a:latin typeface="Malgun Gothic Semilight"/>
                <a:cs typeface="Malgun Gothic Semilight"/>
              </a:rPr>
              <a:t>devices.</a:t>
            </a:r>
            <a:endParaRPr sz="17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000"/>
              </a:lnSpc>
              <a:spcBef>
                <a:spcPts val="2030"/>
              </a:spcBef>
            </a:pPr>
            <a:r>
              <a:rPr sz="1750" spc="-5" dirty="0">
                <a:latin typeface="Malgun Gothic Semilight"/>
                <a:cs typeface="Malgun Gothic Semilight"/>
              </a:rPr>
              <a:t>From</a:t>
            </a:r>
            <a:r>
              <a:rPr sz="1750" spc="-100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intricate</a:t>
            </a:r>
            <a:r>
              <a:rPr sz="1750" spc="55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layout</a:t>
            </a:r>
            <a:r>
              <a:rPr sz="1750" spc="-114" dirty="0"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latin typeface="Malgun Gothic Semilight"/>
                <a:cs typeface="Malgun Gothic Semilight"/>
              </a:rPr>
              <a:t>management</a:t>
            </a:r>
            <a:r>
              <a:rPr sz="1750" spc="-9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-5" dirty="0">
                <a:latin typeface="Malgun Gothic Semilight"/>
                <a:cs typeface="Malgun Gothic Semilight"/>
              </a:rPr>
              <a:t>dynamic</a:t>
            </a:r>
            <a:r>
              <a:rPr sz="1750" spc="7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color</a:t>
            </a:r>
            <a:r>
              <a:rPr sz="1750" spc="-35" dirty="0">
                <a:latin typeface="Malgun Gothic Semilight"/>
                <a:cs typeface="Malgun Gothic Semilight"/>
              </a:rPr>
              <a:t> </a:t>
            </a:r>
            <a:r>
              <a:rPr sz="1750" spc="40" dirty="0">
                <a:latin typeface="Malgun Gothic Semilight"/>
                <a:cs typeface="Malgun Gothic Semilight"/>
              </a:rPr>
              <a:t>schemes</a:t>
            </a:r>
            <a:r>
              <a:rPr sz="1750" spc="11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70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typographic</a:t>
            </a:r>
            <a:r>
              <a:rPr sz="1750" spc="4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styling,</a:t>
            </a:r>
            <a:r>
              <a:rPr sz="1750" spc="5" dirty="0">
                <a:latin typeface="Malgun Gothic Semilight"/>
                <a:cs typeface="Malgun Gothic Semilight"/>
              </a:rPr>
              <a:t> CS</a:t>
            </a:r>
            <a:r>
              <a:rPr sz="1750" spc="-2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29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3</a:t>
            </a:r>
            <a:r>
              <a:rPr sz="1750" spc="85" dirty="0">
                <a:latin typeface="Malgun Gothic Semilight"/>
                <a:cs typeface="Malgun Gothic Semilight"/>
              </a:rPr>
              <a:t> </a:t>
            </a:r>
            <a:r>
              <a:rPr sz="1750" spc="20" dirty="0">
                <a:latin typeface="Malgun Gothic Semilight"/>
                <a:cs typeface="Malgun Gothic Semilight"/>
              </a:rPr>
              <a:t>enables</a:t>
            </a:r>
            <a:r>
              <a:rPr sz="1750" spc="114" dirty="0">
                <a:latin typeface="Malgun Gothic Semilight"/>
                <a:cs typeface="Malgun Gothic Semilight"/>
              </a:rPr>
              <a:t> </a:t>
            </a:r>
            <a:r>
              <a:rPr sz="1750" spc="-30" dirty="0">
                <a:latin typeface="Malgun Gothic Semilight"/>
                <a:cs typeface="Malgun Gothic Semilight"/>
              </a:rPr>
              <a:t>the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Dmart </a:t>
            </a:r>
            <a:r>
              <a:rPr sz="1750" spc="15" dirty="0">
                <a:latin typeface="Malgun Gothic Semilight"/>
                <a:cs typeface="Malgun Gothic Semilight"/>
              </a:rPr>
              <a:t>team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20" dirty="0">
                <a:latin typeface="Malgun Gothic Semilight"/>
                <a:cs typeface="Malgun Gothic Semilight"/>
              </a:rPr>
              <a:t>craft </a:t>
            </a:r>
            <a:r>
              <a:rPr sz="1750" dirty="0">
                <a:latin typeface="Malgun Gothic Semilight"/>
                <a:cs typeface="Malgun Gothic Semilight"/>
              </a:rPr>
              <a:t>a </a:t>
            </a:r>
            <a:r>
              <a:rPr sz="1750" spc="20" dirty="0">
                <a:latin typeface="Malgun Gothic Semilight"/>
                <a:cs typeface="Malgun Gothic Semilight"/>
              </a:rPr>
              <a:t>sophisticated </a:t>
            </a:r>
            <a:r>
              <a:rPr sz="1750" spc="25" dirty="0">
                <a:latin typeface="Malgun Gothic Semilight"/>
                <a:cs typeface="Malgun Gothic Semilight"/>
              </a:rPr>
              <a:t>and </a:t>
            </a:r>
            <a:r>
              <a:rPr sz="1750" spc="10" dirty="0">
                <a:latin typeface="Malgun Gothic Semilight"/>
                <a:cs typeface="Malgun Gothic Semilight"/>
              </a:rPr>
              <a:t>immersive </a:t>
            </a:r>
            <a:r>
              <a:rPr sz="1750" spc="-15" dirty="0">
                <a:latin typeface="Malgun Gothic Semilight"/>
                <a:cs typeface="Malgun Gothic Semilight"/>
              </a:rPr>
              <a:t>digital </a:t>
            </a:r>
            <a:r>
              <a:rPr sz="1750" dirty="0">
                <a:latin typeface="Malgun Gothic Semilight"/>
                <a:cs typeface="Malgun Gothic Semilight"/>
              </a:rPr>
              <a:t>environment that </a:t>
            </a:r>
            <a:r>
              <a:rPr sz="1750" spc="10" dirty="0">
                <a:latin typeface="Malgun Gothic Semilight"/>
                <a:cs typeface="Malgun Gothic Semilight"/>
              </a:rPr>
              <a:t>captivates </a:t>
            </a:r>
            <a:r>
              <a:rPr sz="1750" spc="-5" dirty="0">
                <a:latin typeface="Malgun Gothic Semilight"/>
                <a:cs typeface="Malgun Gothic Semilight"/>
              </a:rPr>
              <a:t>us </a:t>
            </a:r>
            <a:r>
              <a:rPr sz="1750" spc="10" dirty="0">
                <a:latin typeface="Malgun Gothic Semilight"/>
                <a:cs typeface="Malgun Gothic Semilight"/>
              </a:rPr>
              <a:t>ers </a:t>
            </a:r>
            <a:r>
              <a:rPr sz="1750" spc="25" dirty="0">
                <a:latin typeface="Malgun Gothic Semilight"/>
                <a:cs typeface="Malgun Gothic Semilight"/>
              </a:rPr>
              <a:t>and </a:t>
            </a:r>
            <a:r>
              <a:rPr sz="1750" spc="30" dirty="0">
                <a:latin typeface="Malgun Gothic Semilight"/>
                <a:cs typeface="Malgun Gothic Semilight"/>
              </a:rPr>
              <a:t> </a:t>
            </a:r>
            <a:r>
              <a:rPr sz="1750" spc="35" dirty="0">
                <a:latin typeface="Malgun Gothic Semilight"/>
                <a:cs typeface="Malgun Gothic Semilight"/>
              </a:rPr>
              <a:t>enhances</a:t>
            </a:r>
            <a:r>
              <a:rPr sz="1750" spc="75" dirty="0">
                <a:latin typeface="Malgun Gothic Semilight"/>
                <a:cs typeface="Malgun Gothic Semilight"/>
              </a:rPr>
              <a:t> </a:t>
            </a:r>
            <a:r>
              <a:rPr sz="1750" spc="-30" dirty="0">
                <a:latin typeface="Malgun Gothic Semilight"/>
                <a:cs typeface="Malgun Gothic Semilight"/>
              </a:rPr>
              <a:t>the</a:t>
            </a:r>
            <a:r>
              <a:rPr sz="1750" spc="50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overall</a:t>
            </a:r>
            <a:r>
              <a:rPr sz="1750" spc="-5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shopping</a:t>
            </a:r>
            <a:r>
              <a:rPr sz="1750" spc="-100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journey.</a:t>
            </a:r>
            <a:endParaRPr sz="1750">
              <a:latin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104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8B81FBC-967D-AD2E-58D9-A35394117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617" y="-22923"/>
            <a:ext cx="8349615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-35" dirty="0"/>
              <a:t>Technology</a:t>
            </a:r>
            <a:r>
              <a:rPr spc="-145" dirty="0"/>
              <a:t> </a:t>
            </a:r>
            <a:r>
              <a:rPr spc="-15" dirty="0"/>
              <a:t>Stack:</a:t>
            </a:r>
            <a:r>
              <a:rPr spc="80" dirty="0"/>
              <a:t> </a:t>
            </a:r>
            <a:r>
              <a:rPr spc="-10" dirty="0"/>
              <a:t>HTML5,</a:t>
            </a:r>
            <a:r>
              <a:rPr spc="-165" dirty="0"/>
              <a:t> </a:t>
            </a:r>
            <a:r>
              <a:rPr spc="-25" dirty="0"/>
              <a:t>CSS3, </a:t>
            </a:r>
            <a:r>
              <a:rPr spc="-1195" dirty="0"/>
              <a:t> </a:t>
            </a:r>
            <a:r>
              <a:rPr spc="-95" dirty="0"/>
              <a:t>J</a:t>
            </a:r>
            <a:r>
              <a:rPr spc="15" dirty="0"/>
              <a:t>a</a:t>
            </a:r>
            <a:r>
              <a:rPr spc="10" dirty="0"/>
              <a:t>vaS</a:t>
            </a:r>
            <a:r>
              <a:rPr spc="-10" dirty="0"/>
              <a:t>c</a:t>
            </a:r>
            <a:r>
              <a:rPr spc="55" dirty="0"/>
              <a:t>r</a:t>
            </a:r>
            <a:r>
              <a:rPr spc="5" dirty="0"/>
              <a:t>i</a:t>
            </a:r>
            <a:r>
              <a:rPr spc="40" dirty="0"/>
              <a:t>p</a:t>
            </a:r>
            <a:r>
              <a:rPr spc="105" dirty="0"/>
              <a:t>t</a:t>
            </a:r>
            <a:r>
              <a:rPr spc="5" dirty="0"/>
              <a:t>,</a:t>
            </a:r>
            <a:r>
              <a:rPr spc="-315" dirty="0"/>
              <a:t> </a:t>
            </a:r>
            <a:r>
              <a:rPr spc="15" dirty="0"/>
              <a:t>R</a:t>
            </a:r>
            <a:r>
              <a:rPr spc="-100" dirty="0"/>
              <a:t>e</a:t>
            </a:r>
            <a:r>
              <a:rPr spc="5" dirty="0"/>
              <a:t>s</a:t>
            </a:r>
            <a:r>
              <a:rPr spc="110" dirty="0"/>
              <a:t>p</a:t>
            </a:r>
            <a:r>
              <a:rPr spc="90" dirty="0"/>
              <a:t>o</a:t>
            </a:r>
            <a:r>
              <a:rPr spc="5" dirty="0"/>
              <a:t>nsi</a:t>
            </a:r>
            <a:r>
              <a:rPr spc="-85" dirty="0"/>
              <a:t>v</a:t>
            </a:r>
            <a:r>
              <a:rPr spc="5" dirty="0"/>
              <a:t>e</a:t>
            </a:r>
            <a:r>
              <a:rPr spc="25" dirty="0"/>
              <a:t> </a:t>
            </a:r>
            <a:r>
              <a:rPr spc="-50" dirty="0"/>
              <a:t>D</a:t>
            </a:r>
            <a:r>
              <a:rPr spc="-30" dirty="0"/>
              <a:t>e</a:t>
            </a:r>
            <a:r>
              <a:rPr spc="5" dirty="0"/>
              <a:t>si</a:t>
            </a:r>
            <a:r>
              <a:rPr spc="140" dirty="0"/>
              <a:t>g</a:t>
            </a:r>
            <a:r>
              <a:rPr spc="5" dirty="0"/>
              <a:t>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31922FF-6A11-6159-7324-92307DBEC67F}"/>
              </a:ext>
            </a:extLst>
          </p:cNvPr>
          <p:cNvSpPr/>
          <p:nvPr/>
        </p:nvSpPr>
        <p:spPr>
          <a:xfrm>
            <a:off x="667511" y="1808544"/>
            <a:ext cx="5166360" cy="2255520"/>
          </a:xfrm>
          <a:custGeom>
            <a:avLst/>
            <a:gdLst/>
            <a:ahLst/>
            <a:cxnLst/>
            <a:rect l="l" t="t" r="r" b="b"/>
            <a:pathLst>
              <a:path w="5166359" h="2255520">
                <a:moveTo>
                  <a:pt x="5033137" y="0"/>
                </a:moveTo>
                <a:lnTo>
                  <a:pt x="133223" y="0"/>
                </a:lnTo>
                <a:lnTo>
                  <a:pt x="91131" y="6796"/>
                </a:lnTo>
                <a:lnTo>
                  <a:pt x="54562" y="25716"/>
                </a:lnTo>
                <a:lnTo>
                  <a:pt x="25716" y="54562"/>
                </a:lnTo>
                <a:lnTo>
                  <a:pt x="6796" y="91131"/>
                </a:lnTo>
                <a:lnTo>
                  <a:pt x="0" y="133223"/>
                </a:lnTo>
                <a:lnTo>
                  <a:pt x="0" y="2122297"/>
                </a:lnTo>
                <a:lnTo>
                  <a:pt x="6796" y="2164388"/>
                </a:lnTo>
                <a:lnTo>
                  <a:pt x="25716" y="2200957"/>
                </a:lnTo>
                <a:lnTo>
                  <a:pt x="54562" y="2229803"/>
                </a:lnTo>
                <a:lnTo>
                  <a:pt x="91131" y="2248723"/>
                </a:lnTo>
                <a:lnTo>
                  <a:pt x="133223" y="2255520"/>
                </a:lnTo>
                <a:lnTo>
                  <a:pt x="5033137" y="2255520"/>
                </a:lnTo>
                <a:lnTo>
                  <a:pt x="5075228" y="2248723"/>
                </a:lnTo>
                <a:lnTo>
                  <a:pt x="5111797" y="2229803"/>
                </a:lnTo>
                <a:lnTo>
                  <a:pt x="5140643" y="2200957"/>
                </a:lnTo>
                <a:lnTo>
                  <a:pt x="5159563" y="2164388"/>
                </a:lnTo>
                <a:lnTo>
                  <a:pt x="5166360" y="2122297"/>
                </a:lnTo>
                <a:lnTo>
                  <a:pt x="5166360" y="133223"/>
                </a:lnTo>
                <a:lnTo>
                  <a:pt x="5159563" y="91131"/>
                </a:lnTo>
                <a:lnTo>
                  <a:pt x="5140643" y="54562"/>
                </a:lnTo>
                <a:lnTo>
                  <a:pt x="5111797" y="25716"/>
                </a:lnTo>
                <a:lnTo>
                  <a:pt x="5075228" y="6796"/>
                </a:lnTo>
                <a:lnTo>
                  <a:pt x="5033137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B70D3F-189B-4653-0BE4-E13A9DA81E6C}"/>
              </a:ext>
            </a:extLst>
          </p:cNvPr>
          <p:cNvSpPr txBox="1"/>
          <p:nvPr/>
        </p:nvSpPr>
        <p:spPr>
          <a:xfrm>
            <a:off x="967867" y="2042097"/>
            <a:ext cx="4097020" cy="1809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5" dirty="0">
                <a:solidFill>
                  <a:srgbClr val="EBCCBA"/>
                </a:solidFill>
                <a:latin typeface="Arial MT"/>
                <a:cs typeface="Arial MT"/>
              </a:rPr>
              <a:t>HTML5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3800"/>
              </a:lnSpc>
              <a:spcBef>
                <a:spcPts val="1035"/>
              </a:spcBef>
            </a:pP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Dmart's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robust and semantic website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structure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is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built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on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latest </a:t>
            </a:r>
            <a:r>
              <a:rPr sz="1750" spc="-25" dirty="0">
                <a:solidFill>
                  <a:srgbClr val="C8C2C0"/>
                </a:solidFill>
                <a:latin typeface="Arial MT"/>
                <a:cs typeface="Arial MT"/>
              </a:rPr>
              <a:t>HTML5 </a:t>
            </a:r>
            <a:r>
              <a:rPr sz="1750" spc="-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standards,</a:t>
            </a:r>
            <a:r>
              <a:rPr sz="1750" spc="-1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ensuring</a:t>
            </a:r>
            <a:r>
              <a:rPr sz="1750" spc="-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solid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foundation</a:t>
            </a:r>
            <a:r>
              <a:rPr sz="1750" spc="-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for </a:t>
            </a:r>
            <a:r>
              <a:rPr sz="1750" spc="-47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optimal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performance</a:t>
            </a:r>
            <a:r>
              <a:rPr sz="1750" spc="-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and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accessibility.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FFE62D2-99F9-3F1D-6D26-5D4EC61DBA41}"/>
              </a:ext>
            </a:extLst>
          </p:cNvPr>
          <p:cNvSpPr/>
          <p:nvPr/>
        </p:nvSpPr>
        <p:spPr>
          <a:xfrm>
            <a:off x="6053328" y="1808544"/>
            <a:ext cx="5166360" cy="2255520"/>
          </a:xfrm>
          <a:custGeom>
            <a:avLst/>
            <a:gdLst/>
            <a:ahLst/>
            <a:cxnLst/>
            <a:rect l="l" t="t" r="r" b="b"/>
            <a:pathLst>
              <a:path w="5166359" h="2255520">
                <a:moveTo>
                  <a:pt x="5033137" y="0"/>
                </a:moveTo>
                <a:lnTo>
                  <a:pt x="133223" y="0"/>
                </a:lnTo>
                <a:lnTo>
                  <a:pt x="91131" y="6796"/>
                </a:lnTo>
                <a:lnTo>
                  <a:pt x="54562" y="25716"/>
                </a:lnTo>
                <a:lnTo>
                  <a:pt x="25716" y="54562"/>
                </a:lnTo>
                <a:lnTo>
                  <a:pt x="6796" y="91131"/>
                </a:lnTo>
                <a:lnTo>
                  <a:pt x="0" y="133223"/>
                </a:lnTo>
                <a:lnTo>
                  <a:pt x="0" y="2122297"/>
                </a:lnTo>
                <a:lnTo>
                  <a:pt x="6796" y="2164388"/>
                </a:lnTo>
                <a:lnTo>
                  <a:pt x="25716" y="2200957"/>
                </a:lnTo>
                <a:lnTo>
                  <a:pt x="54562" y="2229803"/>
                </a:lnTo>
                <a:lnTo>
                  <a:pt x="91131" y="2248723"/>
                </a:lnTo>
                <a:lnTo>
                  <a:pt x="133223" y="2255520"/>
                </a:lnTo>
                <a:lnTo>
                  <a:pt x="5033137" y="2255520"/>
                </a:lnTo>
                <a:lnTo>
                  <a:pt x="5075228" y="2248723"/>
                </a:lnTo>
                <a:lnTo>
                  <a:pt x="5111797" y="2229803"/>
                </a:lnTo>
                <a:lnTo>
                  <a:pt x="5140643" y="2200957"/>
                </a:lnTo>
                <a:lnTo>
                  <a:pt x="5159563" y="2164388"/>
                </a:lnTo>
                <a:lnTo>
                  <a:pt x="5166360" y="2122297"/>
                </a:lnTo>
                <a:lnTo>
                  <a:pt x="5166360" y="133223"/>
                </a:lnTo>
                <a:lnTo>
                  <a:pt x="5159563" y="91131"/>
                </a:lnTo>
                <a:lnTo>
                  <a:pt x="5140643" y="54562"/>
                </a:lnTo>
                <a:lnTo>
                  <a:pt x="5111797" y="25716"/>
                </a:lnTo>
                <a:lnTo>
                  <a:pt x="5075228" y="6796"/>
                </a:lnTo>
                <a:lnTo>
                  <a:pt x="5033137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E791A3D-30B8-1013-0A29-4F9E5AE73173}"/>
              </a:ext>
            </a:extLst>
          </p:cNvPr>
          <p:cNvSpPr txBox="1"/>
          <p:nvPr/>
        </p:nvSpPr>
        <p:spPr>
          <a:xfrm>
            <a:off x="6357366" y="2042097"/>
            <a:ext cx="4482465" cy="1809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5" dirty="0">
                <a:solidFill>
                  <a:srgbClr val="EBCCBA"/>
                </a:solidFill>
                <a:latin typeface="Arial MT"/>
                <a:cs typeface="Arial MT"/>
              </a:rPr>
              <a:t>CSS3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3800"/>
              </a:lnSpc>
              <a:spcBef>
                <a:spcPts val="1035"/>
              </a:spcBef>
            </a:pP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Innovative </a:t>
            </a:r>
            <a:r>
              <a:rPr sz="1750" spc="-35" dirty="0">
                <a:solidFill>
                  <a:srgbClr val="C8C2C0"/>
                </a:solidFill>
                <a:latin typeface="Arial MT"/>
                <a:cs typeface="Arial MT"/>
              </a:rPr>
              <a:t>CSS3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techniques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are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leveraged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to </a:t>
            </a:r>
            <a:r>
              <a:rPr sz="1750" spc="-4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deliver a visually stunning and highly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responsive design across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all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devices, from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desktop</a:t>
            </a:r>
            <a:r>
              <a:rPr sz="1750" spc="-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to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mobile.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58D727C-FDD2-0A44-724E-AA7F07813A79}"/>
              </a:ext>
            </a:extLst>
          </p:cNvPr>
          <p:cNvSpPr/>
          <p:nvPr/>
        </p:nvSpPr>
        <p:spPr>
          <a:xfrm>
            <a:off x="667511" y="4286569"/>
            <a:ext cx="5166360" cy="2258695"/>
          </a:xfrm>
          <a:custGeom>
            <a:avLst/>
            <a:gdLst/>
            <a:ahLst/>
            <a:cxnLst/>
            <a:rect l="l" t="t" r="r" b="b"/>
            <a:pathLst>
              <a:path w="5166359" h="2258695">
                <a:moveTo>
                  <a:pt x="5033010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2125205"/>
                </a:lnTo>
                <a:lnTo>
                  <a:pt x="6797" y="2167355"/>
                </a:lnTo>
                <a:lnTo>
                  <a:pt x="25725" y="2203964"/>
                </a:lnTo>
                <a:lnTo>
                  <a:pt x="54589" y="2232834"/>
                </a:lnTo>
                <a:lnTo>
                  <a:pt x="91196" y="2251768"/>
                </a:lnTo>
                <a:lnTo>
                  <a:pt x="133350" y="2258568"/>
                </a:lnTo>
                <a:lnTo>
                  <a:pt x="5033010" y="2258568"/>
                </a:lnTo>
                <a:lnTo>
                  <a:pt x="5075163" y="2251768"/>
                </a:lnTo>
                <a:lnTo>
                  <a:pt x="5111770" y="2232834"/>
                </a:lnTo>
                <a:lnTo>
                  <a:pt x="5140634" y="2203964"/>
                </a:lnTo>
                <a:lnTo>
                  <a:pt x="5159562" y="2167355"/>
                </a:lnTo>
                <a:lnTo>
                  <a:pt x="5166360" y="2125205"/>
                </a:lnTo>
                <a:lnTo>
                  <a:pt x="5166360" y="133350"/>
                </a:lnTo>
                <a:lnTo>
                  <a:pt x="5159562" y="91196"/>
                </a:lnTo>
                <a:lnTo>
                  <a:pt x="5140634" y="54589"/>
                </a:lnTo>
                <a:lnTo>
                  <a:pt x="5111770" y="25725"/>
                </a:lnTo>
                <a:lnTo>
                  <a:pt x="5075163" y="6797"/>
                </a:lnTo>
                <a:lnTo>
                  <a:pt x="503301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F8F8204-D6E4-A083-EF46-3AA537B196E8}"/>
              </a:ext>
            </a:extLst>
          </p:cNvPr>
          <p:cNvSpPr txBox="1"/>
          <p:nvPr/>
        </p:nvSpPr>
        <p:spPr>
          <a:xfrm>
            <a:off x="967867" y="4522915"/>
            <a:ext cx="4391660" cy="1809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5" dirty="0">
                <a:solidFill>
                  <a:srgbClr val="EBCCBA"/>
                </a:solidFill>
                <a:latin typeface="Arial MT"/>
                <a:cs typeface="Arial MT"/>
              </a:rPr>
              <a:t>JavaScript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3800"/>
              </a:lnSpc>
              <a:spcBef>
                <a:spcPts val="1030"/>
              </a:spcBef>
            </a:pP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Dynamic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interactivity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and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advanced </a:t>
            </a:r>
            <a:r>
              <a:rPr sz="1750" spc="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functionalities are powered by the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strategic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implementation</a:t>
            </a:r>
            <a:r>
              <a:rPr sz="1750" spc="2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of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JavaScript,</a:t>
            </a:r>
            <a:r>
              <a:rPr sz="1750" spc="-13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enhancing</a:t>
            </a:r>
            <a:r>
              <a:rPr sz="1750" spc="-4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the </a:t>
            </a:r>
            <a:r>
              <a:rPr sz="1750" spc="-4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user</a:t>
            </a:r>
            <a:r>
              <a:rPr sz="1750" spc="-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experience.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8C0E6B1-5F11-CEB5-12DC-642E78793277}"/>
              </a:ext>
            </a:extLst>
          </p:cNvPr>
          <p:cNvSpPr/>
          <p:nvPr/>
        </p:nvSpPr>
        <p:spPr>
          <a:xfrm>
            <a:off x="6053328" y="4286569"/>
            <a:ext cx="5166360" cy="2258695"/>
          </a:xfrm>
          <a:custGeom>
            <a:avLst/>
            <a:gdLst/>
            <a:ahLst/>
            <a:cxnLst/>
            <a:rect l="l" t="t" r="r" b="b"/>
            <a:pathLst>
              <a:path w="5166359" h="2258695">
                <a:moveTo>
                  <a:pt x="5033010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2125205"/>
                </a:lnTo>
                <a:lnTo>
                  <a:pt x="6797" y="2167355"/>
                </a:lnTo>
                <a:lnTo>
                  <a:pt x="25725" y="2203964"/>
                </a:lnTo>
                <a:lnTo>
                  <a:pt x="54589" y="2232834"/>
                </a:lnTo>
                <a:lnTo>
                  <a:pt x="91196" y="2251768"/>
                </a:lnTo>
                <a:lnTo>
                  <a:pt x="133350" y="2258568"/>
                </a:lnTo>
                <a:lnTo>
                  <a:pt x="5033010" y="2258568"/>
                </a:lnTo>
                <a:lnTo>
                  <a:pt x="5075163" y="2251768"/>
                </a:lnTo>
                <a:lnTo>
                  <a:pt x="5111770" y="2232834"/>
                </a:lnTo>
                <a:lnTo>
                  <a:pt x="5140634" y="2203964"/>
                </a:lnTo>
                <a:lnTo>
                  <a:pt x="5159562" y="2167355"/>
                </a:lnTo>
                <a:lnTo>
                  <a:pt x="5166360" y="2125205"/>
                </a:lnTo>
                <a:lnTo>
                  <a:pt x="5166360" y="133350"/>
                </a:lnTo>
                <a:lnTo>
                  <a:pt x="5159562" y="91196"/>
                </a:lnTo>
                <a:lnTo>
                  <a:pt x="5140634" y="54589"/>
                </a:lnTo>
                <a:lnTo>
                  <a:pt x="5111770" y="25725"/>
                </a:lnTo>
                <a:lnTo>
                  <a:pt x="5075163" y="6797"/>
                </a:lnTo>
                <a:lnTo>
                  <a:pt x="5033010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28D8362-16C5-0C1C-1400-B46001C6CBBD}"/>
              </a:ext>
            </a:extLst>
          </p:cNvPr>
          <p:cNvSpPr txBox="1"/>
          <p:nvPr/>
        </p:nvSpPr>
        <p:spPr>
          <a:xfrm>
            <a:off x="6357366" y="4522915"/>
            <a:ext cx="4516120" cy="1809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dirty="0">
                <a:solidFill>
                  <a:srgbClr val="EBCCBA"/>
                </a:solidFill>
                <a:latin typeface="Arial MT"/>
                <a:cs typeface="Arial MT"/>
              </a:rPr>
              <a:t>Responsive</a:t>
            </a:r>
            <a:r>
              <a:rPr sz="2150" spc="65" dirty="0">
                <a:solidFill>
                  <a:srgbClr val="EBCCBA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EBCCBA"/>
                </a:solidFill>
                <a:latin typeface="Arial MT"/>
                <a:cs typeface="Arial MT"/>
              </a:rPr>
              <a:t>Design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23800"/>
              </a:lnSpc>
              <a:spcBef>
                <a:spcPts val="1030"/>
              </a:spcBef>
            </a:pP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Dmart's</a:t>
            </a:r>
            <a:r>
              <a:rPr sz="1750" spc="2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website</a:t>
            </a:r>
            <a:r>
              <a:rPr sz="1750" spc="-2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seamlessly</a:t>
            </a:r>
            <a:r>
              <a:rPr sz="1750" spc="-9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adapts</a:t>
            </a:r>
            <a:r>
              <a:rPr sz="1750" spc="-2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to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 various </a:t>
            </a:r>
            <a:r>
              <a:rPr sz="1750" spc="-470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screen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sizes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and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devices,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providing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a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consistent and </a:t>
            </a:r>
            <a:r>
              <a:rPr sz="1750" spc="-5" dirty="0">
                <a:solidFill>
                  <a:srgbClr val="C8C2C0"/>
                </a:solidFill>
                <a:latin typeface="Arial MT"/>
                <a:cs typeface="Arial MT"/>
              </a:rPr>
              <a:t>optimal </a:t>
            </a:r>
            <a:r>
              <a:rPr sz="1750" spc="5" dirty="0">
                <a:solidFill>
                  <a:srgbClr val="C8C2C0"/>
                </a:solidFill>
                <a:latin typeface="Arial MT"/>
                <a:cs typeface="Arial MT"/>
              </a:rPr>
              <a:t>user </a:t>
            </a:r>
            <a:r>
              <a:rPr sz="1750" spc="-10" dirty="0">
                <a:solidFill>
                  <a:srgbClr val="C8C2C0"/>
                </a:solidFill>
                <a:latin typeface="Arial MT"/>
                <a:cs typeface="Arial MT"/>
              </a:rPr>
              <a:t>experience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on all </a:t>
            </a:r>
            <a:r>
              <a:rPr sz="1750" spc="-475" dirty="0">
                <a:solidFill>
                  <a:srgbClr val="C8C2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C2C0"/>
                </a:solidFill>
                <a:latin typeface="Arial MT"/>
                <a:cs typeface="Arial MT"/>
              </a:rPr>
              <a:t>platforms.</a:t>
            </a:r>
            <a:endParaRPr sz="175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909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2B547AC-6954-EFAB-9B4C-FE548D5EB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593" y="345348"/>
            <a:ext cx="8317230" cy="2062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-220" dirty="0">
                <a:latin typeface="Malgun Gothic Semilight"/>
                <a:cs typeface="Malgun Gothic Semilight"/>
              </a:rPr>
              <a:t>T</a:t>
            </a:r>
            <a:r>
              <a:rPr spc="155" dirty="0">
                <a:latin typeface="Malgun Gothic Semilight"/>
                <a:cs typeface="Malgun Gothic Semilight"/>
              </a:rPr>
              <a:t>e</a:t>
            </a:r>
            <a:r>
              <a:rPr spc="145" dirty="0">
                <a:latin typeface="Malgun Gothic Semilight"/>
                <a:cs typeface="Malgun Gothic Semilight"/>
              </a:rPr>
              <a:t>c</a:t>
            </a:r>
            <a:r>
              <a:rPr spc="10" dirty="0">
                <a:latin typeface="Malgun Gothic Semilight"/>
                <a:cs typeface="Malgun Gothic Semilight"/>
              </a:rPr>
              <a:t>hn</a:t>
            </a:r>
            <a:r>
              <a:rPr spc="-10" dirty="0">
                <a:latin typeface="Malgun Gothic Semilight"/>
                <a:cs typeface="Malgun Gothic Semilight"/>
              </a:rPr>
              <a:t>o</a:t>
            </a:r>
            <a:r>
              <a:rPr spc="-25" dirty="0">
                <a:latin typeface="Malgun Gothic Semilight"/>
                <a:cs typeface="Malgun Gothic Semilight"/>
              </a:rPr>
              <a:t>l</a:t>
            </a:r>
            <a:r>
              <a:rPr spc="-75" dirty="0">
                <a:latin typeface="Malgun Gothic Semilight"/>
                <a:cs typeface="Malgun Gothic Semilight"/>
              </a:rPr>
              <a:t>og</a:t>
            </a:r>
            <a:r>
              <a:rPr spc="5" dirty="0">
                <a:latin typeface="Malgun Gothic Semilight"/>
                <a:cs typeface="Malgun Gothic Semilight"/>
              </a:rPr>
              <a:t>y</a:t>
            </a:r>
            <a:r>
              <a:rPr spc="-45" dirty="0">
                <a:latin typeface="Malgun Gothic Semilight"/>
                <a:cs typeface="Malgun Gothic Semilight"/>
              </a:rPr>
              <a:t> </a:t>
            </a:r>
            <a:r>
              <a:rPr spc="475" dirty="0">
                <a:latin typeface="Malgun Gothic Semilight"/>
                <a:cs typeface="Malgun Gothic Semilight"/>
              </a:rPr>
              <a:t>S</a:t>
            </a:r>
            <a:r>
              <a:rPr spc="10" dirty="0">
                <a:latin typeface="Malgun Gothic Semilight"/>
                <a:cs typeface="Malgun Gothic Semilight"/>
              </a:rPr>
              <a:t>t</a:t>
            </a:r>
            <a:r>
              <a:rPr spc="15" dirty="0">
                <a:latin typeface="Malgun Gothic Semilight"/>
                <a:cs typeface="Malgun Gothic Semilight"/>
              </a:rPr>
              <a:t>a</a:t>
            </a:r>
            <a:r>
              <a:rPr spc="165" dirty="0">
                <a:latin typeface="Malgun Gothic Semilight"/>
                <a:cs typeface="Malgun Gothic Semilight"/>
              </a:rPr>
              <a:t>c</a:t>
            </a:r>
            <a:r>
              <a:rPr spc="125" dirty="0">
                <a:latin typeface="Malgun Gothic Semilight"/>
                <a:cs typeface="Malgun Gothic Semilight"/>
              </a:rPr>
              <a:t>k</a:t>
            </a:r>
            <a:r>
              <a:rPr dirty="0">
                <a:latin typeface="Malgun Gothic Semilight"/>
                <a:cs typeface="Malgun Gothic Semilight"/>
              </a:rPr>
              <a:t>:</a:t>
            </a:r>
            <a:r>
              <a:rPr spc="300" dirty="0">
                <a:latin typeface="Malgun Gothic Semilight"/>
                <a:cs typeface="Malgun Gothic Semilight"/>
              </a:rPr>
              <a:t> </a:t>
            </a:r>
            <a:r>
              <a:rPr spc="35" dirty="0">
                <a:latin typeface="Malgun Gothic Semilight"/>
                <a:cs typeface="Malgun Gothic Semilight"/>
              </a:rPr>
              <a:t>H</a:t>
            </a:r>
            <a:r>
              <a:rPr spc="130" dirty="0">
                <a:latin typeface="Malgun Gothic Semilight"/>
                <a:cs typeface="Malgun Gothic Semilight"/>
              </a:rPr>
              <a:t>T</a:t>
            </a:r>
            <a:r>
              <a:rPr spc="35" dirty="0">
                <a:latin typeface="Malgun Gothic Semilight"/>
                <a:cs typeface="Malgun Gothic Semilight"/>
              </a:rPr>
              <a:t>M</a:t>
            </a:r>
            <a:r>
              <a:rPr spc="275" dirty="0">
                <a:latin typeface="Malgun Gothic Semilight"/>
                <a:cs typeface="Malgun Gothic Semilight"/>
              </a:rPr>
              <a:t>L</a:t>
            </a:r>
            <a:r>
              <a:rPr spc="75" dirty="0">
                <a:latin typeface="Malgun Gothic Semilight"/>
                <a:cs typeface="Malgun Gothic Semilight"/>
              </a:rPr>
              <a:t>5</a:t>
            </a:r>
            <a:r>
              <a:rPr dirty="0">
                <a:latin typeface="Malgun Gothic Semilight"/>
                <a:cs typeface="Malgun Gothic Semilight"/>
              </a:rPr>
              <a:t>,</a:t>
            </a:r>
            <a:r>
              <a:rPr spc="65" dirty="0">
                <a:latin typeface="Malgun Gothic Semilight"/>
                <a:cs typeface="Malgun Gothic Semilight"/>
              </a:rPr>
              <a:t> </a:t>
            </a:r>
            <a:r>
              <a:rPr spc="245" dirty="0">
                <a:latin typeface="Malgun Gothic Semilight"/>
                <a:cs typeface="Malgun Gothic Semilight"/>
              </a:rPr>
              <a:t>C</a:t>
            </a:r>
            <a:r>
              <a:rPr spc="5" dirty="0">
                <a:latin typeface="Malgun Gothic Semilight"/>
                <a:cs typeface="Malgun Gothic Semilight"/>
              </a:rPr>
              <a:t>S</a:t>
            </a:r>
            <a:r>
              <a:rPr spc="-590" dirty="0">
                <a:latin typeface="Malgun Gothic Semilight"/>
                <a:cs typeface="Malgun Gothic Semilight"/>
              </a:rPr>
              <a:t> </a:t>
            </a:r>
            <a:r>
              <a:rPr spc="5" dirty="0">
                <a:latin typeface="Malgun Gothic Semilight"/>
                <a:cs typeface="Malgun Gothic Semilight"/>
              </a:rPr>
              <a:t>S</a:t>
            </a:r>
            <a:r>
              <a:rPr spc="-635" dirty="0">
                <a:latin typeface="Malgun Gothic Semilight"/>
                <a:cs typeface="Malgun Gothic Semilight"/>
              </a:rPr>
              <a:t> </a:t>
            </a:r>
            <a:r>
              <a:rPr spc="75" dirty="0">
                <a:latin typeface="Malgun Gothic Semilight"/>
                <a:cs typeface="Malgun Gothic Semilight"/>
              </a:rPr>
              <a:t>3</a:t>
            </a:r>
            <a:r>
              <a:rPr dirty="0">
                <a:latin typeface="Malgun Gothic Semilight"/>
                <a:cs typeface="Malgun Gothic Semilight"/>
              </a:rPr>
              <a:t>,  </a:t>
            </a:r>
            <a:r>
              <a:rPr spc="5" dirty="0">
                <a:latin typeface="Malgun Gothic Semilight"/>
                <a:cs typeface="Malgun Gothic Semilight"/>
              </a:rPr>
              <a:t>J</a:t>
            </a:r>
            <a:r>
              <a:rPr spc="-650" dirty="0">
                <a:latin typeface="Malgun Gothic Semilight"/>
                <a:cs typeface="Malgun Gothic Semilight"/>
              </a:rPr>
              <a:t> </a:t>
            </a:r>
            <a:r>
              <a:rPr spc="210" dirty="0">
                <a:latin typeface="Malgun Gothic Semilight"/>
                <a:cs typeface="Malgun Gothic Semilight"/>
              </a:rPr>
              <a:t>a</a:t>
            </a:r>
            <a:r>
              <a:rPr spc="110" dirty="0">
                <a:latin typeface="Malgun Gothic Semilight"/>
                <a:cs typeface="Malgun Gothic Semilight"/>
              </a:rPr>
              <a:t>v</a:t>
            </a:r>
            <a:r>
              <a:rPr spc="190" dirty="0">
                <a:latin typeface="Malgun Gothic Semilight"/>
                <a:cs typeface="Malgun Gothic Semilight"/>
              </a:rPr>
              <a:t>a</a:t>
            </a:r>
            <a:r>
              <a:rPr spc="10" dirty="0">
                <a:latin typeface="Malgun Gothic Semilight"/>
                <a:cs typeface="Malgun Gothic Semilight"/>
              </a:rPr>
              <a:t>S</a:t>
            </a:r>
            <a:r>
              <a:rPr spc="-590" dirty="0">
                <a:latin typeface="Malgun Gothic Semilight"/>
                <a:cs typeface="Malgun Gothic Semilight"/>
              </a:rPr>
              <a:t> </a:t>
            </a:r>
            <a:r>
              <a:rPr spc="140" dirty="0">
                <a:latin typeface="Malgun Gothic Semilight"/>
                <a:cs typeface="Malgun Gothic Semilight"/>
              </a:rPr>
              <a:t>c</a:t>
            </a:r>
            <a:r>
              <a:rPr dirty="0">
                <a:latin typeface="Malgun Gothic Semilight"/>
                <a:cs typeface="Malgun Gothic Semilight"/>
              </a:rPr>
              <a:t>ri</a:t>
            </a:r>
            <a:r>
              <a:rPr spc="-70" dirty="0">
                <a:latin typeface="Malgun Gothic Semilight"/>
                <a:cs typeface="Malgun Gothic Semilight"/>
              </a:rPr>
              <a:t>p</a:t>
            </a:r>
            <a:r>
              <a:rPr spc="-80" dirty="0">
                <a:latin typeface="Malgun Gothic Semilight"/>
                <a:cs typeface="Malgun Gothic Semilight"/>
              </a:rPr>
              <a:t>t</a:t>
            </a:r>
            <a:r>
              <a:rPr dirty="0">
                <a:latin typeface="Malgun Gothic Semilight"/>
                <a:cs typeface="Malgun Gothic Semilight"/>
              </a:rPr>
              <a:t>,</a:t>
            </a:r>
            <a:r>
              <a:rPr spc="-100" dirty="0">
                <a:latin typeface="Malgun Gothic Semilight"/>
                <a:cs typeface="Malgun Gothic Semilight"/>
              </a:rPr>
              <a:t> </a:t>
            </a:r>
            <a:r>
              <a:rPr spc="10" dirty="0">
                <a:latin typeface="Malgun Gothic Semilight"/>
                <a:cs typeface="Malgun Gothic Semilight"/>
              </a:rPr>
              <a:t>R</a:t>
            </a:r>
            <a:r>
              <a:rPr spc="-620" dirty="0">
                <a:latin typeface="Malgun Gothic Semilight"/>
                <a:cs typeface="Malgun Gothic Semilight"/>
              </a:rPr>
              <a:t> </a:t>
            </a:r>
            <a:r>
              <a:rPr spc="40" dirty="0">
                <a:latin typeface="Malgun Gothic Semilight"/>
                <a:cs typeface="Malgun Gothic Semilight"/>
              </a:rPr>
              <a:t>e</a:t>
            </a:r>
            <a:r>
              <a:rPr spc="380" dirty="0">
                <a:latin typeface="Malgun Gothic Semilight"/>
                <a:cs typeface="Malgun Gothic Semilight"/>
              </a:rPr>
              <a:t>s</a:t>
            </a:r>
            <a:r>
              <a:rPr spc="10" dirty="0">
                <a:latin typeface="Malgun Gothic Semilight"/>
                <a:cs typeface="Malgun Gothic Semilight"/>
              </a:rPr>
              <a:t>p</a:t>
            </a:r>
            <a:r>
              <a:rPr spc="-40" dirty="0">
                <a:latin typeface="Malgun Gothic Semilight"/>
                <a:cs typeface="Malgun Gothic Semilight"/>
              </a:rPr>
              <a:t>o</a:t>
            </a:r>
            <a:r>
              <a:rPr spc="-15" dirty="0">
                <a:latin typeface="Malgun Gothic Semilight"/>
                <a:cs typeface="Malgun Gothic Semilight"/>
              </a:rPr>
              <a:t>n</a:t>
            </a:r>
            <a:r>
              <a:rPr spc="380" dirty="0">
                <a:latin typeface="Malgun Gothic Semilight"/>
                <a:cs typeface="Malgun Gothic Semilight"/>
              </a:rPr>
              <a:t>s</a:t>
            </a:r>
            <a:r>
              <a:rPr spc="5" dirty="0">
                <a:latin typeface="Malgun Gothic Semilight"/>
                <a:cs typeface="Malgun Gothic Semilight"/>
              </a:rPr>
              <a:t>ive</a:t>
            </a:r>
            <a:r>
              <a:rPr spc="160" dirty="0">
                <a:latin typeface="Malgun Gothic Semilight"/>
                <a:cs typeface="Malgun Gothic Semilight"/>
              </a:rPr>
              <a:t> </a:t>
            </a:r>
            <a:r>
              <a:rPr spc="30" dirty="0">
                <a:latin typeface="Malgun Gothic Semilight"/>
                <a:cs typeface="Malgun Gothic Semilight"/>
              </a:rPr>
              <a:t>D</a:t>
            </a:r>
            <a:r>
              <a:rPr spc="110" dirty="0">
                <a:latin typeface="Malgun Gothic Semilight"/>
                <a:cs typeface="Malgun Gothic Semilight"/>
              </a:rPr>
              <a:t>e</a:t>
            </a:r>
            <a:r>
              <a:rPr spc="380" dirty="0">
                <a:latin typeface="Malgun Gothic Semilight"/>
                <a:cs typeface="Malgun Gothic Semilight"/>
              </a:rPr>
              <a:t>s</a:t>
            </a:r>
            <a:r>
              <a:rPr spc="5" dirty="0">
                <a:latin typeface="Malgun Gothic Semilight"/>
                <a:cs typeface="Malgun Gothic Semilight"/>
              </a:rPr>
              <a:t>ign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8F3820-C64A-2A62-ECB2-EBD3AB5C41AC}"/>
              </a:ext>
            </a:extLst>
          </p:cNvPr>
          <p:cNvSpPr/>
          <p:nvPr/>
        </p:nvSpPr>
        <p:spPr>
          <a:xfrm>
            <a:off x="903487" y="2762766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366521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2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2"/>
                </a:lnTo>
                <a:lnTo>
                  <a:pt x="366521" y="499872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1" y="366522"/>
                </a:lnTo>
                <a:lnTo>
                  <a:pt x="499871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1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022D07A-2258-8D8D-22E3-E18232C6801B}"/>
              </a:ext>
            </a:extLst>
          </p:cNvPr>
          <p:cNvSpPr txBox="1"/>
          <p:nvPr/>
        </p:nvSpPr>
        <p:spPr>
          <a:xfrm>
            <a:off x="1054745" y="2793704"/>
            <a:ext cx="15176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1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679D8D-5CA3-B391-512A-9B2FFE1180D8}"/>
              </a:ext>
            </a:extLst>
          </p:cNvPr>
          <p:cNvSpPr txBox="1"/>
          <p:nvPr/>
        </p:nvSpPr>
        <p:spPr>
          <a:xfrm>
            <a:off x="1703968" y="2774704"/>
            <a:ext cx="4070985" cy="148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0" dirty="0">
                <a:latin typeface="Malgun Gothic Semilight"/>
                <a:cs typeface="Malgun Gothic Semilight"/>
              </a:rPr>
              <a:t>HTML5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600"/>
              </a:lnSpc>
              <a:spcBef>
                <a:spcPts val="1019"/>
              </a:spcBef>
            </a:pPr>
            <a:r>
              <a:rPr sz="1750" spc="25" dirty="0">
                <a:latin typeface="Malgun Gothic Semilight"/>
                <a:cs typeface="Malgun Gothic Semilight"/>
              </a:rPr>
              <a:t>L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45" dirty="0">
                <a:latin typeface="Malgun Gothic Semilight"/>
                <a:cs typeface="Malgun Gothic Semilight"/>
              </a:rPr>
              <a:t>g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15" dirty="0">
                <a:latin typeface="Malgun Gothic Semilight"/>
                <a:cs typeface="Malgun Gothic Semilight"/>
              </a:rPr>
              <a:t> 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he</a:t>
            </a:r>
            <a:r>
              <a:rPr sz="1750" spc="50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160" dirty="0">
                <a:latin typeface="Malgun Gothic Semilight"/>
                <a:cs typeface="Malgun Gothic Semilight"/>
              </a:rPr>
              <a:t>s</a:t>
            </a:r>
            <a:r>
              <a:rPr sz="1750" dirty="0">
                <a:latin typeface="Malgun Gothic Semilight"/>
                <a:cs typeface="Malgun Gothic Semilight"/>
              </a:rPr>
              <a:t>t</a:t>
            </a:r>
            <a:r>
              <a:rPr sz="1750" spc="-120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HT</a:t>
            </a:r>
            <a:r>
              <a:rPr sz="1750" spc="15" dirty="0">
                <a:latin typeface="Malgun Gothic Semilight"/>
                <a:cs typeface="Malgun Gothic Semilight"/>
              </a:rPr>
              <a:t>M</a:t>
            </a:r>
            <a:r>
              <a:rPr sz="1750" spc="25" dirty="0">
                <a:latin typeface="Malgun Gothic Semilight"/>
                <a:cs typeface="Malgun Gothic Semilight"/>
              </a:rPr>
              <a:t>L</a:t>
            </a:r>
            <a:r>
              <a:rPr sz="1750" dirty="0">
                <a:latin typeface="Malgun Gothic Semilight"/>
                <a:cs typeface="Malgun Gothic Semilight"/>
              </a:rPr>
              <a:t>5</a:t>
            </a:r>
            <a:r>
              <a:rPr sz="1750" spc="120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f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f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r  </a:t>
            </a:r>
            <a:r>
              <a:rPr sz="1750" spc="15" dirty="0">
                <a:latin typeface="Malgun Gothic Semilight"/>
                <a:cs typeface="Malgun Gothic Semilight"/>
              </a:rPr>
              <a:t>semantic</a:t>
            </a:r>
            <a:r>
              <a:rPr sz="1750" spc="6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markup</a:t>
            </a:r>
            <a:r>
              <a:rPr sz="1750" spc="-5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80" dirty="0">
                <a:latin typeface="Malgun Gothic Semilight"/>
                <a:cs typeface="Malgun Gothic Semilight"/>
              </a:rPr>
              <a:t> </a:t>
            </a:r>
            <a:r>
              <a:rPr sz="1750" spc="35" dirty="0">
                <a:latin typeface="Malgun Gothic Semilight"/>
                <a:cs typeface="Malgun Gothic Semilight"/>
              </a:rPr>
              <a:t>enhanced</a:t>
            </a:r>
            <a:endParaRPr sz="17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750" spc="20" dirty="0">
                <a:latin typeface="Malgun Gothic Semilight"/>
                <a:cs typeface="Malgun Gothic Semilight"/>
              </a:rPr>
              <a:t>accessibility.</a:t>
            </a:r>
            <a:endParaRPr sz="1750">
              <a:latin typeface="Malgun Gothic Semilight"/>
              <a:cs typeface="Malgun Gothic Semiligh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AB134D-7618-3B4A-BD67-FD193A3953DB}"/>
              </a:ext>
            </a:extLst>
          </p:cNvPr>
          <p:cNvSpPr/>
          <p:nvPr/>
        </p:nvSpPr>
        <p:spPr>
          <a:xfrm>
            <a:off x="6289304" y="2762766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366522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2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2"/>
                </a:lnTo>
                <a:lnTo>
                  <a:pt x="366522" y="499872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2" y="366522"/>
                </a:lnTo>
                <a:lnTo>
                  <a:pt x="499872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2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ED9F40F-1713-49FA-39D9-1A128B942117}"/>
              </a:ext>
            </a:extLst>
          </p:cNvPr>
          <p:cNvSpPr txBox="1"/>
          <p:nvPr/>
        </p:nvSpPr>
        <p:spPr>
          <a:xfrm>
            <a:off x="6436369" y="2793704"/>
            <a:ext cx="20447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2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2A967B2-8068-7245-DA51-FEB6121D077C}"/>
              </a:ext>
            </a:extLst>
          </p:cNvPr>
          <p:cNvSpPr txBox="1"/>
          <p:nvPr/>
        </p:nvSpPr>
        <p:spPr>
          <a:xfrm>
            <a:off x="7093214" y="2774704"/>
            <a:ext cx="4240530" cy="148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10" dirty="0">
                <a:latin typeface="Malgun Gothic Semilight"/>
                <a:cs typeface="Malgun Gothic Semilight"/>
              </a:rPr>
              <a:t>C</a:t>
            </a:r>
            <a:r>
              <a:rPr sz="2150" spc="15" dirty="0">
                <a:latin typeface="Malgun Gothic Semilight"/>
                <a:cs typeface="Malgun Gothic Semilight"/>
              </a:rPr>
              <a:t>S</a:t>
            </a:r>
            <a:r>
              <a:rPr sz="2150" spc="-285" dirty="0">
                <a:latin typeface="Malgun Gothic Semilight"/>
                <a:cs typeface="Malgun Gothic Semilight"/>
              </a:rPr>
              <a:t> </a:t>
            </a:r>
            <a:r>
              <a:rPr sz="2150" spc="15" dirty="0">
                <a:latin typeface="Malgun Gothic Semilight"/>
                <a:cs typeface="Malgun Gothic Semilight"/>
              </a:rPr>
              <a:t>S</a:t>
            </a:r>
            <a:r>
              <a:rPr sz="2150" spc="-285" dirty="0">
                <a:latin typeface="Malgun Gothic Semilight"/>
                <a:cs typeface="Malgun Gothic Semilight"/>
              </a:rPr>
              <a:t> </a:t>
            </a:r>
            <a:r>
              <a:rPr sz="2150" spc="15" dirty="0">
                <a:latin typeface="Malgun Gothic Semilight"/>
                <a:cs typeface="Malgun Gothic Semilight"/>
              </a:rPr>
              <a:t>3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000"/>
              </a:lnSpc>
              <a:spcBef>
                <a:spcPts val="1030"/>
              </a:spcBef>
            </a:pPr>
            <a:r>
              <a:rPr sz="1750" spc="55" dirty="0">
                <a:latin typeface="Malgun Gothic Semilight"/>
                <a:cs typeface="Malgun Gothic Semilight"/>
              </a:rPr>
              <a:t>U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-10" dirty="0">
                <a:latin typeface="Malgun Gothic Semilight"/>
                <a:cs typeface="Malgun Gothic Semilight"/>
              </a:rPr>
              <a:t>ili</a:t>
            </a:r>
            <a:r>
              <a:rPr sz="1750" spc="40" dirty="0">
                <a:latin typeface="Malgun Gothic Semilight"/>
                <a:cs typeface="Malgun Gothic Semilight"/>
              </a:rPr>
              <a:t>z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-95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40" dirty="0">
                <a:latin typeface="Malgun Gothic Semilight"/>
                <a:cs typeface="Malgun Gothic Semilight"/>
              </a:rPr>
              <a:t>d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80" dirty="0">
                <a:latin typeface="Malgun Gothic Semilight"/>
                <a:cs typeface="Malgun Gothic Semilight"/>
              </a:rPr>
              <a:t>c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d</a:t>
            </a:r>
            <a:r>
              <a:rPr sz="1750" spc="-100" dirty="0"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latin typeface="Malgun Gothic Semilight"/>
                <a:cs typeface="Malgun Gothic Semilight"/>
              </a:rPr>
              <a:t>C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3</a:t>
            </a:r>
            <a:r>
              <a:rPr sz="1750" spc="80" dirty="0">
                <a:latin typeface="Malgun Gothic Semilight"/>
                <a:cs typeface="Malgun Gothic Semilight"/>
              </a:rPr>
              <a:t> </a:t>
            </a:r>
            <a:r>
              <a:rPr sz="1750" spc="-40" dirty="0">
                <a:latin typeface="Malgun Gothic Semilight"/>
                <a:cs typeface="Malgun Gothic Semilight"/>
              </a:rPr>
              <a:t>p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40" dirty="0">
                <a:latin typeface="Malgun Gothic Semilight"/>
                <a:cs typeface="Malgun Gothic Semilight"/>
              </a:rPr>
              <a:t>op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155" dirty="0">
                <a:latin typeface="Malgun Gothic Semilight"/>
                <a:cs typeface="Malgun Gothic Semilight"/>
              </a:rPr>
              <a:t> </a:t>
            </a:r>
            <a:r>
              <a:rPr sz="1750" spc="-15" dirty="0">
                <a:latin typeface="Malgun Gothic Semilight"/>
                <a:cs typeface="Malgun Gothic Semilight"/>
              </a:rPr>
              <a:t>f</a:t>
            </a:r>
            <a:r>
              <a:rPr sz="1750" spc="-40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r  </a:t>
            </a:r>
            <a:r>
              <a:rPr sz="1750" spc="-65" dirty="0">
                <a:latin typeface="Malgun Gothic Semilight"/>
                <a:cs typeface="Malgun Gothic Semilight"/>
              </a:rPr>
              <a:t>m</a:t>
            </a:r>
            <a:r>
              <a:rPr sz="1750" spc="-40" dirty="0">
                <a:latin typeface="Malgun Gothic Semilight"/>
                <a:cs typeface="Malgun Gothic Semilight"/>
              </a:rPr>
              <a:t>od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dirty="0">
                <a:latin typeface="Malgun Gothic Semilight"/>
                <a:cs typeface="Malgun Gothic Semilight"/>
              </a:rPr>
              <a:t>n,</a:t>
            </a:r>
            <a:r>
              <a:rPr sz="1750" spc="5" dirty="0">
                <a:latin typeface="Malgun Gothic Semilight"/>
                <a:cs typeface="Malgun Gothic Semilight"/>
              </a:rPr>
              <a:t> 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165" dirty="0">
                <a:latin typeface="Malgun Gothic Semilight"/>
                <a:cs typeface="Malgun Gothic Semilight"/>
              </a:rPr>
              <a:t>s</a:t>
            </a:r>
            <a:r>
              <a:rPr sz="1750" spc="-40" dirty="0">
                <a:latin typeface="Malgun Gothic Semilight"/>
                <a:cs typeface="Malgun Gothic Semilight"/>
              </a:rPr>
              <a:t>po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170" dirty="0">
                <a:latin typeface="Malgun Gothic Semilight"/>
                <a:cs typeface="Malgun Gothic Semilight"/>
              </a:rPr>
              <a:t>s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4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,</a:t>
            </a:r>
            <a:r>
              <a:rPr sz="1750" spc="-45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nd</a:t>
            </a:r>
            <a:r>
              <a:rPr sz="1750" spc="-70" dirty="0">
                <a:latin typeface="Malgun Gothic Semilight"/>
                <a:cs typeface="Malgun Gothic Semilight"/>
              </a:rPr>
              <a:t> 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90" dirty="0">
                <a:latin typeface="Malgun Gothic Semilight"/>
                <a:cs typeface="Malgun Gothic Semilight"/>
              </a:rPr>
              <a:t>a</a:t>
            </a:r>
            <a:r>
              <a:rPr sz="1750" spc="-10" dirty="0">
                <a:latin typeface="Malgun Gothic Semilight"/>
                <a:cs typeface="Malgun Gothic Semilight"/>
              </a:rPr>
              <a:t>ll</a:t>
            </a:r>
            <a:r>
              <a:rPr sz="1750" dirty="0">
                <a:latin typeface="Malgun Gothic Semilight"/>
                <a:cs typeface="Malgun Gothic Semilight"/>
              </a:rPr>
              <a:t>y</a:t>
            </a:r>
            <a:r>
              <a:rPr sz="1750" spc="-30" dirty="0">
                <a:latin typeface="Malgun Gothic Semilight"/>
                <a:cs typeface="Malgun Gothic Semilight"/>
              </a:rPr>
              <a:t> 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-35" dirty="0">
                <a:latin typeface="Malgun Gothic Semilight"/>
                <a:cs typeface="Malgun Gothic Semilight"/>
              </a:rPr>
              <a:t>g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40" dirty="0">
                <a:latin typeface="Malgun Gothic Semilight"/>
                <a:cs typeface="Malgun Gothic Semilight"/>
              </a:rPr>
              <a:t>g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  </a:t>
            </a:r>
            <a:r>
              <a:rPr sz="1750" spc="-10" dirty="0">
                <a:latin typeface="Malgun Gothic Semilight"/>
                <a:cs typeface="Malgun Gothic Semilight"/>
              </a:rPr>
              <a:t>layouts</a:t>
            </a:r>
            <a:r>
              <a:rPr sz="1750" spc="-3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.</a:t>
            </a:r>
            <a:endParaRPr sz="1750">
              <a:latin typeface="Malgun Gothic Semilight"/>
              <a:cs typeface="Malgun Gothic Semiligh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63ACAB7-6C0B-CC56-9A5A-E3E07CC43034}"/>
              </a:ext>
            </a:extLst>
          </p:cNvPr>
          <p:cNvSpPr/>
          <p:nvPr/>
        </p:nvSpPr>
        <p:spPr>
          <a:xfrm>
            <a:off x="903487" y="4713486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366521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1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1"/>
                </a:lnTo>
                <a:lnTo>
                  <a:pt x="366521" y="499871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1" y="366521"/>
                </a:lnTo>
                <a:lnTo>
                  <a:pt x="499871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1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8971682-F9C4-0002-AAD5-474D94CB6FBA}"/>
              </a:ext>
            </a:extLst>
          </p:cNvPr>
          <p:cNvSpPr txBox="1"/>
          <p:nvPr/>
        </p:nvSpPr>
        <p:spPr>
          <a:xfrm>
            <a:off x="1048649" y="4747141"/>
            <a:ext cx="20447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3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F6717D6-D348-0335-B78B-2ADBA6B44BA6}"/>
              </a:ext>
            </a:extLst>
          </p:cNvPr>
          <p:cNvSpPr txBox="1"/>
          <p:nvPr/>
        </p:nvSpPr>
        <p:spPr>
          <a:xfrm>
            <a:off x="1703968" y="4727279"/>
            <a:ext cx="4169410" cy="1480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35" dirty="0">
                <a:latin typeface="Malgun Gothic Semilight"/>
                <a:cs typeface="Malgun Gothic Semilight"/>
              </a:rPr>
              <a:t>J</a:t>
            </a:r>
            <a:r>
              <a:rPr sz="2150" spc="114" dirty="0">
                <a:latin typeface="Malgun Gothic Semilight"/>
                <a:cs typeface="Malgun Gothic Semilight"/>
              </a:rPr>
              <a:t>a</a:t>
            </a:r>
            <a:r>
              <a:rPr sz="2150" spc="55" dirty="0">
                <a:latin typeface="Malgun Gothic Semilight"/>
                <a:cs typeface="Malgun Gothic Semilight"/>
              </a:rPr>
              <a:t>v</a:t>
            </a:r>
            <a:r>
              <a:rPr sz="2150" spc="90" dirty="0">
                <a:latin typeface="Malgun Gothic Semilight"/>
                <a:cs typeface="Malgun Gothic Semilight"/>
              </a:rPr>
              <a:t>a</a:t>
            </a:r>
            <a:r>
              <a:rPr sz="2150" spc="15" dirty="0">
                <a:latin typeface="Malgun Gothic Semilight"/>
                <a:cs typeface="Malgun Gothic Semilight"/>
              </a:rPr>
              <a:t>S</a:t>
            </a:r>
            <a:r>
              <a:rPr sz="2150" spc="-265" dirty="0">
                <a:latin typeface="Malgun Gothic Semilight"/>
                <a:cs typeface="Malgun Gothic Semilight"/>
              </a:rPr>
              <a:t> </a:t>
            </a:r>
            <a:r>
              <a:rPr sz="2150" spc="55" dirty="0">
                <a:latin typeface="Malgun Gothic Semilight"/>
                <a:cs typeface="Malgun Gothic Semilight"/>
              </a:rPr>
              <a:t>c</a:t>
            </a:r>
            <a:r>
              <a:rPr sz="2150" spc="-5" dirty="0">
                <a:latin typeface="Malgun Gothic Semilight"/>
                <a:cs typeface="Malgun Gothic Semilight"/>
              </a:rPr>
              <a:t>ri</a:t>
            </a:r>
            <a:r>
              <a:rPr sz="2150" spc="10" dirty="0">
                <a:latin typeface="Malgun Gothic Semilight"/>
                <a:cs typeface="Malgun Gothic Semilight"/>
              </a:rPr>
              <a:t>pt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000"/>
              </a:lnSpc>
              <a:spcBef>
                <a:spcPts val="1030"/>
              </a:spcBef>
            </a:pPr>
            <a:r>
              <a:rPr sz="1750" spc="45" dirty="0">
                <a:latin typeface="Malgun Gothic Semilight"/>
                <a:cs typeface="Malgun Gothic Semilight"/>
              </a:rPr>
              <a:t>I</a:t>
            </a:r>
            <a:r>
              <a:rPr sz="1750" spc="-65" dirty="0">
                <a:latin typeface="Malgun Gothic Semilight"/>
                <a:cs typeface="Malgun Gothic Semilight"/>
              </a:rPr>
              <a:t>m</a:t>
            </a:r>
            <a:r>
              <a:rPr sz="1750" spc="-45" dirty="0">
                <a:latin typeface="Malgun Gothic Semilight"/>
                <a:cs typeface="Malgun Gothic Semilight"/>
              </a:rPr>
              <a:t>p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-65" dirty="0">
                <a:latin typeface="Malgun Gothic Semilight"/>
                <a:cs typeface="Malgun Gothic Semilight"/>
              </a:rPr>
              <a:t>m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-80" dirty="0">
                <a:latin typeface="Malgun Gothic Semilight"/>
                <a:cs typeface="Malgun Gothic Semilight"/>
              </a:rPr>
              <a:t>t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-3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J</a:t>
            </a:r>
            <a:r>
              <a:rPr sz="1750" spc="-215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235" dirty="0">
                <a:latin typeface="Malgun Gothic Semilight"/>
                <a:cs typeface="Malgun Gothic Semilight"/>
              </a:rPr>
              <a:t> </a:t>
            </a:r>
            <a:r>
              <a:rPr sz="1750" spc="75" dirty="0">
                <a:latin typeface="Malgun Gothic Semilight"/>
                <a:cs typeface="Malgun Gothic Semilight"/>
              </a:rPr>
              <a:t>c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5" dirty="0">
                <a:latin typeface="Malgun Gothic Semilight"/>
                <a:cs typeface="Malgun Gothic Semilight"/>
              </a:rPr>
              <a:t>p</a:t>
            </a:r>
            <a:r>
              <a:rPr sz="1750" dirty="0">
                <a:latin typeface="Malgun Gothic Semilight"/>
                <a:cs typeface="Malgun Gothic Semilight"/>
              </a:rPr>
              <a:t>t</a:t>
            </a:r>
            <a:r>
              <a:rPr sz="1750" spc="-14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f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r</a:t>
            </a:r>
            <a:r>
              <a:rPr sz="1750" spc="-45" dirty="0">
                <a:latin typeface="Malgun Gothic Semilight"/>
                <a:cs typeface="Malgun Gothic Semilight"/>
              </a:rPr>
              <a:t> d</a:t>
            </a:r>
            <a:r>
              <a:rPr sz="1750" dirty="0">
                <a:latin typeface="Malgun Gothic Semilight"/>
                <a:cs typeface="Malgun Gothic Semilight"/>
              </a:rPr>
              <a:t>yn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65" dirty="0">
                <a:latin typeface="Malgun Gothic Semilight"/>
                <a:cs typeface="Malgun Gothic Semilight"/>
              </a:rPr>
              <a:t>m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c</a:t>
            </a:r>
            <a:r>
              <a:rPr sz="1750" spc="4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r  </a:t>
            </a:r>
            <a:r>
              <a:rPr sz="1750" spc="5" dirty="0">
                <a:latin typeface="Malgun Gothic Semilight"/>
                <a:cs typeface="Malgun Gothic Semilight"/>
              </a:rPr>
              <a:t>interactions, </a:t>
            </a:r>
            <a:r>
              <a:rPr sz="1750" spc="10" dirty="0">
                <a:latin typeface="Malgun Gothic Semilight"/>
                <a:cs typeface="Malgun Gothic Semilight"/>
              </a:rPr>
              <a:t>animations, </a:t>
            </a:r>
            <a:r>
              <a:rPr sz="1750" spc="25" dirty="0">
                <a:latin typeface="Malgun Gothic Semilight"/>
                <a:cs typeface="Malgun Gothic Semilight"/>
              </a:rPr>
              <a:t>and </a:t>
            </a:r>
            <a:r>
              <a:rPr sz="1750" spc="30" dirty="0">
                <a:latin typeface="Malgun Gothic Semilight"/>
                <a:cs typeface="Malgun Gothic Semilight"/>
              </a:rPr>
              <a:t>advanced </a:t>
            </a:r>
            <a:r>
              <a:rPr sz="1750" spc="35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functionalities</a:t>
            </a:r>
            <a:r>
              <a:rPr sz="1750" spc="-335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.</a:t>
            </a:r>
            <a:endParaRPr sz="1750">
              <a:latin typeface="Malgun Gothic Semilight"/>
              <a:cs typeface="Malgun Gothic Semilight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CE5ABCE-8854-F1A7-82C4-D25794793303}"/>
              </a:ext>
            </a:extLst>
          </p:cNvPr>
          <p:cNvSpPr/>
          <p:nvPr/>
        </p:nvSpPr>
        <p:spPr>
          <a:xfrm>
            <a:off x="6289304" y="4713486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366522" y="0"/>
                </a:moveTo>
                <a:lnTo>
                  <a:pt x="133350" y="0"/>
                </a:ln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0" y="366521"/>
                </a:lnTo>
                <a:lnTo>
                  <a:pt x="6797" y="408675"/>
                </a:lnTo>
                <a:lnTo>
                  <a:pt x="25725" y="445282"/>
                </a:lnTo>
                <a:lnTo>
                  <a:pt x="54589" y="474146"/>
                </a:lnTo>
                <a:lnTo>
                  <a:pt x="91196" y="493074"/>
                </a:lnTo>
                <a:lnTo>
                  <a:pt x="133350" y="499871"/>
                </a:lnTo>
                <a:lnTo>
                  <a:pt x="366522" y="499871"/>
                </a:lnTo>
                <a:lnTo>
                  <a:pt x="408675" y="493074"/>
                </a:lnTo>
                <a:lnTo>
                  <a:pt x="445282" y="474146"/>
                </a:lnTo>
                <a:lnTo>
                  <a:pt x="474146" y="445282"/>
                </a:lnTo>
                <a:lnTo>
                  <a:pt x="493074" y="408675"/>
                </a:lnTo>
                <a:lnTo>
                  <a:pt x="499872" y="366521"/>
                </a:lnTo>
                <a:lnTo>
                  <a:pt x="499872" y="133350"/>
                </a:lnTo>
                <a:lnTo>
                  <a:pt x="493074" y="91196"/>
                </a:lnTo>
                <a:lnTo>
                  <a:pt x="474146" y="54589"/>
                </a:lnTo>
                <a:lnTo>
                  <a:pt x="445282" y="25725"/>
                </a:lnTo>
                <a:lnTo>
                  <a:pt x="408675" y="6797"/>
                </a:lnTo>
                <a:lnTo>
                  <a:pt x="366522" y="0"/>
                </a:lnTo>
                <a:close/>
              </a:path>
            </a:pathLst>
          </a:custGeom>
          <a:solidFill>
            <a:srgbClr val="34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A65FB68F-EBCC-AD7F-819D-63D5AD0CF80B}"/>
              </a:ext>
            </a:extLst>
          </p:cNvPr>
          <p:cNvSpPr txBox="1"/>
          <p:nvPr/>
        </p:nvSpPr>
        <p:spPr>
          <a:xfrm>
            <a:off x="6438782" y="4747141"/>
            <a:ext cx="211454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4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AE283B7-106B-C33F-1C33-17C6784E2C3E}"/>
              </a:ext>
            </a:extLst>
          </p:cNvPr>
          <p:cNvSpPr txBox="1"/>
          <p:nvPr/>
        </p:nvSpPr>
        <p:spPr>
          <a:xfrm>
            <a:off x="7093214" y="4727279"/>
            <a:ext cx="4258310" cy="1480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0" dirty="0">
                <a:latin typeface="Malgun Gothic Semilight"/>
                <a:cs typeface="Malgun Gothic Semilight"/>
              </a:rPr>
              <a:t>R</a:t>
            </a:r>
            <a:r>
              <a:rPr sz="2150" spc="-305" dirty="0">
                <a:latin typeface="Malgun Gothic Semilight"/>
                <a:cs typeface="Malgun Gothic Semilight"/>
              </a:rPr>
              <a:t> </a:t>
            </a:r>
            <a:r>
              <a:rPr sz="2150" spc="40" dirty="0">
                <a:latin typeface="Malgun Gothic Semilight"/>
                <a:cs typeface="Malgun Gothic Semilight"/>
              </a:rPr>
              <a:t>e</a:t>
            </a:r>
            <a:r>
              <a:rPr sz="2150" spc="95" dirty="0">
                <a:latin typeface="Malgun Gothic Semilight"/>
                <a:cs typeface="Malgun Gothic Semilight"/>
              </a:rPr>
              <a:t>s</a:t>
            </a:r>
            <a:r>
              <a:rPr sz="2150" spc="20" dirty="0">
                <a:latin typeface="Malgun Gothic Semilight"/>
                <a:cs typeface="Malgun Gothic Semilight"/>
              </a:rPr>
              <a:t>p</a:t>
            </a:r>
            <a:r>
              <a:rPr sz="2150" spc="10" dirty="0">
                <a:latin typeface="Malgun Gothic Semilight"/>
                <a:cs typeface="Malgun Gothic Semilight"/>
              </a:rPr>
              <a:t>o</a:t>
            </a:r>
            <a:r>
              <a:rPr sz="2150" spc="40" dirty="0">
                <a:latin typeface="Malgun Gothic Semilight"/>
                <a:cs typeface="Malgun Gothic Semilight"/>
              </a:rPr>
              <a:t>n</a:t>
            </a:r>
            <a:r>
              <a:rPr sz="2150" spc="70" dirty="0">
                <a:latin typeface="Malgun Gothic Semilight"/>
                <a:cs typeface="Malgun Gothic Semilight"/>
              </a:rPr>
              <a:t>s</a:t>
            </a:r>
            <a:r>
              <a:rPr sz="2150" spc="15" dirty="0">
                <a:latin typeface="Malgun Gothic Semilight"/>
                <a:cs typeface="Malgun Gothic Semilight"/>
              </a:rPr>
              <a:t>i</a:t>
            </a:r>
            <a:r>
              <a:rPr sz="2150" spc="55" dirty="0">
                <a:latin typeface="Malgun Gothic Semilight"/>
                <a:cs typeface="Malgun Gothic Semilight"/>
              </a:rPr>
              <a:t>v</a:t>
            </a:r>
            <a:r>
              <a:rPr sz="2150" spc="15" dirty="0">
                <a:latin typeface="Malgun Gothic Semilight"/>
                <a:cs typeface="Malgun Gothic Semilight"/>
              </a:rPr>
              <a:t>e</a:t>
            </a:r>
            <a:r>
              <a:rPr sz="2150" spc="165" dirty="0">
                <a:latin typeface="Malgun Gothic Semilight"/>
                <a:cs typeface="Malgun Gothic Semilight"/>
              </a:rPr>
              <a:t> </a:t>
            </a:r>
            <a:r>
              <a:rPr sz="2150" spc="25" dirty="0">
                <a:latin typeface="Malgun Gothic Semilight"/>
                <a:cs typeface="Malgun Gothic Semilight"/>
              </a:rPr>
              <a:t>D</a:t>
            </a:r>
            <a:r>
              <a:rPr sz="2150" spc="50" dirty="0">
                <a:latin typeface="Malgun Gothic Semilight"/>
                <a:cs typeface="Malgun Gothic Semilight"/>
              </a:rPr>
              <a:t>e</a:t>
            </a:r>
            <a:r>
              <a:rPr sz="2150" spc="170" dirty="0">
                <a:latin typeface="Malgun Gothic Semilight"/>
                <a:cs typeface="Malgun Gothic Semilight"/>
              </a:rPr>
              <a:t>s</a:t>
            </a:r>
            <a:r>
              <a:rPr sz="2150" spc="-5" dirty="0">
                <a:latin typeface="Malgun Gothic Semilight"/>
                <a:cs typeface="Malgun Gothic Semilight"/>
              </a:rPr>
              <a:t>i</a:t>
            </a:r>
            <a:r>
              <a:rPr sz="2150" spc="15" dirty="0">
                <a:latin typeface="Malgun Gothic Semilight"/>
                <a:cs typeface="Malgun Gothic Semilight"/>
              </a:rPr>
              <a:t>gn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000"/>
              </a:lnSpc>
              <a:spcBef>
                <a:spcPts val="1030"/>
              </a:spcBef>
            </a:pPr>
            <a:r>
              <a:rPr sz="1750" spc="80" dirty="0">
                <a:latin typeface="Malgun Gothic Semilight"/>
                <a:cs typeface="Malgun Gothic Semilight"/>
              </a:rPr>
              <a:t>E</a:t>
            </a:r>
            <a:r>
              <a:rPr sz="1750" spc="-25" dirty="0">
                <a:latin typeface="Malgun Gothic Semilight"/>
                <a:cs typeface="Malgun Gothic Semilight"/>
              </a:rPr>
              <a:t>n</a:t>
            </a:r>
            <a:r>
              <a:rPr sz="1750" spc="165" dirty="0">
                <a:latin typeface="Malgun Gothic Semilight"/>
                <a:cs typeface="Malgun Gothic Semilight"/>
              </a:rPr>
              <a:t>s</a:t>
            </a:r>
            <a:r>
              <a:rPr sz="1750" spc="-25" dirty="0">
                <a:latin typeface="Malgun Gothic Semilight"/>
                <a:cs typeface="Malgun Gothic Semilight"/>
              </a:rPr>
              <a:t>u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-12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a</a:t>
            </a:r>
            <a:r>
              <a:rPr sz="1750" spc="75" dirty="0">
                <a:latin typeface="Malgun Gothic Semilight"/>
                <a:cs typeface="Malgun Gothic Semilight"/>
              </a:rPr>
              <a:t> </a:t>
            </a:r>
            <a:r>
              <a:rPr sz="1750" spc="165" dirty="0">
                <a:latin typeface="Malgun Gothic Semilight"/>
                <a:cs typeface="Malgun Gothic Semilight"/>
              </a:rPr>
              <a:t>s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65" dirty="0">
                <a:latin typeface="Malgun Gothic Semilight"/>
                <a:cs typeface="Malgun Gothic Semilight"/>
              </a:rPr>
              <a:t>m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165" dirty="0">
                <a:latin typeface="Malgun Gothic Semilight"/>
                <a:cs typeface="Malgun Gothic Semilight"/>
              </a:rPr>
              <a:t>s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13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25" dirty="0">
                <a:latin typeface="Malgun Gothic Semilight"/>
                <a:cs typeface="Malgun Gothic Semilight"/>
              </a:rPr>
              <a:t> 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r</a:t>
            </a:r>
            <a:r>
              <a:rPr sz="1750" spc="-60" dirty="0">
                <a:latin typeface="Malgun Gothic Semilight"/>
                <a:cs typeface="Malgun Gothic Semilight"/>
              </a:rPr>
              <a:t> 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5" dirty="0">
                <a:latin typeface="Malgun Gothic Semilight"/>
                <a:cs typeface="Malgun Gothic Semilight"/>
              </a:rPr>
              <a:t>x</a:t>
            </a:r>
            <a:r>
              <a:rPr sz="1750" spc="-40" dirty="0">
                <a:latin typeface="Malgun Gothic Semilight"/>
                <a:cs typeface="Malgun Gothic Semilight"/>
              </a:rPr>
              <a:t>p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80" dirty="0">
                <a:latin typeface="Malgun Gothic Semilight"/>
                <a:cs typeface="Malgun Gothic Semilight"/>
              </a:rPr>
              <a:t>c</a:t>
            </a:r>
            <a:r>
              <a:rPr sz="1750" dirty="0">
                <a:latin typeface="Malgun Gothic Semilight"/>
                <a:cs typeface="Malgun Gothic Semilight"/>
              </a:rPr>
              <a:t>e  </a:t>
            </a:r>
            <a:r>
              <a:rPr sz="1750" spc="40" dirty="0">
                <a:latin typeface="Malgun Gothic Semilight"/>
                <a:cs typeface="Malgun Gothic Semilight"/>
              </a:rPr>
              <a:t>across</a:t>
            </a:r>
            <a:r>
              <a:rPr sz="1750" spc="10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a</a:t>
            </a:r>
            <a:r>
              <a:rPr sz="1750" spc="75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wide</a:t>
            </a:r>
            <a:r>
              <a:rPr sz="1750" spc="5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range</a:t>
            </a:r>
            <a:r>
              <a:rPr sz="1750" spc="25" dirty="0">
                <a:latin typeface="Malgun Gothic Semilight"/>
                <a:cs typeface="Malgun Gothic Semilight"/>
              </a:rPr>
              <a:t> </a:t>
            </a:r>
            <a:r>
              <a:rPr sz="1750" spc="-25" dirty="0">
                <a:latin typeface="Malgun Gothic Semilight"/>
                <a:cs typeface="Malgun Gothic Semilight"/>
              </a:rPr>
              <a:t>of</a:t>
            </a:r>
            <a:r>
              <a:rPr sz="1750" spc="-5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devices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and</a:t>
            </a:r>
            <a:r>
              <a:rPr sz="1750" spc="-75" dirty="0">
                <a:latin typeface="Malgun Gothic Semilight"/>
                <a:cs typeface="Malgun Gothic Semilight"/>
              </a:rPr>
              <a:t> </a:t>
            </a:r>
            <a:r>
              <a:rPr sz="1750" spc="55" dirty="0">
                <a:latin typeface="Malgun Gothic Semilight"/>
                <a:cs typeface="Malgun Gothic Semilight"/>
              </a:rPr>
              <a:t>screen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70" dirty="0">
                <a:latin typeface="Malgun Gothic Semilight"/>
                <a:cs typeface="Malgun Gothic Semilight"/>
              </a:rPr>
              <a:t>sizes.</a:t>
            </a:r>
            <a:endParaRPr sz="1750">
              <a:latin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59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C8EF11-C24B-D719-5D68-216FAD1761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5140" y="144467"/>
            <a:ext cx="628586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</a:pPr>
            <a:r>
              <a:rPr sz="3500" spc="-5" dirty="0"/>
              <a:t>Navigation</a:t>
            </a:r>
            <a:r>
              <a:rPr sz="3500" spc="5" dirty="0"/>
              <a:t> </a:t>
            </a:r>
            <a:r>
              <a:rPr sz="3500" spc="-5" dirty="0"/>
              <a:t>Bar: </a:t>
            </a:r>
            <a:r>
              <a:rPr sz="3500" spc="5" dirty="0"/>
              <a:t>HTML</a:t>
            </a:r>
            <a:r>
              <a:rPr sz="3500" spc="-165" dirty="0"/>
              <a:t> </a:t>
            </a:r>
            <a:r>
              <a:rPr sz="3500" spc="-5" dirty="0"/>
              <a:t>and</a:t>
            </a:r>
            <a:r>
              <a:rPr sz="3500" spc="-10" dirty="0"/>
              <a:t> </a:t>
            </a:r>
            <a:r>
              <a:rPr sz="3500" spc="-5" dirty="0"/>
              <a:t>CSS </a:t>
            </a:r>
            <a:r>
              <a:rPr sz="3500" spc="-960" dirty="0"/>
              <a:t> </a:t>
            </a:r>
            <a:r>
              <a:rPr sz="3500" dirty="0"/>
              <a:t>Implementation</a:t>
            </a:r>
            <a:endParaRPr sz="35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FED3E3B-838D-0F57-76C7-C0E599CA72A4}"/>
              </a:ext>
            </a:extLst>
          </p:cNvPr>
          <p:cNvSpPr txBox="1"/>
          <p:nvPr/>
        </p:nvSpPr>
        <p:spPr>
          <a:xfrm>
            <a:off x="1565140" y="1522848"/>
            <a:ext cx="2529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Structure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F31C1BB-1EC6-FAC0-0049-55F59B361377}"/>
              </a:ext>
            </a:extLst>
          </p:cNvPr>
          <p:cNvSpPr txBox="1"/>
          <p:nvPr/>
        </p:nvSpPr>
        <p:spPr>
          <a:xfrm>
            <a:off x="1565140" y="2229654"/>
            <a:ext cx="8237220" cy="7923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25099"/>
              </a:lnSpc>
              <a:spcBef>
                <a:spcPts val="85"/>
              </a:spcBef>
            </a:pPr>
            <a:r>
              <a:rPr sz="1400" spc="-3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navigation </a:t>
            </a:r>
            <a:r>
              <a:rPr sz="1400" spc="-10" dirty="0">
                <a:latin typeface="Arial MT"/>
                <a:cs typeface="Arial MT"/>
              </a:rPr>
              <a:t>bar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spc="-10" dirty="0">
                <a:latin typeface="Arial MT"/>
                <a:cs typeface="Arial MT"/>
              </a:rPr>
              <a:t>constructed </a:t>
            </a:r>
            <a:r>
              <a:rPr sz="1400" spc="-25" dirty="0">
                <a:latin typeface="Arial MT"/>
                <a:cs typeface="Arial MT"/>
              </a:rPr>
              <a:t>using </a:t>
            </a:r>
            <a:r>
              <a:rPr sz="1400" spc="-15" dirty="0">
                <a:latin typeface="Arial MT"/>
                <a:cs typeface="Arial MT"/>
              </a:rPr>
              <a:t>semantic </a:t>
            </a:r>
            <a:r>
              <a:rPr sz="1400" spc="-20" dirty="0">
                <a:latin typeface="Arial MT"/>
                <a:cs typeface="Arial MT"/>
              </a:rPr>
              <a:t>HTML elements, </a:t>
            </a:r>
            <a:r>
              <a:rPr sz="1400" dirty="0">
                <a:latin typeface="Arial MT"/>
                <a:cs typeface="Arial MT"/>
              </a:rPr>
              <a:t>including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b="1" spc="-10" dirty="0">
                <a:latin typeface="Arial"/>
                <a:cs typeface="Arial"/>
              </a:rPr>
              <a:t>nav </a:t>
            </a:r>
            <a:r>
              <a:rPr sz="1400" spc="-5" dirty="0">
                <a:latin typeface="Arial MT"/>
                <a:cs typeface="Arial MT"/>
              </a:rPr>
              <a:t>tag </a:t>
            </a:r>
            <a:r>
              <a:rPr sz="1400" spc="1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encapsulate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navigation menu. </a:t>
            </a:r>
            <a:r>
              <a:rPr sz="1400" spc="5" dirty="0">
                <a:latin typeface="Arial MT"/>
                <a:cs typeface="Arial MT"/>
              </a:rPr>
              <a:t>Within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b="1" spc="-15" dirty="0">
                <a:latin typeface="Arial"/>
                <a:cs typeface="Arial"/>
              </a:rPr>
              <a:t>nav </a:t>
            </a:r>
            <a:r>
              <a:rPr sz="1400" spc="5" dirty="0">
                <a:latin typeface="Arial MT"/>
                <a:cs typeface="Arial MT"/>
              </a:rPr>
              <a:t>tag, </a:t>
            </a:r>
            <a:r>
              <a:rPr sz="1400" spc="-20" dirty="0">
                <a:latin typeface="Arial MT"/>
                <a:cs typeface="Arial MT"/>
              </a:rPr>
              <a:t>we </a:t>
            </a:r>
            <a:r>
              <a:rPr sz="1400" spc="-25" dirty="0">
                <a:latin typeface="Arial MT"/>
                <a:cs typeface="Arial MT"/>
              </a:rPr>
              <a:t>have </a:t>
            </a:r>
            <a:r>
              <a:rPr sz="1400" spc="-35" dirty="0">
                <a:latin typeface="Arial MT"/>
                <a:cs typeface="Arial MT"/>
              </a:rPr>
              <a:t>an </a:t>
            </a:r>
            <a:r>
              <a:rPr sz="1400" spc="-10" dirty="0">
                <a:latin typeface="Arial MT"/>
                <a:cs typeface="Arial MT"/>
              </a:rPr>
              <a:t>unordered </a:t>
            </a:r>
            <a:r>
              <a:rPr sz="1400" spc="-30" dirty="0">
                <a:latin typeface="Arial MT"/>
                <a:cs typeface="Arial MT"/>
              </a:rPr>
              <a:t>list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b="1" spc="-25" dirty="0">
                <a:latin typeface="Arial"/>
                <a:cs typeface="Arial"/>
              </a:rPr>
              <a:t>ul</a:t>
            </a:r>
            <a:r>
              <a:rPr sz="1400" spc="-25" dirty="0">
                <a:latin typeface="Arial MT"/>
                <a:cs typeface="Arial MT"/>
              </a:rPr>
              <a:t>) </a:t>
            </a:r>
            <a:r>
              <a:rPr sz="1400" spc="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navigation </a:t>
            </a:r>
            <a:r>
              <a:rPr sz="1400" dirty="0">
                <a:latin typeface="Arial MT"/>
                <a:cs typeface="Arial MT"/>
              </a:rPr>
              <a:t>links </a:t>
            </a:r>
            <a:r>
              <a:rPr sz="1400" spc="-15" dirty="0">
                <a:latin typeface="Arial MT"/>
                <a:cs typeface="Arial MT"/>
              </a:rPr>
              <a:t>represented </a:t>
            </a:r>
            <a:r>
              <a:rPr sz="1400" spc="-25" dirty="0">
                <a:latin typeface="Arial MT"/>
                <a:cs typeface="Arial MT"/>
              </a:rPr>
              <a:t>as </a:t>
            </a:r>
            <a:r>
              <a:rPr sz="1400" spc="-30" dirty="0">
                <a:latin typeface="Arial MT"/>
                <a:cs typeface="Arial MT"/>
              </a:rPr>
              <a:t>list 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items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(</a:t>
            </a:r>
            <a:r>
              <a:rPr sz="1400" b="1" spc="-30" dirty="0">
                <a:latin typeface="Arial"/>
                <a:cs typeface="Arial"/>
              </a:rPr>
              <a:t>li</a:t>
            </a:r>
            <a:r>
              <a:rPr sz="1400" spc="-30" dirty="0">
                <a:latin typeface="Arial MT"/>
                <a:cs typeface="Arial MT"/>
              </a:rPr>
              <a:t>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B831471-AA79-4D90-698A-E0142120F5F2}"/>
              </a:ext>
            </a:extLst>
          </p:cNvPr>
          <p:cNvSpPr txBox="1"/>
          <p:nvPr/>
        </p:nvSpPr>
        <p:spPr>
          <a:xfrm>
            <a:off x="1565140" y="3300722"/>
            <a:ext cx="1921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CSS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Styling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0071CD-DF42-6AFA-73F1-6D89A6B078E6}"/>
              </a:ext>
            </a:extLst>
          </p:cNvPr>
          <p:cNvSpPr txBox="1"/>
          <p:nvPr/>
        </p:nvSpPr>
        <p:spPr>
          <a:xfrm>
            <a:off x="1565140" y="4007527"/>
            <a:ext cx="8131175" cy="7923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25099"/>
              </a:lnSpc>
              <a:spcBef>
                <a:spcPts val="85"/>
              </a:spcBef>
            </a:pPr>
            <a:r>
              <a:rPr sz="1400" spc="-3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navigation </a:t>
            </a:r>
            <a:r>
              <a:rPr sz="1400" spc="-10" dirty="0">
                <a:latin typeface="Arial MT"/>
                <a:cs typeface="Arial MT"/>
              </a:rPr>
              <a:t>bar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spc="-30" dirty="0">
                <a:latin typeface="Arial MT"/>
                <a:cs typeface="Arial MT"/>
              </a:rPr>
              <a:t>styled </a:t>
            </a:r>
            <a:r>
              <a:rPr sz="1400" spc="-25" dirty="0">
                <a:latin typeface="Arial MT"/>
                <a:cs typeface="Arial MT"/>
              </a:rPr>
              <a:t>using </a:t>
            </a:r>
            <a:r>
              <a:rPr sz="1400" spc="-40" dirty="0">
                <a:latin typeface="Arial MT"/>
                <a:cs typeface="Arial MT"/>
              </a:rPr>
              <a:t>CSS </a:t>
            </a:r>
            <a:r>
              <a:rPr sz="1400" spc="25" dirty="0">
                <a:latin typeface="Arial MT"/>
                <a:cs typeface="Arial MT"/>
              </a:rPr>
              <a:t>to </a:t>
            </a:r>
            <a:r>
              <a:rPr sz="1400" spc="-20" dirty="0">
                <a:latin typeface="Arial MT"/>
                <a:cs typeface="Arial MT"/>
              </a:rPr>
              <a:t>achieve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-20" dirty="0">
                <a:latin typeface="Arial MT"/>
                <a:cs typeface="Arial MT"/>
              </a:rPr>
              <a:t>visually </a:t>
            </a:r>
            <a:r>
              <a:rPr sz="1400" spc="-15" dirty="0">
                <a:latin typeface="Arial MT"/>
                <a:cs typeface="Arial MT"/>
              </a:rPr>
              <a:t>appealing </a:t>
            </a:r>
            <a:r>
              <a:rPr sz="1400" spc="-20" dirty="0">
                <a:latin typeface="Arial MT"/>
                <a:cs typeface="Arial MT"/>
              </a:rPr>
              <a:t>and </a:t>
            </a:r>
            <a:r>
              <a:rPr sz="1400" spc="-15" dirty="0">
                <a:latin typeface="Arial MT"/>
                <a:cs typeface="Arial MT"/>
              </a:rPr>
              <a:t>responsive design. </a:t>
            </a:r>
            <a:r>
              <a:rPr sz="1400" spc="-55" dirty="0">
                <a:latin typeface="Arial MT"/>
                <a:cs typeface="Arial MT"/>
              </a:rPr>
              <a:t>Key </a:t>
            </a:r>
            <a:r>
              <a:rPr sz="1400" spc="-40" dirty="0">
                <a:latin typeface="Arial MT"/>
                <a:cs typeface="Arial MT"/>
              </a:rPr>
              <a:t>CSS 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properties include </a:t>
            </a:r>
            <a:r>
              <a:rPr sz="1400" b="1" spc="-25" dirty="0">
                <a:latin typeface="Arial"/>
                <a:cs typeface="Arial"/>
              </a:rPr>
              <a:t>display </a:t>
            </a:r>
            <a:r>
              <a:rPr sz="1400" spc="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layout, </a:t>
            </a:r>
            <a:r>
              <a:rPr sz="1400" b="1" spc="-30" dirty="0">
                <a:latin typeface="Arial"/>
                <a:cs typeface="Arial"/>
              </a:rPr>
              <a:t>list- </a:t>
            </a:r>
            <a:r>
              <a:rPr sz="1400" b="1" spc="-15" dirty="0">
                <a:latin typeface="Arial"/>
                <a:cs typeface="Arial"/>
              </a:rPr>
              <a:t>style- type </a:t>
            </a:r>
            <a:r>
              <a:rPr sz="1400" spc="25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remove </a:t>
            </a:r>
            <a:r>
              <a:rPr sz="1400" spc="-15" dirty="0">
                <a:latin typeface="Arial MT"/>
                <a:cs typeface="Arial MT"/>
              </a:rPr>
              <a:t>default </a:t>
            </a:r>
            <a:r>
              <a:rPr sz="1400" spc="-5" dirty="0">
                <a:latin typeface="Arial MT"/>
                <a:cs typeface="Arial MT"/>
              </a:rPr>
              <a:t>bullet </a:t>
            </a:r>
            <a:r>
              <a:rPr sz="1400" spc="-15" dirty="0">
                <a:latin typeface="Arial MT"/>
                <a:cs typeface="Arial MT"/>
              </a:rPr>
              <a:t>points, </a:t>
            </a:r>
            <a:r>
              <a:rPr sz="1400" b="1" spc="-35" dirty="0">
                <a:latin typeface="Arial"/>
                <a:cs typeface="Arial"/>
              </a:rPr>
              <a:t>text- </a:t>
            </a:r>
            <a:r>
              <a:rPr sz="1400" b="1" spc="-25" dirty="0">
                <a:latin typeface="Arial"/>
                <a:cs typeface="Arial"/>
              </a:rPr>
              <a:t>decoration </a:t>
            </a:r>
            <a:r>
              <a:rPr sz="1400" spc="1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underlines,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"/>
                <a:cs typeface="Arial"/>
              </a:rPr>
              <a:t>padding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b="1" spc="-30" dirty="0">
                <a:latin typeface="Arial"/>
                <a:cs typeface="Arial"/>
              </a:rPr>
              <a:t>margin</a:t>
            </a:r>
            <a:r>
              <a:rPr sz="1400" b="1" spc="10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spacing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alignment.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B42C8B2-A555-3623-0E2E-165695C882F8}"/>
              </a:ext>
            </a:extLst>
          </p:cNvPr>
          <p:cNvSpPr txBox="1"/>
          <p:nvPr/>
        </p:nvSpPr>
        <p:spPr>
          <a:xfrm>
            <a:off x="1565140" y="5078595"/>
            <a:ext cx="1102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Arial MT"/>
                <a:cs typeface="Arial MT"/>
              </a:rPr>
              <a:t>Out</a:t>
            </a:r>
            <a:r>
              <a:rPr sz="2800" spc="40" dirty="0">
                <a:latin typeface="Arial MT"/>
                <a:cs typeface="Arial MT"/>
              </a:rPr>
              <a:t>p</a:t>
            </a:r>
            <a:r>
              <a:rPr sz="2800" dirty="0">
                <a:latin typeface="Arial MT"/>
                <a:cs typeface="Arial MT"/>
              </a:rPr>
              <a:t>ut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45B0B3BB-8442-0AC8-1C53-C0953AF8D2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70" y="4498458"/>
            <a:ext cx="5465063" cy="33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50DBB59-AF2D-609F-D06F-05A982CC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082" y="603334"/>
            <a:ext cx="1019175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85" dirty="0">
                <a:latin typeface="Malgun Gothic Semilight"/>
                <a:cs typeface="Malgun Gothic Semilight"/>
              </a:rPr>
              <a:t>Design</a:t>
            </a:r>
            <a:r>
              <a:rPr spc="-20" dirty="0">
                <a:latin typeface="Malgun Gothic Semilight"/>
                <a:cs typeface="Malgun Gothic Semilight"/>
              </a:rPr>
              <a:t> </a:t>
            </a:r>
            <a:r>
              <a:rPr spc="110" dirty="0">
                <a:latin typeface="Malgun Gothic Semilight"/>
                <a:cs typeface="Malgun Gothic Semilight"/>
              </a:rPr>
              <a:t>Decisions:</a:t>
            </a:r>
            <a:r>
              <a:rPr spc="200" dirty="0">
                <a:latin typeface="Malgun Gothic Semilight"/>
                <a:cs typeface="Malgun Gothic Semilight"/>
              </a:rPr>
              <a:t> </a:t>
            </a:r>
            <a:r>
              <a:rPr spc="45" dirty="0">
                <a:latin typeface="Malgun Gothic Semilight"/>
                <a:cs typeface="Malgun Gothic Semilight"/>
              </a:rPr>
              <a:t>Layout,</a:t>
            </a:r>
            <a:r>
              <a:rPr spc="-75" dirty="0">
                <a:latin typeface="Malgun Gothic Semilight"/>
                <a:cs typeface="Malgun Gothic Semilight"/>
              </a:rPr>
              <a:t> </a:t>
            </a:r>
            <a:r>
              <a:rPr spc="45" dirty="0">
                <a:latin typeface="Malgun Gothic Semilight"/>
                <a:cs typeface="Malgun Gothic Semilight"/>
              </a:rPr>
              <a:t>Color</a:t>
            </a:r>
            <a:r>
              <a:rPr spc="-120" dirty="0">
                <a:latin typeface="Malgun Gothic Semilight"/>
                <a:cs typeface="Malgun Gothic Semilight"/>
              </a:rPr>
              <a:t> </a:t>
            </a:r>
            <a:r>
              <a:rPr spc="120" dirty="0">
                <a:latin typeface="Malgun Gothic Semilight"/>
                <a:cs typeface="Malgun Gothic Semilight"/>
              </a:rPr>
              <a:t>Scheme, </a:t>
            </a:r>
            <a:r>
              <a:rPr spc="-1210" dirty="0">
                <a:latin typeface="Malgun Gothic Semilight"/>
                <a:cs typeface="Malgun Gothic Semilight"/>
              </a:rPr>
              <a:t> </a:t>
            </a:r>
            <a:r>
              <a:rPr spc="5" dirty="0">
                <a:latin typeface="Malgun Gothic Semilight"/>
                <a:cs typeface="Malgun Gothic Semilight"/>
              </a:rPr>
              <a:t>Ty</a:t>
            </a:r>
            <a:r>
              <a:rPr spc="-10" dirty="0">
                <a:latin typeface="Malgun Gothic Semilight"/>
                <a:cs typeface="Malgun Gothic Semilight"/>
              </a:rPr>
              <a:t>p</a:t>
            </a:r>
            <a:r>
              <a:rPr spc="-75" dirty="0">
                <a:latin typeface="Malgun Gothic Semilight"/>
                <a:cs typeface="Malgun Gothic Semilight"/>
              </a:rPr>
              <a:t>o</a:t>
            </a:r>
            <a:r>
              <a:rPr spc="-55" dirty="0">
                <a:latin typeface="Malgun Gothic Semilight"/>
                <a:cs typeface="Malgun Gothic Semilight"/>
              </a:rPr>
              <a:t>g</a:t>
            </a:r>
            <a:r>
              <a:rPr spc="-20" dirty="0">
                <a:latin typeface="Malgun Gothic Semilight"/>
                <a:cs typeface="Malgun Gothic Semilight"/>
              </a:rPr>
              <a:t>r</a:t>
            </a:r>
            <a:r>
              <a:rPr spc="5" dirty="0">
                <a:latin typeface="Malgun Gothic Semilight"/>
                <a:cs typeface="Malgun Gothic Semilight"/>
              </a:rPr>
              <a:t>a</a:t>
            </a:r>
            <a:r>
              <a:rPr spc="-10" dirty="0">
                <a:latin typeface="Malgun Gothic Semilight"/>
                <a:cs typeface="Malgun Gothic Semilight"/>
              </a:rPr>
              <a:t>p</a:t>
            </a:r>
            <a:r>
              <a:rPr spc="10" dirty="0">
                <a:latin typeface="Malgun Gothic Semilight"/>
                <a:cs typeface="Malgun Gothic Semilight"/>
              </a:rPr>
              <a:t>h</a:t>
            </a:r>
            <a:r>
              <a:rPr spc="-330" dirty="0">
                <a:latin typeface="Malgun Gothic Semilight"/>
                <a:cs typeface="Malgun Gothic Semilight"/>
              </a:rPr>
              <a:t>y</a:t>
            </a:r>
            <a:r>
              <a:rPr dirty="0">
                <a:latin typeface="Malgun Gothic Semilight"/>
                <a:cs typeface="Malgun Gothic Semilight"/>
              </a:rPr>
              <a:t>,</a:t>
            </a:r>
            <a:r>
              <a:rPr spc="5" dirty="0">
                <a:latin typeface="Malgun Gothic Semilight"/>
                <a:cs typeface="Malgun Gothic Semilight"/>
              </a:rPr>
              <a:t> </a:t>
            </a:r>
            <a:r>
              <a:rPr spc="10" dirty="0">
                <a:latin typeface="Malgun Gothic Semilight"/>
                <a:cs typeface="Malgun Gothic Semilight"/>
              </a:rPr>
              <a:t>Us</a:t>
            </a:r>
            <a:r>
              <a:rPr spc="-825" dirty="0">
                <a:latin typeface="Malgun Gothic Semilight"/>
                <a:cs typeface="Malgun Gothic Semilight"/>
              </a:rPr>
              <a:t> </a:t>
            </a:r>
            <a:r>
              <a:rPr spc="5" dirty="0">
                <a:latin typeface="Malgun Gothic Semilight"/>
                <a:cs typeface="Malgun Gothic Semilight"/>
              </a:rPr>
              <a:t>er</a:t>
            </a:r>
            <a:r>
              <a:rPr spc="55" dirty="0">
                <a:latin typeface="Malgun Gothic Semilight"/>
                <a:cs typeface="Malgun Gothic Semilight"/>
              </a:rPr>
              <a:t> </a:t>
            </a:r>
            <a:r>
              <a:rPr spc="35" dirty="0">
                <a:latin typeface="Malgun Gothic Semilight"/>
                <a:cs typeface="Malgun Gothic Semilight"/>
              </a:rPr>
              <a:t>E</a:t>
            </a:r>
            <a:r>
              <a:rPr spc="85" dirty="0">
                <a:latin typeface="Malgun Gothic Semilight"/>
                <a:cs typeface="Malgun Gothic Semilight"/>
              </a:rPr>
              <a:t>x</a:t>
            </a:r>
            <a:r>
              <a:rPr spc="10" dirty="0">
                <a:latin typeface="Malgun Gothic Semilight"/>
                <a:cs typeface="Malgun Gothic Semilight"/>
              </a:rPr>
              <a:t>p</a:t>
            </a:r>
            <a:r>
              <a:rPr spc="30" dirty="0">
                <a:latin typeface="Malgun Gothic Semilight"/>
                <a:cs typeface="Malgun Gothic Semilight"/>
              </a:rPr>
              <a:t>e</a:t>
            </a:r>
            <a:r>
              <a:rPr dirty="0">
                <a:latin typeface="Malgun Gothic Semilight"/>
                <a:cs typeface="Malgun Gothic Semilight"/>
              </a:rPr>
              <a:t>r</a:t>
            </a:r>
            <a:r>
              <a:rPr spc="25" dirty="0">
                <a:latin typeface="Malgun Gothic Semilight"/>
                <a:cs typeface="Malgun Gothic Semilight"/>
              </a:rPr>
              <a:t>i</a:t>
            </a:r>
            <a:r>
              <a:rPr spc="65" dirty="0">
                <a:latin typeface="Malgun Gothic Semilight"/>
                <a:cs typeface="Malgun Gothic Semilight"/>
              </a:rPr>
              <a:t>e</a:t>
            </a:r>
            <a:r>
              <a:rPr spc="25" dirty="0">
                <a:latin typeface="Malgun Gothic Semilight"/>
                <a:cs typeface="Malgun Gothic Semilight"/>
              </a:rPr>
              <a:t>n</a:t>
            </a:r>
            <a:r>
              <a:rPr spc="165" dirty="0">
                <a:latin typeface="Malgun Gothic Semilight"/>
                <a:cs typeface="Malgun Gothic Semilight"/>
              </a:rPr>
              <a:t>c</a:t>
            </a:r>
            <a:r>
              <a:rPr spc="10" dirty="0">
                <a:latin typeface="Malgun Gothic Semilight"/>
                <a:cs typeface="Malgun Gothic Semilight"/>
              </a:rPr>
              <a:t>e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8FA536DE-018D-AD08-08AA-A554240458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976" y="2433582"/>
            <a:ext cx="554736" cy="55473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2B9F3BCA-D6EE-73C5-B362-2A9F65E0CB1E}"/>
              </a:ext>
            </a:extLst>
          </p:cNvPr>
          <p:cNvSpPr txBox="1"/>
          <p:nvPr/>
        </p:nvSpPr>
        <p:spPr>
          <a:xfrm>
            <a:off x="1070082" y="3223979"/>
            <a:ext cx="2131060" cy="1810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5" dirty="0">
                <a:latin typeface="Malgun Gothic Semilight"/>
                <a:cs typeface="Malgun Gothic Semilight"/>
              </a:rPr>
              <a:t>Layout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3900"/>
              </a:lnSpc>
              <a:spcBef>
                <a:spcPts val="1030"/>
              </a:spcBef>
            </a:pPr>
            <a:r>
              <a:rPr sz="1750" spc="35" dirty="0">
                <a:latin typeface="Malgun Gothic Semilight"/>
                <a:cs typeface="Malgun Gothic Semilight"/>
              </a:rPr>
              <a:t>Clean </a:t>
            </a:r>
            <a:r>
              <a:rPr sz="1750" spc="25" dirty="0">
                <a:latin typeface="Malgun Gothic Semilight"/>
                <a:cs typeface="Malgun Gothic Semilight"/>
              </a:rPr>
              <a:t>and </a:t>
            </a:r>
            <a:r>
              <a:rPr sz="1750" spc="-20" dirty="0">
                <a:latin typeface="Malgun Gothic Semilight"/>
                <a:cs typeface="Malgun Gothic Semilight"/>
              </a:rPr>
              <a:t>intuitive </a:t>
            </a:r>
            <a:r>
              <a:rPr sz="1750" spc="-15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y</a:t>
            </a:r>
            <a:r>
              <a:rPr sz="1750" spc="-40" dirty="0">
                <a:latin typeface="Malgun Gothic Semilight"/>
                <a:cs typeface="Malgun Gothic Semilight"/>
              </a:rPr>
              <a:t>o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t</a:t>
            </a:r>
            <a:r>
              <a:rPr sz="1750" spc="-95" dirty="0">
                <a:latin typeface="Malgun Gothic Semilight"/>
                <a:cs typeface="Malgun Gothic Semilight"/>
              </a:rPr>
              <a:t> 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o</a:t>
            </a:r>
            <a:r>
              <a:rPr sz="1750" spc="-55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g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5" dirty="0">
                <a:latin typeface="Malgun Gothic Semilight"/>
                <a:cs typeface="Malgun Gothic Semilight"/>
              </a:rPr>
              <a:t>d</a:t>
            </a:r>
            <a:r>
              <a:rPr sz="1750" dirty="0">
                <a:latin typeface="Malgun Gothic Semilight"/>
                <a:cs typeface="Malgun Gothic Semilight"/>
              </a:rPr>
              <a:t>e</a:t>
            </a:r>
            <a:r>
              <a:rPr sz="1750" spc="25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dirty="0">
                <a:latin typeface="Malgun Gothic Semilight"/>
                <a:cs typeface="Malgun Gothic Semilight"/>
              </a:rPr>
              <a:t>s  </a:t>
            </a:r>
            <a:r>
              <a:rPr sz="1750" spc="-30" dirty="0">
                <a:latin typeface="Malgun Gothic Semilight"/>
                <a:cs typeface="Malgun Gothic Semilight"/>
              </a:rPr>
              <a:t>through</a:t>
            </a:r>
            <a:r>
              <a:rPr sz="1750" spc="-60" dirty="0">
                <a:latin typeface="Malgun Gothic Semilight"/>
                <a:cs typeface="Malgun Gothic Semilight"/>
              </a:rPr>
              <a:t> </a:t>
            </a:r>
            <a:r>
              <a:rPr sz="1750" spc="-30" dirty="0">
                <a:latin typeface="Malgun Gothic Semilight"/>
                <a:cs typeface="Malgun Gothic Semilight"/>
              </a:rPr>
              <a:t>the</a:t>
            </a:r>
            <a:r>
              <a:rPr sz="1750" spc="2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shopping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experience.</a:t>
            </a:r>
            <a:endParaRPr sz="1750">
              <a:latin typeface="Malgun Gothic Semilight"/>
              <a:cs typeface="Malgun Gothic Semilight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89A37EA6-DDE3-8D90-0B6F-40F7BEAA26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3841" y="2433582"/>
            <a:ext cx="554736" cy="554736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1C2CF81F-5395-B0BC-3654-96518B2682C9}"/>
              </a:ext>
            </a:extLst>
          </p:cNvPr>
          <p:cNvSpPr txBox="1"/>
          <p:nvPr/>
        </p:nvSpPr>
        <p:spPr>
          <a:xfrm>
            <a:off x="3792580" y="3223979"/>
            <a:ext cx="2159635" cy="2143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04" dirty="0">
                <a:latin typeface="Malgun Gothic Semilight"/>
                <a:cs typeface="Malgun Gothic Semilight"/>
              </a:rPr>
              <a:t>C</a:t>
            </a:r>
            <a:r>
              <a:rPr sz="2150" spc="10" dirty="0">
                <a:latin typeface="Malgun Gothic Semilight"/>
                <a:cs typeface="Malgun Gothic Semilight"/>
              </a:rPr>
              <a:t>o</a:t>
            </a:r>
            <a:r>
              <a:rPr sz="2150" spc="-25" dirty="0">
                <a:latin typeface="Malgun Gothic Semilight"/>
                <a:cs typeface="Malgun Gothic Semilight"/>
              </a:rPr>
              <a:t>lo</a:t>
            </a:r>
            <a:r>
              <a:rPr sz="2150" spc="10" dirty="0">
                <a:latin typeface="Malgun Gothic Semilight"/>
                <a:cs typeface="Malgun Gothic Semilight"/>
              </a:rPr>
              <a:t>r</a:t>
            </a:r>
            <a:r>
              <a:rPr sz="2150" spc="-90" dirty="0">
                <a:latin typeface="Malgun Gothic Semilight"/>
                <a:cs typeface="Malgun Gothic Semilight"/>
              </a:rPr>
              <a:t> </a:t>
            </a:r>
            <a:r>
              <a:rPr sz="2150" spc="15" dirty="0">
                <a:latin typeface="Malgun Gothic Semilight"/>
                <a:cs typeface="Malgun Gothic Semilight"/>
              </a:rPr>
              <a:t>Sche</a:t>
            </a:r>
            <a:r>
              <a:rPr sz="2150" spc="45" dirty="0">
                <a:latin typeface="Malgun Gothic Semilight"/>
                <a:cs typeface="Malgun Gothic Semilight"/>
              </a:rPr>
              <a:t>m</a:t>
            </a:r>
            <a:r>
              <a:rPr sz="2150" spc="15" dirty="0">
                <a:latin typeface="Malgun Gothic Semilight"/>
                <a:cs typeface="Malgun Gothic Semilight"/>
              </a:rPr>
              <a:t>e</a:t>
            </a:r>
            <a:endParaRPr sz="2150" dirty="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100"/>
              </a:lnSpc>
              <a:spcBef>
                <a:spcPts val="1025"/>
              </a:spcBef>
            </a:pPr>
            <a:r>
              <a:rPr sz="1750" spc="10" dirty="0">
                <a:latin typeface="Malgun Gothic Semilight"/>
                <a:cs typeface="Malgun Gothic Semilight"/>
              </a:rPr>
              <a:t>Carefully</a:t>
            </a:r>
            <a:r>
              <a:rPr sz="1750" spc="70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curated </a:t>
            </a:r>
            <a:r>
              <a:rPr sz="1750" spc="2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color </a:t>
            </a:r>
            <a:r>
              <a:rPr sz="1750" spc="-15" dirty="0">
                <a:latin typeface="Malgun Gothic Semilight"/>
                <a:cs typeface="Malgun Gothic Semilight"/>
              </a:rPr>
              <a:t>palette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15" dirty="0">
                <a:latin typeface="Malgun Gothic Semilight"/>
                <a:cs typeface="Malgun Gothic Semilight"/>
              </a:rPr>
              <a:t>create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dirty="0">
                <a:latin typeface="Malgun Gothic Semilight"/>
                <a:cs typeface="Malgun Gothic Semilight"/>
              </a:rPr>
              <a:t>a</a:t>
            </a:r>
            <a:r>
              <a:rPr sz="1750" spc="70" dirty="0">
                <a:latin typeface="Malgun Gothic Semilight"/>
                <a:cs typeface="Malgun Gothic Semilight"/>
              </a:rPr>
              <a:t> 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10" dirty="0">
                <a:latin typeface="Malgun Gothic Semilight"/>
                <a:cs typeface="Malgun Gothic Semilight"/>
              </a:rPr>
              <a:t>ll</a:t>
            </a:r>
            <a:r>
              <a:rPr sz="1750" dirty="0">
                <a:latin typeface="Malgun Gothic Semilight"/>
                <a:cs typeface="Malgun Gothic Semilight"/>
              </a:rPr>
              <a:t>y</a:t>
            </a:r>
            <a:r>
              <a:rPr sz="1750" spc="-30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45" dirty="0">
                <a:latin typeface="Malgun Gothic Semilight"/>
                <a:cs typeface="Malgun Gothic Semilight"/>
              </a:rPr>
              <a:t>pp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-10" dirty="0">
                <a:latin typeface="Malgun Gothic Semilight"/>
                <a:cs typeface="Malgun Gothic Semilight"/>
              </a:rPr>
              <a:t>li</a:t>
            </a:r>
            <a:r>
              <a:rPr sz="1750" dirty="0">
                <a:latin typeface="Malgun Gothic Semilight"/>
                <a:cs typeface="Malgun Gothic Semilight"/>
              </a:rPr>
              <a:t>ng  </a:t>
            </a:r>
            <a:r>
              <a:rPr sz="1750" spc="80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nd</a:t>
            </a:r>
            <a:r>
              <a:rPr sz="1750" spc="-8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b</a:t>
            </a:r>
            <a:r>
              <a:rPr sz="1750" spc="-35" dirty="0">
                <a:latin typeface="Malgun Gothic Semilight"/>
                <a:cs typeface="Malgun Gothic Semilight"/>
              </a:rPr>
              <a:t>r</a:t>
            </a:r>
            <a:r>
              <a:rPr sz="1750" spc="80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-45" dirty="0">
                <a:latin typeface="Malgun Gothic Semilight"/>
                <a:cs typeface="Malgun Gothic Semilight"/>
              </a:rPr>
              <a:t>d</a:t>
            </a:r>
            <a:r>
              <a:rPr sz="1750" spc="-145" dirty="0">
                <a:latin typeface="Malgun Gothic Semilight"/>
                <a:cs typeface="Malgun Gothic Semilight"/>
              </a:rPr>
              <a:t>-</a:t>
            </a:r>
            <a:r>
              <a:rPr sz="1750" spc="75" dirty="0">
                <a:latin typeface="Malgun Gothic Semilight"/>
                <a:cs typeface="Malgun Gothic Semilight"/>
              </a:rPr>
              <a:t>c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ns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160" dirty="0">
                <a:latin typeface="Malgun Gothic Semilight"/>
                <a:cs typeface="Malgun Gothic Semilight"/>
              </a:rPr>
              <a:t>s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nt  </a:t>
            </a:r>
            <a:r>
              <a:rPr sz="1750" spc="15" dirty="0">
                <a:latin typeface="Malgun Gothic Semilight"/>
                <a:cs typeface="Malgun Gothic Semilight"/>
              </a:rPr>
              <a:t>design.</a:t>
            </a:r>
            <a:endParaRPr sz="1750" dirty="0">
              <a:latin typeface="Malgun Gothic Semilight"/>
              <a:cs typeface="Malgun Gothic Semilight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FD610A3C-7401-0D4B-2BF3-B2B3DE1FDB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705" y="2433582"/>
            <a:ext cx="554735" cy="554736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7E594EBC-9AAB-FD2F-24CD-4F5ECC627DDD}"/>
              </a:ext>
            </a:extLst>
          </p:cNvPr>
          <p:cNvSpPr txBox="1"/>
          <p:nvPr/>
        </p:nvSpPr>
        <p:spPr>
          <a:xfrm>
            <a:off x="6515080" y="3223979"/>
            <a:ext cx="2024380" cy="2143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5" dirty="0">
                <a:latin typeface="Malgun Gothic Semilight"/>
                <a:cs typeface="Malgun Gothic Semilight"/>
              </a:rPr>
              <a:t>Typography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24100"/>
              </a:lnSpc>
              <a:spcBef>
                <a:spcPts val="1025"/>
              </a:spcBef>
            </a:pPr>
            <a:r>
              <a:rPr sz="1750" spc="-20" dirty="0">
                <a:latin typeface="Malgun Gothic Semilight"/>
                <a:cs typeface="Malgun Gothic Semilight"/>
              </a:rPr>
              <a:t>Thoughtful</a:t>
            </a:r>
            <a:r>
              <a:rPr sz="1750" spc="20" dirty="0">
                <a:latin typeface="Malgun Gothic Semilight"/>
                <a:cs typeface="Malgun Gothic Semilight"/>
              </a:rPr>
              <a:t> selection </a:t>
            </a:r>
            <a:r>
              <a:rPr sz="1750" spc="-475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f</a:t>
            </a:r>
            <a:r>
              <a:rPr sz="1750" spc="-5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f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-80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125" dirty="0">
                <a:latin typeface="Malgun Gothic Semilight"/>
                <a:cs typeface="Malgun Gothic Semilight"/>
              </a:rPr>
              <a:t> 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o</a:t>
            </a:r>
            <a:r>
              <a:rPr sz="1750" spc="-55" dirty="0">
                <a:latin typeface="Malgun Gothic Semilight"/>
                <a:cs typeface="Malgun Gothic Semilight"/>
              </a:rPr>
              <a:t> 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dirty="0">
                <a:latin typeface="Malgun Gothic Semilight"/>
                <a:cs typeface="Malgun Gothic Semilight"/>
              </a:rPr>
              <a:t>e  readability </a:t>
            </a:r>
            <a:r>
              <a:rPr sz="1750" spc="25" dirty="0">
                <a:latin typeface="Malgun Gothic Semilight"/>
                <a:cs typeface="Malgun Gothic Semilight"/>
              </a:rPr>
              <a:t>and </a:t>
            </a:r>
            <a:r>
              <a:rPr sz="1750" spc="30" dirty="0">
                <a:latin typeface="Malgun Gothic Semilight"/>
                <a:cs typeface="Malgun Gothic Semilight"/>
              </a:rPr>
              <a:t> enhance </a:t>
            </a:r>
            <a:r>
              <a:rPr sz="1750" spc="-30" dirty="0">
                <a:latin typeface="Malgun Gothic Semilight"/>
                <a:cs typeface="Malgun Gothic Semilight"/>
              </a:rPr>
              <a:t>the </a:t>
            </a:r>
            <a:r>
              <a:rPr sz="1750" spc="15" dirty="0">
                <a:latin typeface="Malgun Gothic Semilight"/>
                <a:cs typeface="Malgun Gothic Semilight"/>
              </a:rPr>
              <a:t>overall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aesthetic.</a:t>
            </a:r>
            <a:endParaRPr sz="1750">
              <a:latin typeface="Malgun Gothic Semilight"/>
              <a:cs typeface="Malgun Gothic Semilight"/>
            </a:endParaRP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E080F395-0DAE-29DD-BD45-C76C4CAA609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7569" y="2433582"/>
            <a:ext cx="554735" cy="554736"/>
          </a:xfrm>
          <a:prstGeom prst="rect">
            <a:avLst/>
          </a:prstGeom>
        </p:spPr>
      </p:pic>
      <p:sp>
        <p:nvSpPr>
          <p:cNvPr id="12" name="object 10">
            <a:extLst>
              <a:ext uri="{FF2B5EF4-FFF2-40B4-BE49-F238E27FC236}">
                <a16:creationId xmlns:a16="http://schemas.microsoft.com/office/drawing/2014/main" id="{9EBCABCD-E4F4-E5E9-02EB-64DC13B42570}"/>
              </a:ext>
            </a:extLst>
          </p:cNvPr>
          <p:cNvSpPr txBox="1"/>
          <p:nvPr/>
        </p:nvSpPr>
        <p:spPr>
          <a:xfrm>
            <a:off x="9237579" y="3223979"/>
            <a:ext cx="2207895" cy="2143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45" dirty="0">
                <a:latin typeface="Malgun Gothic Semilight"/>
                <a:cs typeface="Malgun Gothic Semilight"/>
              </a:rPr>
              <a:t>User</a:t>
            </a:r>
            <a:r>
              <a:rPr sz="2150" spc="-114" dirty="0">
                <a:latin typeface="Malgun Gothic Semilight"/>
                <a:cs typeface="Malgun Gothic Semilight"/>
              </a:rPr>
              <a:t> </a:t>
            </a:r>
            <a:r>
              <a:rPr sz="2150" spc="40" dirty="0">
                <a:latin typeface="Malgun Gothic Semilight"/>
                <a:cs typeface="Malgun Gothic Semilight"/>
              </a:rPr>
              <a:t>Experience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81025">
              <a:lnSpc>
                <a:spcPct val="124100"/>
              </a:lnSpc>
              <a:spcBef>
                <a:spcPts val="1025"/>
              </a:spcBef>
            </a:pPr>
            <a:r>
              <a:rPr sz="1750" dirty="0">
                <a:latin typeface="Malgun Gothic Semilight"/>
                <a:cs typeface="Malgun Gothic Semilight"/>
              </a:rPr>
              <a:t>P</a:t>
            </a:r>
            <a:r>
              <a:rPr sz="1750" spc="-35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35" dirty="0">
                <a:latin typeface="Malgun Gothic Semilight"/>
                <a:cs typeface="Malgun Gothic Semilight"/>
              </a:rPr>
              <a:t>z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-1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30" dirty="0">
                <a:latin typeface="Malgun Gothic Semilight"/>
                <a:cs typeface="Malgun Gothic Semilight"/>
              </a:rPr>
              <a:t> 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-20" dirty="0">
                <a:latin typeface="Malgun Gothic Semilight"/>
                <a:cs typeface="Malgun Gothic Semilight"/>
              </a:rPr>
              <a:t>r</a:t>
            </a:r>
            <a:r>
              <a:rPr sz="1750" dirty="0">
                <a:latin typeface="Malgun Gothic Semilight"/>
                <a:cs typeface="Malgun Gothic Semilight"/>
              </a:rPr>
              <a:t>-  centric</a:t>
            </a:r>
            <a:r>
              <a:rPr sz="1750" spc="20" dirty="0">
                <a:latin typeface="Malgun Gothic Semilight"/>
                <a:cs typeface="Malgun Gothic Semilight"/>
              </a:rPr>
              <a:t> design </a:t>
            </a:r>
            <a:r>
              <a:rPr sz="1750" spc="25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principles</a:t>
            </a:r>
            <a:r>
              <a:rPr sz="1750" spc="114" dirty="0">
                <a:latin typeface="Malgun Gothic Semilight"/>
                <a:cs typeface="Malgun Gothic Semilight"/>
              </a:rPr>
              <a:t> </a:t>
            </a:r>
            <a:r>
              <a:rPr sz="1750" spc="-25" dirty="0">
                <a:latin typeface="Malgun Gothic Semilight"/>
                <a:cs typeface="Malgun Gothic Semilight"/>
              </a:rPr>
              <a:t>for</a:t>
            </a:r>
            <a:endParaRPr sz="17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750" spc="55" dirty="0">
                <a:latin typeface="Malgun Gothic Semilight"/>
                <a:cs typeface="Malgun Gothic Semilight"/>
              </a:rPr>
              <a:t>seamless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9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intuitive</a:t>
            </a:r>
            <a:endParaRPr sz="17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750" dirty="0">
                <a:latin typeface="Malgun Gothic Semilight"/>
                <a:cs typeface="Malgun Gothic Semilight"/>
              </a:rPr>
              <a:t>navigation.</a:t>
            </a:r>
            <a:endParaRPr sz="1750">
              <a:latin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72076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4A0CE0AD-A8DC-185D-B3A1-9B8B8AA6DBAD}"/>
              </a:ext>
            </a:extLst>
          </p:cNvPr>
          <p:cNvGrpSpPr/>
          <p:nvPr/>
        </p:nvGrpSpPr>
        <p:grpSpPr>
          <a:xfrm>
            <a:off x="991976" y="2765421"/>
            <a:ext cx="10552430" cy="1027430"/>
            <a:chOff x="2039111" y="4255008"/>
            <a:chExt cx="10552430" cy="102743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6139C24-6E5F-165A-1B4C-32DA59F3B106}"/>
                </a:ext>
              </a:extLst>
            </p:cNvPr>
            <p:cNvSpPr/>
            <p:nvPr/>
          </p:nvSpPr>
          <p:spPr>
            <a:xfrm>
              <a:off x="2039112" y="4255007"/>
              <a:ext cx="10552430" cy="820419"/>
            </a:xfrm>
            <a:custGeom>
              <a:avLst/>
              <a:gdLst/>
              <a:ahLst/>
              <a:cxnLst/>
              <a:rect l="l" t="t" r="r" b="b"/>
              <a:pathLst>
                <a:path w="10552430" h="820420">
                  <a:moveTo>
                    <a:pt x="10552176" y="777240"/>
                  </a:moveTo>
                  <a:lnTo>
                    <a:pt x="2602992" y="777240"/>
                  </a:lnTo>
                  <a:lnTo>
                    <a:pt x="2602992" y="0"/>
                  </a:lnTo>
                  <a:lnTo>
                    <a:pt x="2560320" y="0"/>
                  </a:lnTo>
                  <a:lnTo>
                    <a:pt x="2560320" y="777240"/>
                  </a:lnTo>
                  <a:lnTo>
                    <a:pt x="0" y="777240"/>
                  </a:lnTo>
                  <a:lnTo>
                    <a:pt x="0" y="819912"/>
                  </a:lnTo>
                  <a:lnTo>
                    <a:pt x="10552176" y="819912"/>
                  </a:lnTo>
                  <a:lnTo>
                    <a:pt x="10552176" y="777240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D88559D-FBA1-C3CD-947F-84209B01451C}"/>
                </a:ext>
              </a:extLst>
            </p:cNvPr>
            <p:cNvSpPr/>
            <p:nvPr/>
          </p:nvSpPr>
          <p:spPr>
            <a:xfrm>
              <a:off x="4370832" y="478231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66521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366521"/>
                  </a:lnTo>
                  <a:lnTo>
                    <a:pt x="6797" y="408675"/>
                  </a:lnTo>
                  <a:lnTo>
                    <a:pt x="25725" y="445282"/>
                  </a:lnTo>
                  <a:lnTo>
                    <a:pt x="54589" y="474146"/>
                  </a:lnTo>
                  <a:lnTo>
                    <a:pt x="91196" y="493074"/>
                  </a:lnTo>
                  <a:lnTo>
                    <a:pt x="133350" y="499871"/>
                  </a:lnTo>
                  <a:lnTo>
                    <a:pt x="366521" y="499871"/>
                  </a:lnTo>
                  <a:lnTo>
                    <a:pt x="408675" y="493074"/>
                  </a:lnTo>
                  <a:lnTo>
                    <a:pt x="445282" y="474146"/>
                  </a:lnTo>
                  <a:lnTo>
                    <a:pt x="474146" y="445282"/>
                  </a:lnTo>
                  <a:lnTo>
                    <a:pt x="493074" y="408675"/>
                  </a:lnTo>
                  <a:lnTo>
                    <a:pt x="499871" y="366521"/>
                  </a:lnTo>
                  <a:lnTo>
                    <a:pt x="499871" y="133350"/>
                  </a:lnTo>
                  <a:lnTo>
                    <a:pt x="493074" y="91196"/>
                  </a:lnTo>
                  <a:lnTo>
                    <a:pt x="474146" y="54589"/>
                  </a:lnTo>
                  <a:lnTo>
                    <a:pt x="445282" y="25725"/>
                  </a:lnTo>
                  <a:lnTo>
                    <a:pt x="408675" y="6797"/>
                  </a:lnTo>
                  <a:lnTo>
                    <a:pt x="366521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EECBBA0B-6DEC-3CC6-4102-D420C37E4DB7}"/>
              </a:ext>
            </a:extLst>
          </p:cNvPr>
          <p:cNvSpPr txBox="1"/>
          <p:nvPr/>
        </p:nvSpPr>
        <p:spPr>
          <a:xfrm>
            <a:off x="3476859" y="3324855"/>
            <a:ext cx="15176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1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75AE237-253F-02C7-C8A2-C38D42F04EDC}"/>
              </a:ext>
            </a:extLst>
          </p:cNvPr>
          <p:cNvSpPr txBox="1"/>
          <p:nvPr/>
        </p:nvSpPr>
        <p:spPr>
          <a:xfrm>
            <a:off x="1478260" y="1407359"/>
            <a:ext cx="4205605" cy="1151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35"/>
              </a:spcBef>
            </a:pPr>
            <a:r>
              <a:rPr sz="2150" spc="20" dirty="0">
                <a:latin typeface="Malgun Gothic Semilight"/>
                <a:cs typeface="Malgun Gothic Semilight"/>
              </a:rPr>
              <a:t>R</a:t>
            </a:r>
            <a:r>
              <a:rPr sz="2150" spc="-305" dirty="0">
                <a:latin typeface="Malgun Gothic Semilight"/>
                <a:cs typeface="Malgun Gothic Semilight"/>
              </a:rPr>
              <a:t> </a:t>
            </a:r>
            <a:r>
              <a:rPr sz="2150" spc="40" dirty="0">
                <a:latin typeface="Malgun Gothic Semilight"/>
                <a:cs typeface="Malgun Gothic Semilight"/>
              </a:rPr>
              <a:t>e</a:t>
            </a:r>
            <a:r>
              <a:rPr sz="2150" spc="95" dirty="0">
                <a:latin typeface="Malgun Gothic Semilight"/>
                <a:cs typeface="Malgun Gothic Semilight"/>
              </a:rPr>
              <a:t>s</a:t>
            </a:r>
            <a:r>
              <a:rPr sz="2150" spc="10" dirty="0">
                <a:latin typeface="Malgun Gothic Semilight"/>
                <a:cs typeface="Malgun Gothic Semilight"/>
              </a:rPr>
              <a:t>po</a:t>
            </a:r>
            <a:r>
              <a:rPr sz="2150" spc="40" dirty="0">
                <a:latin typeface="Malgun Gothic Semilight"/>
                <a:cs typeface="Malgun Gothic Semilight"/>
              </a:rPr>
              <a:t>n</a:t>
            </a:r>
            <a:r>
              <a:rPr sz="2150" spc="70" dirty="0">
                <a:latin typeface="Malgun Gothic Semilight"/>
                <a:cs typeface="Malgun Gothic Semilight"/>
              </a:rPr>
              <a:t>s</a:t>
            </a:r>
            <a:r>
              <a:rPr sz="2150" spc="15" dirty="0">
                <a:latin typeface="Malgun Gothic Semilight"/>
                <a:cs typeface="Malgun Gothic Semilight"/>
              </a:rPr>
              <a:t>i</a:t>
            </a:r>
            <a:r>
              <a:rPr sz="2150" spc="55" dirty="0">
                <a:latin typeface="Malgun Gothic Semilight"/>
                <a:cs typeface="Malgun Gothic Semilight"/>
              </a:rPr>
              <a:t>v</a:t>
            </a:r>
            <a:r>
              <a:rPr sz="2150" spc="15" dirty="0">
                <a:latin typeface="Malgun Gothic Semilight"/>
                <a:cs typeface="Malgun Gothic Semilight"/>
              </a:rPr>
              <a:t>e</a:t>
            </a:r>
            <a:r>
              <a:rPr sz="2150" spc="160" dirty="0">
                <a:latin typeface="Malgun Gothic Semilight"/>
                <a:cs typeface="Malgun Gothic Semilight"/>
              </a:rPr>
              <a:t> </a:t>
            </a:r>
            <a:r>
              <a:rPr sz="2150" spc="25" dirty="0">
                <a:latin typeface="Malgun Gothic Semilight"/>
                <a:cs typeface="Malgun Gothic Semilight"/>
              </a:rPr>
              <a:t>O</a:t>
            </a:r>
            <a:r>
              <a:rPr sz="2150" spc="-10" dirty="0">
                <a:latin typeface="Malgun Gothic Semilight"/>
                <a:cs typeface="Malgun Gothic Semilight"/>
              </a:rPr>
              <a:t>p</a:t>
            </a:r>
            <a:r>
              <a:rPr sz="2150" spc="-45" dirty="0">
                <a:latin typeface="Malgun Gothic Semilight"/>
                <a:cs typeface="Malgun Gothic Semilight"/>
              </a:rPr>
              <a:t>t</a:t>
            </a:r>
            <a:r>
              <a:rPr sz="2150" spc="-30" dirty="0">
                <a:latin typeface="Malgun Gothic Semilight"/>
                <a:cs typeface="Malgun Gothic Semilight"/>
              </a:rPr>
              <a:t>i</a:t>
            </a:r>
            <a:r>
              <a:rPr sz="2150" dirty="0">
                <a:latin typeface="Malgun Gothic Semilight"/>
                <a:cs typeface="Malgun Gothic Semilight"/>
              </a:rPr>
              <a:t>m</a:t>
            </a:r>
            <a:r>
              <a:rPr sz="2150" spc="-10" dirty="0">
                <a:latin typeface="Malgun Gothic Semilight"/>
                <a:cs typeface="Malgun Gothic Semilight"/>
              </a:rPr>
              <a:t>i</a:t>
            </a:r>
            <a:r>
              <a:rPr sz="2150" spc="10" dirty="0">
                <a:latin typeface="Malgun Gothic Semilight"/>
                <a:cs typeface="Malgun Gothic Semilight"/>
              </a:rPr>
              <a:t>z</a:t>
            </a:r>
            <a:r>
              <a:rPr sz="2150" spc="20" dirty="0">
                <a:latin typeface="Malgun Gothic Semilight"/>
                <a:cs typeface="Malgun Gothic Semilight"/>
              </a:rPr>
              <a:t>a</a:t>
            </a:r>
            <a:r>
              <a:rPr sz="2150" spc="10" dirty="0">
                <a:latin typeface="Malgun Gothic Semilight"/>
                <a:cs typeface="Malgun Gothic Semilight"/>
              </a:rPr>
              <a:t>t</a:t>
            </a:r>
            <a:r>
              <a:rPr sz="2150" spc="-15" dirty="0">
                <a:latin typeface="Malgun Gothic Semilight"/>
                <a:cs typeface="Malgun Gothic Semilight"/>
              </a:rPr>
              <a:t>i</a:t>
            </a:r>
            <a:r>
              <a:rPr sz="2150" spc="10" dirty="0">
                <a:latin typeface="Malgun Gothic Semilight"/>
                <a:cs typeface="Malgun Gothic Semilight"/>
              </a:rPr>
              <a:t>o</a:t>
            </a:r>
            <a:r>
              <a:rPr sz="2150" spc="20" dirty="0">
                <a:latin typeface="Malgun Gothic Semilight"/>
                <a:cs typeface="Malgun Gothic Semilight"/>
              </a:rPr>
              <a:t>n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 algn="ctr">
              <a:lnSpc>
                <a:spcPct val="124700"/>
              </a:lnSpc>
              <a:spcBef>
                <a:spcPts val="1015"/>
              </a:spcBef>
            </a:pPr>
            <a:r>
              <a:rPr sz="1750" spc="20" dirty="0">
                <a:latin typeface="Malgun Gothic Semilight"/>
                <a:cs typeface="Malgun Gothic Semilight"/>
              </a:rPr>
              <a:t>Ensuring </a:t>
            </a:r>
            <a:r>
              <a:rPr sz="1750" spc="-30" dirty="0">
                <a:latin typeface="Malgun Gothic Semilight"/>
                <a:cs typeface="Malgun Gothic Semilight"/>
              </a:rPr>
              <a:t>the </a:t>
            </a:r>
            <a:r>
              <a:rPr sz="1750" spc="15" dirty="0">
                <a:latin typeface="Malgun Gothic Semilight"/>
                <a:cs typeface="Malgun Gothic Semilight"/>
              </a:rPr>
              <a:t>website </a:t>
            </a:r>
            <a:r>
              <a:rPr sz="1750" dirty="0">
                <a:latin typeface="Malgun Gothic Semilight"/>
                <a:cs typeface="Malgun Gothic Semilight"/>
              </a:rPr>
              <a:t>adapts </a:t>
            </a:r>
            <a:r>
              <a:rPr sz="1750" spc="60" dirty="0">
                <a:latin typeface="Malgun Gothic Semilight"/>
                <a:cs typeface="Malgun Gothic Semilight"/>
              </a:rPr>
              <a:t>seamlessly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-480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various</a:t>
            </a:r>
            <a:r>
              <a:rPr sz="1750" spc="120" dirty="0">
                <a:latin typeface="Malgun Gothic Semilight"/>
                <a:cs typeface="Malgun Gothic Semilight"/>
              </a:rPr>
              <a:t> </a:t>
            </a:r>
            <a:r>
              <a:rPr sz="1750" spc="55" dirty="0">
                <a:latin typeface="Malgun Gothic Semilight"/>
                <a:cs typeface="Malgun Gothic Semilight"/>
              </a:rPr>
              <a:t>screen</a:t>
            </a:r>
            <a:r>
              <a:rPr sz="1750" spc="-60" dirty="0">
                <a:latin typeface="Malgun Gothic Semilight"/>
                <a:cs typeface="Malgun Gothic Semilight"/>
              </a:rPr>
              <a:t> </a:t>
            </a:r>
            <a:r>
              <a:rPr sz="1750" spc="45" dirty="0">
                <a:latin typeface="Malgun Gothic Semilight"/>
                <a:cs typeface="Malgun Gothic Semilight"/>
              </a:rPr>
              <a:t>sizes</a:t>
            </a:r>
            <a:r>
              <a:rPr sz="1750" spc="145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80" dirty="0">
                <a:latin typeface="Malgun Gothic Semilight"/>
                <a:cs typeface="Malgun Gothic Semilight"/>
              </a:rPr>
              <a:t> </a:t>
            </a:r>
            <a:r>
              <a:rPr sz="1750" spc="45" dirty="0">
                <a:latin typeface="Malgun Gothic Semilight"/>
                <a:cs typeface="Malgun Gothic Semilight"/>
              </a:rPr>
              <a:t>devices.</a:t>
            </a:r>
            <a:endParaRPr sz="1750">
              <a:latin typeface="Malgun Gothic Semilight"/>
              <a:cs typeface="Malgun Gothic Semilight"/>
            </a:endParaRPr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59E0F1F6-6D44-7C59-F975-AA340CAD8698}"/>
              </a:ext>
            </a:extLst>
          </p:cNvPr>
          <p:cNvGrpSpPr/>
          <p:nvPr/>
        </p:nvGrpSpPr>
        <p:grpSpPr>
          <a:xfrm>
            <a:off x="6018129" y="3292724"/>
            <a:ext cx="500380" cy="1027430"/>
            <a:chOff x="7065264" y="4782311"/>
            <a:chExt cx="500380" cy="102743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800D240-87BD-02EE-6B17-4D47856B1E36}"/>
                </a:ext>
              </a:extLst>
            </p:cNvPr>
            <p:cNvSpPr/>
            <p:nvPr/>
          </p:nvSpPr>
          <p:spPr>
            <a:xfrm>
              <a:off x="7293864" y="5032247"/>
              <a:ext cx="43180" cy="777240"/>
            </a:xfrm>
            <a:custGeom>
              <a:avLst/>
              <a:gdLst/>
              <a:ahLst/>
              <a:cxnLst/>
              <a:rect l="l" t="t" r="r" b="b"/>
              <a:pathLst>
                <a:path w="43179" h="777239">
                  <a:moveTo>
                    <a:pt x="42672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42672" y="777239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7A8D960-D152-0092-2B64-C47321399127}"/>
                </a:ext>
              </a:extLst>
            </p:cNvPr>
            <p:cNvSpPr/>
            <p:nvPr/>
          </p:nvSpPr>
          <p:spPr>
            <a:xfrm>
              <a:off x="7065264" y="47823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66521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366521"/>
                  </a:lnTo>
                  <a:lnTo>
                    <a:pt x="6797" y="408675"/>
                  </a:lnTo>
                  <a:lnTo>
                    <a:pt x="25725" y="445282"/>
                  </a:lnTo>
                  <a:lnTo>
                    <a:pt x="54589" y="474146"/>
                  </a:lnTo>
                  <a:lnTo>
                    <a:pt x="91196" y="493074"/>
                  </a:lnTo>
                  <a:lnTo>
                    <a:pt x="133350" y="499871"/>
                  </a:lnTo>
                  <a:lnTo>
                    <a:pt x="366521" y="499871"/>
                  </a:lnTo>
                  <a:lnTo>
                    <a:pt x="408675" y="493074"/>
                  </a:lnTo>
                  <a:lnTo>
                    <a:pt x="445282" y="474146"/>
                  </a:lnTo>
                  <a:lnTo>
                    <a:pt x="474146" y="445282"/>
                  </a:lnTo>
                  <a:lnTo>
                    <a:pt x="493074" y="408675"/>
                  </a:lnTo>
                  <a:lnTo>
                    <a:pt x="499871" y="366521"/>
                  </a:lnTo>
                  <a:lnTo>
                    <a:pt x="499871" y="133350"/>
                  </a:lnTo>
                  <a:lnTo>
                    <a:pt x="493074" y="91196"/>
                  </a:lnTo>
                  <a:lnTo>
                    <a:pt x="474146" y="54589"/>
                  </a:lnTo>
                  <a:lnTo>
                    <a:pt x="445282" y="25725"/>
                  </a:lnTo>
                  <a:lnTo>
                    <a:pt x="408675" y="6797"/>
                  </a:lnTo>
                  <a:lnTo>
                    <a:pt x="366521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CE256B0E-C039-0086-2A0B-9C7373F9DD29}"/>
              </a:ext>
            </a:extLst>
          </p:cNvPr>
          <p:cNvSpPr txBox="1"/>
          <p:nvPr/>
        </p:nvSpPr>
        <p:spPr>
          <a:xfrm>
            <a:off x="6163924" y="3324855"/>
            <a:ext cx="20447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2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D884136-28C0-4678-739A-111CD20794E6}"/>
              </a:ext>
            </a:extLst>
          </p:cNvPr>
          <p:cNvSpPr txBox="1"/>
          <p:nvPr/>
        </p:nvSpPr>
        <p:spPr>
          <a:xfrm>
            <a:off x="4236954" y="4555613"/>
            <a:ext cx="4076065" cy="115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latin typeface="Malgun Gothic Semilight"/>
                <a:cs typeface="Malgun Gothic Semilight"/>
              </a:rPr>
              <a:t>Performance</a:t>
            </a:r>
            <a:r>
              <a:rPr sz="2150" spc="105" dirty="0">
                <a:latin typeface="Malgun Gothic Semilight"/>
                <a:cs typeface="Malgun Gothic Semilight"/>
              </a:rPr>
              <a:t> </a:t>
            </a:r>
            <a:r>
              <a:rPr sz="2150" dirty="0">
                <a:latin typeface="Malgun Gothic Semilight"/>
                <a:cs typeface="Malgun Gothic Semilight"/>
              </a:rPr>
              <a:t>Optimization</a:t>
            </a:r>
            <a:endParaRPr sz="2150">
              <a:latin typeface="Malgun Gothic Semilight"/>
              <a:cs typeface="Malgun Gothic Semilight"/>
            </a:endParaRPr>
          </a:p>
          <a:p>
            <a:pPr marL="12065" marR="5080" algn="ctr">
              <a:lnSpc>
                <a:spcPct val="124600"/>
              </a:lnSpc>
              <a:spcBef>
                <a:spcPts val="1015"/>
              </a:spcBef>
            </a:pPr>
            <a:r>
              <a:rPr sz="1750" spc="-10" dirty="0">
                <a:latin typeface="Malgun Gothic Semilight"/>
                <a:cs typeface="Malgun Gothic Semilight"/>
              </a:rPr>
              <a:t>Implementing</a:t>
            </a:r>
            <a:r>
              <a:rPr sz="1750" spc="-25" dirty="0">
                <a:latin typeface="Malgun Gothic Semilight"/>
                <a:cs typeface="Malgun Gothic Semilight"/>
              </a:rPr>
              <a:t> </a:t>
            </a:r>
            <a:r>
              <a:rPr sz="1750" spc="10" dirty="0">
                <a:latin typeface="Malgun Gothic Semilight"/>
                <a:cs typeface="Malgun Gothic Semilight"/>
              </a:rPr>
              <a:t>strategies</a:t>
            </a:r>
            <a:r>
              <a:rPr sz="1750" spc="135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to </a:t>
            </a:r>
            <a:r>
              <a:rPr sz="1750" spc="-15" dirty="0">
                <a:latin typeface="Malgun Gothic Semilight"/>
                <a:cs typeface="Malgun Gothic Semilight"/>
              </a:rPr>
              <a:t>minimize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5" dirty="0">
                <a:latin typeface="Malgun Gothic Semilight"/>
                <a:cs typeface="Malgun Gothic Semilight"/>
              </a:rPr>
              <a:t>load </a:t>
            </a:r>
            <a:r>
              <a:rPr sz="1750" spc="-475" dirty="0">
                <a:latin typeface="Malgun Gothic Semilight"/>
                <a:cs typeface="Malgun Gothic Semilight"/>
              </a:rPr>
              <a:t> </a:t>
            </a:r>
            <a:r>
              <a:rPr sz="1750" spc="-20" dirty="0">
                <a:latin typeface="Malgun Gothic Semilight"/>
                <a:cs typeface="Malgun Gothic Semilight"/>
              </a:rPr>
              <a:t>times</a:t>
            </a:r>
            <a:r>
              <a:rPr sz="1750" spc="170" dirty="0">
                <a:latin typeface="Malgun Gothic Semilight"/>
                <a:cs typeface="Malgun Gothic Semilight"/>
              </a:rPr>
              <a:t> </a:t>
            </a:r>
            <a:r>
              <a:rPr sz="1750" spc="25" dirty="0">
                <a:latin typeface="Malgun Gothic Semilight"/>
                <a:cs typeface="Malgun Gothic Semilight"/>
              </a:rPr>
              <a:t>and</a:t>
            </a:r>
            <a:r>
              <a:rPr sz="1750" spc="-85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enhance</a:t>
            </a:r>
            <a:r>
              <a:rPr sz="1750" spc="-5" dirty="0">
                <a:latin typeface="Malgun Gothic Semilight"/>
                <a:cs typeface="Malgun Gothic Semilight"/>
              </a:rPr>
              <a:t> </a:t>
            </a:r>
            <a:r>
              <a:rPr sz="1750" spc="15" dirty="0">
                <a:latin typeface="Malgun Gothic Semilight"/>
                <a:cs typeface="Malgun Gothic Semilight"/>
              </a:rPr>
              <a:t>website</a:t>
            </a:r>
            <a:r>
              <a:rPr sz="1750" dirty="0">
                <a:latin typeface="Malgun Gothic Semilight"/>
                <a:cs typeface="Malgun Gothic Semilight"/>
              </a:rPr>
              <a:t> </a:t>
            </a:r>
            <a:r>
              <a:rPr sz="1750" spc="30" dirty="0">
                <a:latin typeface="Malgun Gothic Semilight"/>
                <a:cs typeface="Malgun Gothic Semilight"/>
              </a:rPr>
              <a:t>speed.</a:t>
            </a:r>
            <a:endParaRPr sz="1750">
              <a:latin typeface="Malgun Gothic Semilight"/>
              <a:cs typeface="Malgun Gothic Semilight"/>
            </a:endParaRPr>
          </a:p>
        </p:txBody>
      </p:sp>
      <p:grpSp>
        <p:nvGrpSpPr>
          <p:cNvPr id="14" name="object 13">
            <a:extLst>
              <a:ext uri="{FF2B5EF4-FFF2-40B4-BE49-F238E27FC236}">
                <a16:creationId xmlns:a16="http://schemas.microsoft.com/office/drawing/2014/main" id="{CC539781-BCF6-6949-67B9-1E3BD3768455}"/>
              </a:ext>
            </a:extLst>
          </p:cNvPr>
          <p:cNvGrpSpPr/>
          <p:nvPr/>
        </p:nvGrpSpPr>
        <p:grpSpPr>
          <a:xfrm>
            <a:off x="8712560" y="2765421"/>
            <a:ext cx="500380" cy="1027430"/>
            <a:chOff x="9759695" y="4255008"/>
            <a:chExt cx="500380" cy="102743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C35E864-E6B0-D327-0E36-5D6B49109E66}"/>
                </a:ext>
              </a:extLst>
            </p:cNvPr>
            <p:cNvSpPr/>
            <p:nvPr/>
          </p:nvSpPr>
          <p:spPr>
            <a:xfrm>
              <a:off x="9988295" y="4255008"/>
              <a:ext cx="43180" cy="777240"/>
            </a:xfrm>
            <a:custGeom>
              <a:avLst/>
              <a:gdLst/>
              <a:ahLst/>
              <a:cxnLst/>
              <a:rect l="l" t="t" r="r" b="b"/>
              <a:pathLst>
                <a:path w="43179" h="777239">
                  <a:moveTo>
                    <a:pt x="42672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42672" y="777239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6C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761655E1-0F1C-D2AB-7BB6-987EB6039C9B}"/>
                </a:ext>
              </a:extLst>
            </p:cNvPr>
            <p:cNvSpPr/>
            <p:nvPr/>
          </p:nvSpPr>
          <p:spPr>
            <a:xfrm>
              <a:off x="9759695" y="478231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66522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366521"/>
                  </a:lnTo>
                  <a:lnTo>
                    <a:pt x="6797" y="408675"/>
                  </a:lnTo>
                  <a:lnTo>
                    <a:pt x="25725" y="445282"/>
                  </a:lnTo>
                  <a:lnTo>
                    <a:pt x="54589" y="474146"/>
                  </a:lnTo>
                  <a:lnTo>
                    <a:pt x="91196" y="493074"/>
                  </a:lnTo>
                  <a:lnTo>
                    <a:pt x="133350" y="499871"/>
                  </a:lnTo>
                  <a:lnTo>
                    <a:pt x="366522" y="499871"/>
                  </a:lnTo>
                  <a:lnTo>
                    <a:pt x="408675" y="493074"/>
                  </a:lnTo>
                  <a:lnTo>
                    <a:pt x="445282" y="474146"/>
                  </a:lnTo>
                  <a:lnTo>
                    <a:pt x="474146" y="445282"/>
                  </a:lnTo>
                  <a:lnTo>
                    <a:pt x="493074" y="408675"/>
                  </a:lnTo>
                  <a:lnTo>
                    <a:pt x="499872" y="366521"/>
                  </a:lnTo>
                  <a:lnTo>
                    <a:pt x="499872" y="133350"/>
                  </a:lnTo>
                  <a:lnTo>
                    <a:pt x="493074" y="91196"/>
                  </a:lnTo>
                  <a:lnTo>
                    <a:pt x="474146" y="54589"/>
                  </a:lnTo>
                  <a:lnTo>
                    <a:pt x="445282" y="25725"/>
                  </a:lnTo>
                  <a:lnTo>
                    <a:pt x="408675" y="6797"/>
                  </a:lnTo>
                  <a:lnTo>
                    <a:pt x="366522" y="0"/>
                  </a:lnTo>
                  <a:close/>
                </a:path>
              </a:pathLst>
            </a:custGeom>
            <a:solidFill>
              <a:srgbClr val="34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6">
            <a:extLst>
              <a:ext uri="{FF2B5EF4-FFF2-40B4-BE49-F238E27FC236}">
                <a16:creationId xmlns:a16="http://schemas.microsoft.com/office/drawing/2014/main" id="{7DF2612C-9B72-FE5F-23C5-B2E9E95A30D4}"/>
              </a:ext>
            </a:extLst>
          </p:cNvPr>
          <p:cNvSpPr txBox="1"/>
          <p:nvPr/>
        </p:nvSpPr>
        <p:spPr>
          <a:xfrm>
            <a:off x="8860134" y="3324855"/>
            <a:ext cx="20447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Malgun Gothic Semilight"/>
                <a:cs typeface="Malgun Gothic Semilight"/>
              </a:rPr>
              <a:t>3</a:t>
            </a:r>
            <a:endParaRPr sz="2600">
              <a:latin typeface="Malgun Gothic Semilight"/>
              <a:cs typeface="Malgun Gothic Semilight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2E53EFC-F0FE-0C8D-C167-EA67DCD31832}"/>
              </a:ext>
            </a:extLst>
          </p:cNvPr>
          <p:cNvSpPr txBox="1"/>
          <p:nvPr/>
        </p:nvSpPr>
        <p:spPr>
          <a:xfrm>
            <a:off x="6809846" y="1407359"/>
            <a:ext cx="4304665" cy="1151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5"/>
              </a:spcBef>
            </a:pPr>
            <a:r>
              <a:rPr sz="2150" spc="40" dirty="0">
                <a:latin typeface="Malgun Gothic Semilight"/>
                <a:cs typeface="Malgun Gothic Semilight"/>
              </a:rPr>
              <a:t>Accessibility</a:t>
            </a:r>
            <a:r>
              <a:rPr sz="2150" spc="5" dirty="0">
                <a:latin typeface="Malgun Gothic Semilight"/>
                <a:cs typeface="Malgun Gothic Semilight"/>
              </a:rPr>
              <a:t> </a:t>
            </a:r>
            <a:r>
              <a:rPr sz="2150" spc="20" dirty="0">
                <a:latin typeface="Malgun Gothic Semilight"/>
                <a:cs typeface="Malgun Gothic Semilight"/>
              </a:rPr>
              <a:t>Compliance</a:t>
            </a:r>
            <a:endParaRPr sz="2150">
              <a:latin typeface="Malgun Gothic Semilight"/>
              <a:cs typeface="Malgun Gothic Semilight"/>
            </a:endParaRPr>
          </a:p>
          <a:p>
            <a:pPr marL="12700" marR="5080" algn="ctr">
              <a:lnSpc>
                <a:spcPct val="124700"/>
              </a:lnSpc>
              <a:spcBef>
                <a:spcPts val="1015"/>
              </a:spcBef>
            </a:pPr>
            <a:r>
              <a:rPr sz="1750" spc="35" dirty="0">
                <a:latin typeface="Malgun Gothic Semilight"/>
                <a:cs typeface="Malgun Gothic Semilight"/>
              </a:rPr>
              <a:t>A</a:t>
            </a:r>
            <a:r>
              <a:rPr sz="1750" spc="-45" dirty="0">
                <a:latin typeface="Malgun Gothic Semilight"/>
                <a:cs typeface="Malgun Gothic Semilight"/>
              </a:rPr>
              <a:t>d</a:t>
            </a:r>
            <a:r>
              <a:rPr sz="1750" dirty="0">
                <a:latin typeface="Malgun Gothic Semilight"/>
                <a:cs typeface="Malgun Gothic Semilight"/>
              </a:rPr>
              <a:t>h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ng</a:t>
            </a:r>
            <a:r>
              <a:rPr sz="1750" spc="-125" dirty="0">
                <a:latin typeface="Malgun Gothic Semilight"/>
                <a:cs typeface="Malgun Gothic Semilight"/>
              </a:rPr>
              <a:t> 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o</a:t>
            </a:r>
            <a:r>
              <a:rPr sz="1750" spc="-30" dirty="0">
                <a:latin typeface="Malgun Gothic Semilight"/>
                <a:cs typeface="Malgun Gothic Semilight"/>
              </a:rPr>
              <a:t> </a:t>
            </a:r>
            <a:r>
              <a:rPr sz="1750" spc="20" dirty="0">
                <a:latin typeface="Malgun Gothic Semilight"/>
                <a:cs typeface="Malgun Gothic Semilight"/>
              </a:rPr>
              <a:t>W</a:t>
            </a:r>
            <a:r>
              <a:rPr sz="1750" spc="10" dirty="0">
                <a:latin typeface="Malgun Gothic Semilight"/>
                <a:cs typeface="Malgun Gothic Semilight"/>
              </a:rPr>
              <a:t>C</a:t>
            </a:r>
            <a:r>
              <a:rPr sz="1750" spc="3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G</a:t>
            </a:r>
            <a:r>
              <a:rPr sz="1750" spc="7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g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5" dirty="0">
                <a:latin typeface="Malgun Gothic Semilight"/>
                <a:cs typeface="Malgun Gothic Semilight"/>
              </a:rPr>
              <a:t>d</a:t>
            </a:r>
            <a:r>
              <a:rPr sz="1750" spc="60" dirty="0">
                <a:latin typeface="Malgun Gothic Semilight"/>
                <a:cs typeface="Malgun Gothic Semilight"/>
              </a:rPr>
              <a:t>e</a:t>
            </a:r>
            <a:r>
              <a:rPr sz="1750" spc="-10" dirty="0">
                <a:latin typeface="Malgun Gothic Semilight"/>
                <a:cs typeface="Malgun Gothic Semilight"/>
              </a:rPr>
              <a:t>li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105" dirty="0">
                <a:latin typeface="Malgun Gothic Semilight"/>
                <a:cs typeface="Malgun Gothic Semilight"/>
              </a:rPr>
              <a:t> </a:t>
            </a:r>
            <a:r>
              <a:rPr sz="1750" spc="-85" dirty="0">
                <a:latin typeface="Malgun Gothic Semilight"/>
                <a:cs typeface="Malgun Gothic Semilight"/>
              </a:rPr>
              <a:t>t</a:t>
            </a:r>
            <a:r>
              <a:rPr sz="1750" dirty="0">
                <a:latin typeface="Malgun Gothic Semilight"/>
                <a:cs typeface="Malgun Gothic Semilight"/>
              </a:rPr>
              <a:t>o</a:t>
            </a:r>
            <a:r>
              <a:rPr sz="1750" spc="-30" dirty="0">
                <a:latin typeface="Malgun Gothic Semilight"/>
                <a:cs typeface="Malgun Gothic Semilight"/>
              </a:rPr>
              <a:t> </a:t>
            </a:r>
            <a:r>
              <a:rPr sz="1750" spc="-45" dirty="0">
                <a:latin typeface="Malgun Gothic Semilight"/>
                <a:cs typeface="Malgun Gothic Semilight"/>
              </a:rPr>
              <a:t>p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45" dirty="0">
                <a:latin typeface="Malgun Gothic Semilight"/>
                <a:cs typeface="Malgun Gothic Semilight"/>
              </a:rPr>
              <a:t>o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5" dirty="0">
                <a:latin typeface="Malgun Gothic Semilight"/>
                <a:cs typeface="Malgun Gothic Semilight"/>
              </a:rPr>
              <a:t>d</a:t>
            </a:r>
            <a:r>
              <a:rPr sz="1750" dirty="0">
                <a:latin typeface="Malgun Gothic Semilight"/>
                <a:cs typeface="Malgun Gothic Semilight"/>
              </a:rPr>
              <a:t>e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  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80" dirty="0">
                <a:latin typeface="Malgun Gothic Semilight"/>
                <a:cs typeface="Malgun Gothic Semilight"/>
              </a:rPr>
              <a:t>c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25" dirty="0">
                <a:latin typeface="Malgun Gothic Semilight"/>
                <a:cs typeface="Malgun Gothic Semilight"/>
              </a:rPr>
              <a:t> 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55" dirty="0">
                <a:latin typeface="Malgun Gothic Semilight"/>
                <a:cs typeface="Malgun Gothic Semilight"/>
              </a:rPr>
              <a:t>v</a:t>
            </a:r>
            <a:r>
              <a:rPr sz="1750" dirty="0">
                <a:latin typeface="Malgun Gothic Semilight"/>
                <a:cs typeface="Malgun Gothic Semilight"/>
              </a:rPr>
              <a:t>e</a:t>
            </a:r>
            <a:r>
              <a:rPr sz="1750" spc="5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dirty="0">
                <a:latin typeface="Malgun Gothic Semilight"/>
                <a:cs typeface="Malgun Gothic Semilight"/>
              </a:rPr>
              <a:t>nd</a:t>
            </a:r>
            <a:r>
              <a:rPr sz="1750" spc="-70" dirty="0">
                <a:latin typeface="Malgun Gothic Semilight"/>
                <a:cs typeface="Malgun Gothic Semilight"/>
              </a:rPr>
              <a:t> </a:t>
            </a:r>
            <a:r>
              <a:rPr sz="1750" spc="85" dirty="0">
                <a:latin typeface="Malgun Gothic Semilight"/>
                <a:cs typeface="Malgun Gothic Semilight"/>
              </a:rPr>
              <a:t>a</a:t>
            </a:r>
            <a:r>
              <a:rPr sz="1750" spc="75" dirty="0">
                <a:latin typeface="Malgun Gothic Semilight"/>
                <a:cs typeface="Malgun Gothic Semilight"/>
              </a:rPr>
              <a:t>cc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165" dirty="0">
                <a:latin typeface="Malgun Gothic Semilight"/>
                <a:cs typeface="Malgun Gothic Semilight"/>
              </a:rPr>
              <a:t>ss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-40" dirty="0">
                <a:latin typeface="Malgun Gothic Semilight"/>
                <a:cs typeface="Malgun Gothic Semilight"/>
              </a:rPr>
              <a:t>b</a:t>
            </a:r>
            <a:r>
              <a:rPr sz="1750" spc="-10" dirty="0">
                <a:latin typeface="Malgun Gothic Semilight"/>
                <a:cs typeface="Malgun Gothic Semilight"/>
              </a:rPr>
              <a:t>l</a:t>
            </a:r>
            <a:r>
              <a:rPr sz="1750" dirty="0">
                <a:latin typeface="Malgun Gothic Semilight"/>
                <a:cs typeface="Malgun Gothic Semilight"/>
              </a:rPr>
              <a:t>e</a:t>
            </a:r>
            <a:r>
              <a:rPr sz="1750" spc="-20" dirty="0">
                <a:latin typeface="Malgun Gothic Semilight"/>
                <a:cs typeface="Malgun Gothic Semilight"/>
              </a:rPr>
              <a:t> </a:t>
            </a:r>
            <a:r>
              <a:rPr sz="1750" spc="-5" dirty="0">
                <a:latin typeface="Malgun Gothic Semilight"/>
                <a:cs typeface="Malgun Gothic Semilight"/>
              </a:rPr>
              <a:t>u</a:t>
            </a:r>
            <a:r>
              <a:rPr sz="1750" dirty="0">
                <a:latin typeface="Malgun Gothic Semilight"/>
                <a:cs typeface="Malgun Gothic Semilight"/>
              </a:rPr>
              <a:t>s</a:t>
            </a:r>
            <a:r>
              <a:rPr sz="1750" spc="-325" dirty="0">
                <a:latin typeface="Malgun Gothic Semilight"/>
                <a:cs typeface="Malgun Gothic Semilight"/>
              </a:rPr>
              <a:t> 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r</a:t>
            </a:r>
            <a:r>
              <a:rPr sz="1750" spc="-40" dirty="0">
                <a:latin typeface="Malgun Gothic Semilight"/>
                <a:cs typeface="Malgun Gothic Semilight"/>
              </a:rPr>
              <a:t> 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5" dirty="0">
                <a:latin typeface="Malgun Gothic Semilight"/>
                <a:cs typeface="Malgun Gothic Semilight"/>
              </a:rPr>
              <a:t>x</a:t>
            </a:r>
            <a:r>
              <a:rPr sz="1750" spc="-40" dirty="0">
                <a:latin typeface="Malgun Gothic Semilight"/>
                <a:cs typeface="Malgun Gothic Semilight"/>
              </a:rPr>
              <a:t>p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spc="-30" dirty="0">
                <a:latin typeface="Malgun Gothic Semilight"/>
                <a:cs typeface="Malgun Gothic Semilight"/>
              </a:rPr>
              <a:t>r</a:t>
            </a:r>
            <a:r>
              <a:rPr sz="1750" spc="-10" dirty="0">
                <a:latin typeface="Malgun Gothic Semilight"/>
                <a:cs typeface="Malgun Gothic Semilight"/>
              </a:rPr>
              <a:t>i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n</a:t>
            </a:r>
            <a:r>
              <a:rPr sz="1750" spc="80" dirty="0">
                <a:latin typeface="Malgun Gothic Semilight"/>
                <a:cs typeface="Malgun Gothic Semilight"/>
              </a:rPr>
              <a:t>c</a:t>
            </a:r>
            <a:r>
              <a:rPr sz="1750" spc="65" dirty="0">
                <a:latin typeface="Malgun Gothic Semilight"/>
                <a:cs typeface="Malgun Gothic Semilight"/>
              </a:rPr>
              <a:t>e</a:t>
            </a:r>
            <a:r>
              <a:rPr sz="1750" dirty="0">
                <a:latin typeface="Malgun Gothic Semilight"/>
                <a:cs typeface="Malgun Gothic Semilight"/>
              </a:rPr>
              <a:t>.</a:t>
            </a:r>
            <a:endParaRPr sz="1750">
              <a:latin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942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1037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Malgun Gothic Semilight</vt:lpstr>
      <vt:lpstr>Arial</vt:lpstr>
      <vt:lpstr>Arial MT</vt:lpstr>
      <vt:lpstr>Century Gothic</vt:lpstr>
      <vt:lpstr>Wingdings 3</vt:lpstr>
      <vt:lpstr>Ion</vt:lpstr>
      <vt:lpstr>Introduction to Dmart Website</vt:lpstr>
      <vt:lpstr>Methodology: HTML, CSS, and JavaScript</vt:lpstr>
      <vt:lpstr>JavaScript: Powering Dynamic  Interactivity</vt:lpstr>
      <vt:lpstr>Innovative CS S 3 Techniques</vt:lpstr>
      <vt:lpstr>Technology Stack: HTML5, CSS3,  JavaScript, Responsive Design</vt:lpstr>
      <vt:lpstr>Technology Stack: HTML5, CS S 3,  J avaS cript, R esponsive Design</vt:lpstr>
      <vt:lpstr>Navigation Bar: HTML and CSS  Implementation</vt:lpstr>
      <vt:lpstr>Design Decisions: Layout, Color Scheme,  Typography, Us er Experience</vt:lpstr>
      <vt:lpstr>PowerPoint Presentation</vt:lpstr>
      <vt:lpstr>Interactivity and Animations using  JavaScript</vt:lpstr>
      <vt:lpstr>Showcasing Website Features and  Functionality</vt:lpstr>
      <vt:lpstr>Conclusion and Future Enhancements</vt:lpstr>
      <vt:lpstr>Future Enhancements</vt:lpstr>
      <vt:lpstr>Continuing Innovation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malviya</dc:creator>
  <cp:lastModifiedBy>om malviya</cp:lastModifiedBy>
  <cp:revision>2</cp:revision>
  <dcterms:created xsi:type="dcterms:W3CDTF">2024-06-21T05:07:45Z</dcterms:created>
  <dcterms:modified xsi:type="dcterms:W3CDTF">2024-06-21T05:24:03Z</dcterms:modified>
</cp:coreProperties>
</file>