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23"/>
  </p:notesMasterIdLst>
  <p:handoutMasterIdLst>
    <p:handoutMasterId r:id="rId24"/>
  </p:handoutMasterIdLst>
  <p:sldIdLst>
    <p:sldId id="270" r:id="rId5"/>
    <p:sldId id="889" r:id="rId6"/>
    <p:sldId id="890" r:id="rId7"/>
    <p:sldId id="867" r:id="rId8"/>
    <p:sldId id="872" r:id="rId9"/>
    <p:sldId id="870" r:id="rId10"/>
    <p:sldId id="873" r:id="rId11"/>
    <p:sldId id="874" r:id="rId12"/>
    <p:sldId id="875" r:id="rId13"/>
    <p:sldId id="880" r:id="rId14"/>
    <p:sldId id="882" r:id="rId15"/>
    <p:sldId id="887" r:id="rId16"/>
    <p:sldId id="883" r:id="rId17"/>
    <p:sldId id="884" r:id="rId18"/>
    <p:sldId id="885" r:id="rId19"/>
    <p:sldId id="891" r:id="rId20"/>
    <p:sldId id="877" r:id="rId21"/>
    <p:sldId id="8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B82D4-AE00-428A-8B43-F23B44F4216F}">
          <p14:sldIdLst>
            <p14:sldId id="270"/>
            <p14:sldId id="889"/>
            <p14:sldId id="890"/>
            <p14:sldId id="867"/>
            <p14:sldId id="872"/>
            <p14:sldId id="870"/>
            <p14:sldId id="873"/>
            <p14:sldId id="874"/>
            <p14:sldId id="875"/>
            <p14:sldId id="880"/>
            <p14:sldId id="882"/>
            <p14:sldId id="887"/>
            <p14:sldId id="883"/>
            <p14:sldId id="884"/>
            <p14:sldId id="885"/>
            <p14:sldId id="891"/>
            <p14:sldId id="877"/>
            <p14:sldId id="8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2C4C5-4CAB-4744-8A08-3606C6167BB8}" v="191" dt="2019-07-04T10:58:07.956"/>
    <p1510:client id="{16CAA94B-5BBB-410C-B9D8-DB70C91D473B}" v="22" dt="2019-07-04T11:35:2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6364" autoAdjust="0"/>
  </p:normalViewPr>
  <p:slideViewPr>
    <p:cSldViewPr snapToGrid="0" showGuides="1">
      <p:cViewPr varScale="1">
        <p:scale>
          <a:sx n="71" d="100"/>
          <a:sy n="71" d="100"/>
        </p:scale>
        <p:origin x="8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7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nsal" userId="e005f0e4-f364-4217-ba21-27e36911c118" providerId="ADAL" clId="{0452C4C5-4CAB-4744-8A08-3606C6167BB8}"/>
    <pc:docChg chg="undo custSel addSld delSld modSld sldOrd modSection">
      <pc:chgData name="Ankit Bansal" userId="e005f0e4-f364-4217-ba21-27e36911c118" providerId="ADAL" clId="{0452C4C5-4CAB-4744-8A08-3606C6167BB8}" dt="2019-07-04T10:58:07.956" v="191" actId="2696"/>
      <pc:docMkLst>
        <pc:docMk/>
      </pc:docMkLst>
      <pc:sldChg chg="modSp">
        <pc:chgData name="Ankit Bansal" userId="e005f0e4-f364-4217-ba21-27e36911c118" providerId="ADAL" clId="{0452C4C5-4CAB-4744-8A08-3606C6167BB8}" dt="2019-07-04T10:41:30.858" v="1" actId="20577"/>
        <pc:sldMkLst>
          <pc:docMk/>
          <pc:sldMk cId="3930798264" sldId="270"/>
        </pc:sldMkLst>
        <pc:spChg chg="mod">
          <ac:chgData name="Ankit Bansal" userId="e005f0e4-f364-4217-ba21-27e36911c118" providerId="ADAL" clId="{0452C4C5-4CAB-4744-8A08-3606C6167BB8}" dt="2019-07-04T10:41:30.858" v="1" actId="20577"/>
          <ac:spMkLst>
            <pc:docMk/>
            <pc:sldMk cId="3930798264" sldId="270"/>
            <ac:spMk id="4" creationId="{BF26BFD2-F7DB-48C6-BEDF-43732F0CA7EB}"/>
          </ac:spMkLst>
        </pc:spChg>
      </pc:sldChg>
      <pc:sldChg chg="modSp modTransition">
        <pc:chgData name="Ankit Bansal" userId="e005f0e4-f364-4217-ba21-27e36911c118" providerId="ADAL" clId="{0452C4C5-4CAB-4744-8A08-3606C6167BB8}" dt="2019-07-04T10:51:42.224" v="178"/>
        <pc:sldMkLst>
          <pc:docMk/>
          <pc:sldMk cId="1966193036" sldId="271"/>
        </pc:sldMkLst>
        <pc:spChg chg="mod">
          <ac:chgData name="Ankit Bansal" userId="e005f0e4-f364-4217-ba21-27e36911c118" providerId="ADAL" clId="{0452C4C5-4CAB-4744-8A08-3606C6167BB8}" dt="2019-07-04T10:41:45.132" v="18" actId="6549"/>
          <ac:spMkLst>
            <pc:docMk/>
            <pc:sldMk cId="1966193036" sldId="271"/>
            <ac:spMk id="9" creationId="{19877E32-67BA-4539-8015-AB1B79648B4B}"/>
          </ac:spMkLst>
        </pc:spChg>
      </pc:sldChg>
      <pc:sldChg chg="modSp">
        <pc:chgData name="Ankit Bansal" userId="e005f0e4-f364-4217-ba21-27e36911c118" providerId="ADAL" clId="{0452C4C5-4CAB-4744-8A08-3606C6167BB8}" dt="2019-07-04T10:41:56.924" v="30" actId="20577"/>
        <pc:sldMkLst>
          <pc:docMk/>
          <pc:sldMk cId="3833987796" sldId="867"/>
        </pc:sldMkLst>
        <pc:spChg chg="mod">
          <ac:chgData name="Ankit Bansal" userId="e005f0e4-f364-4217-ba21-27e36911c118" providerId="ADAL" clId="{0452C4C5-4CAB-4744-8A08-3606C6167BB8}" dt="2019-07-04T10:41:56.924" v="30" actId="20577"/>
          <ac:spMkLst>
            <pc:docMk/>
            <pc:sldMk cId="3833987796" sldId="867"/>
            <ac:spMk id="3" creationId="{CF8F4E34-0077-474D-8A39-9CC0F54D8CD0}"/>
          </ac:spMkLst>
        </pc:spChg>
      </pc:sldChg>
      <pc:sldChg chg="modSp">
        <pc:chgData name="Ankit Bansal" userId="e005f0e4-f364-4217-ba21-27e36911c118" providerId="ADAL" clId="{0452C4C5-4CAB-4744-8A08-3606C6167BB8}" dt="2019-07-04T10:42:02.660" v="31" actId="14100"/>
        <pc:sldMkLst>
          <pc:docMk/>
          <pc:sldMk cId="3670839511" sldId="873"/>
        </pc:sldMkLst>
        <pc:graphicFrameChg chg="mod">
          <ac:chgData name="Ankit Bansal" userId="e005f0e4-f364-4217-ba21-27e36911c118" providerId="ADAL" clId="{0452C4C5-4CAB-4744-8A08-3606C6167BB8}" dt="2019-07-04T10:42:02.660" v="31" actId="14100"/>
          <ac:graphicFrameMkLst>
            <pc:docMk/>
            <pc:sldMk cId="3670839511" sldId="873"/>
            <ac:graphicFrameMk id="8" creationId="{A9186C72-CC6D-4AFA-B09A-9E7B21BD49C1}"/>
          </ac:graphicFrameMkLst>
        </pc:graphicFrameChg>
      </pc:sldChg>
      <pc:sldChg chg="modSp">
        <pc:chgData name="Ankit Bansal" userId="e005f0e4-f364-4217-ba21-27e36911c118" providerId="ADAL" clId="{0452C4C5-4CAB-4744-8A08-3606C6167BB8}" dt="2019-07-04T10:45:17.006" v="80" actId="20577"/>
        <pc:sldMkLst>
          <pc:docMk/>
          <pc:sldMk cId="2242672816" sldId="877"/>
        </pc:sldMkLst>
        <pc:spChg chg="mod">
          <ac:chgData name="Ankit Bansal" userId="e005f0e4-f364-4217-ba21-27e36911c118" providerId="ADAL" clId="{0452C4C5-4CAB-4744-8A08-3606C6167BB8}" dt="2019-07-04T10:45:17.006" v="80" actId="20577"/>
          <ac:spMkLst>
            <pc:docMk/>
            <pc:sldMk cId="2242672816" sldId="877"/>
            <ac:spMk id="5" creationId="{8C989A85-033E-4550-A6B8-DDFF90089C79}"/>
          </ac:spMkLst>
        </pc:spChg>
      </pc:sldChg>
      <pc:sldChg chg="modSp">
        <pc:chgData name="Ankit Bansal" userId="e005f0e4-f364-4217-ba21-27e36911c118" providerId="ADAL" clId="{0452C4C5-4CAB-4744-8A08-3606C6167BB8}" dt="2019-07-04T10:42:31.069" v="33" actId="1076"/>
        <pc:sldMkLst>
          <pc:docMk/>
          <pc:sldMk cId="297044641" sldId="883"/>
        </pc:sldMkLst>
        <pc:spChg chg="mod">
          <ac:chgData name="Ankit Bansal" userId="e005f0e4-f364-4217-ba21-27e36911c118" providerId="ADAL" clId="{0452C4C5-4CAB-4744-8A08-3606C6167BB8}" dt="2019-07-04T10:42:31.069" v="33" actId="1076"/>
          <ac:spMkLst>
            <pc:docMk/>
            <pc:sldMk cId="297044641" sldId="883"/>
            <ac:spMk id="14" creationId="{141B500D-9766-49F6-8180-B5759327408D}"/>
          </ac:spMkLst>
        </pc:spChg>
      </pc:sldChg>
      <pc:sldChg chg="modSp ord">
        <pc:chgData name="Ankit Bansal" userId="e005f0e4-f364-4217-ba21-27e36911c118" providerId="ADAL" clId="{0452C4C5-4CAB-4744-8A08-3606C6167BB8}" dt="2019-07-04T10:44:58.080" v="40" actId="20577"/>
        <pc:sldMkLst>
          <pc:docMk/>
          <pc:sldMk cId="1437692537" sldId="887"/>
        </pc:sldMkLst>
        <pc:spChg chg="mod">
          <ac:chgData name="Ankit Bansal" userId="e005f0e4-f364-4217-ba21-27e36911c118" providerId="ADAL" clId="{0452C4C5-4CAB-4744-8A08-3606C6167BB8}" dt="2019-07-04T10:44:58.080" v="40" actId="20577"/>
          <ac:spMkLst>
            <pc:docMk/>
            <pc:sldMk cId="1437692537" sldId="887"/>
            <ac:spMk id="9" creationId="{C7A1DB6E-D88A-408F-8C85-83829F6751BE}"/>
          </ac:spMkLst>
        </pc:spChg>
      </pc:sldChg>
      <pc:sldChg chg="modSp add del">
        <pc:chgData name="Ankit Bansal" userId="e005f0e4-f364-4217-ba21-27e36911c118" providerId="ADAL" clId="{0452C4C5-4CAB-4744-8A08-3606C6167BB8}" dt="2019-07-04T10:58:07.956" v="191" actId="2696"/>
        <pc:sldMkLst>
          <pc:docMk/>
          <pc:sldMk cId="1056426901" sldId="888"/>
        </pc:sldMkLst>
        <pc:spChg chg="mod">
          <ac:chgData name="Ankit Bansal" userId="e005f0e4-f364-4217-ba21-27e36911c118" providerId="ADAL" clId="{0452C4C5-4CAB-4744-8A08-3606C6167BB8}" dt="2019-07-04T10:49:19.806" v="109" actId="20577"/>
          <ac:spMkLst>
            <pc:docMk/>
            <pc:sldMk cId="1056426901" sldId="888"/>
            <ac:spMk id="2" creationId="{E46D6903-0416-4507-92C8-682503019860}"/>
          </ac:spMkLst>
        </pc:spChg>
      </pc:sldChg>
      <pc:sldChg chg="modSp add">
        <pc:chgData name="Ankit Bansal" userId="e005f0e4-f364-4217-ba21-27e36911c118" providerId="ADAL" clId="{0452C4C5-4CAB-4744-8A08-3606C6167BB8}" dt="2019-07-04T10:57:54.956" v="190" actId="6549"/>
        <pc:sldMkLst>
          <pc:docMk/>
          <pc:sldMk cId="3044760195" sldId="889"/>
        </pc:sldMkLst>
        <pc:spChg chg="mod">
          <ac:chgData name="Ankit Bansal" userId="e005f0e4-f364-4217-ba21-27e36911c118" providerId="ADAL" clId="{0452C4C5-4CAB-4744-8A08-3606C6167BB8}" dt="2019-07-04T10:50:27.307" v="128" actId="20577"/>
          <ac:spMkLst>
            <pc:docMk/>
            <pc:sldMk cId="3044760195" sldId="889"/>
            <ac:spMk id="2" creationId="{C6F538B5-0592-4C33-B2A2-785AAE29AA39}"/>
          </ac:spMkLst>
        </pc:spChg>
        <pc:spChg chg="mod">
          <ac:chgData name="Ankit Bansal" userId="e005f0e4-f364-4217-ba21-27e36911c118" providerId="ADAL" clId="{0452C4C5-4CAB-4744-8A08-3606C6167BB8}" dt="2019-07-04T10:57:54.956" v="190" actId="6549"/>
          <ac:spMkLst>
            <pc:docMk/>
            <pc:sldMk cId="3044760195" sldId="889"/>
            <ac:spMk id="3" creationId="{C3CF4101-F99A-4969-BFCD-C1A5F262E689}"/>
          </ac:spMkLst>
        </pc:spChg>
      </pc:sldChg>
      <pc:sldChg chg="delSp modSp add delAnim modAnim">
        <pc:chgData name="Ankit Bansal" userId="e005f0e4-f364-4217-ba21-27e36911c118" providerId="ADAL" clId="{0452C4C5-4CAB-4744-8A08-3606C6167BB8}" dt="2019-07-04T10:51:23.106" v="177" actId="1035"/>
        <pc:sldMkLst>
          <pc:docMk/>
          <pc:sldMk cId="841983535" sldId="890"/>
        </pc:sldMkLst>
        <pc:spChg chg="mod">
          <ac:chgData name="Ankit Bansal" userId="e005f0e4-f364-4217-ba21-27e36911c118" providerId="ADAL" clId="{0452C4C5-4CAB-4744-8A08-3606C6167BB8}" dt="2019-07-04T10:50:37.346" v="131" actId="20577"/>
          <ac:spMkLst>
            <pc:docMk/>
            <pc:sldMk cId="841983535" sldId="890"/>
            <ac:spMk id="4" creationId="{78D82A19-AF47-4D37-9A78-8D76075FDE9F}"/>
          </ac:spMkLst>
        </pc:spChg>
        <pc:spChg chg="del mod">
          <ac:chgData name="Ankit Bansal" userId="e005f0e4-f364-4217-ba21-27e36911c118" providerId="ADAL" clId="{0452C4C5-4CAB-4744-8A08-3606C6167BB8}" dt="2019-07-04T10:50:05.889" v="114"/>
          <ac:spMkLst>
            <pc:docMk/>
            <pc:sldMk cId="841983535" sldId="890"/>
            <ac:spMk id="9" creationId="{19877E32-67BA-4539-8015-AB1B79648B4B}"/>
          </ac:spMkLst>
        </pc:spChg>
        <pc:spChg chg="mod">
          <ac:chgData name="Ankit Bansal" userId="e005f0e4-f364-4217-ba21-27e36911c118" providerId="ADAL" clId="{0452C4C5-4CAB-4744-8A08-3606C6167BB8}" dt="2019-07-04T10:50:34.564" v="129"/>
          <ac:spMkLst>
            <pc:docMk/>
            <pc:sldMk cId="841983535" sldId="890"/>
            <ac:spMk id="10" creationId="{6CB9BC3E-D3F1-4D7A-AB5A-786F22984C1C}"/>
          </ac:spMkLst>
        </pc:spChg>
        <pc:spChg chg="mod">
          <ac:chgData name="Ankit Bansal" userId="e005f0e4-f364-4217-ba21-27e36911c118" providerId="ADAL" clId="{0452C4C5-4CAB-4744-8A08-3606C6167BB8}" dt="2019-07-04T10:51:23.106" v="177" actId="1035"/>
          <ac:spMkLst>
            <pc:docMk/>
            <pc:sldMk cId="841983535" sldId="890"/>
            <ac:spMk id="11" creationId="{5F717BBA-DD47-47F3-8880-C456C8E52A92}"/>
          </ac:spMkLst>
        </pc:spChg>
      </pc:sldChg>
    </pc:docChg>
  </pc:docChgLst>
  <pc:docChgLst>
    <pc:chgData name="Shivanshu Verma" userId="2a93bdbc-4a49-495a-a291-9653b2758612" providerId="ADAL" clId="{16CAA94B-5BBB-410C-B9D8-DB70C91D473B}"/>
    <pc:docChg chg="custSel delSld modSld modSection">
      <pc:chgData name="Shivanshu Verma" userId="2a93bdbc-4a49-495a-a291-9653b2758612" providerId="ADAL" clId="{16CAA94B-5BBB-410C-B9D8-DB70C91D473B}" dt="2019-07-04T11:35:28.229" v="21" actId="2696"/>
      <pc:docMkLst>
        <pc:docMk/>
      </pc:docMkLst>
      <pc:sldChg chg="del">
        <pc:chgData name="Shivanshu Verma" userId="2a93bdbc-4a49-495a-a291-9653b2758612" providerId="ADAL" clId="{16CAA94B-5BBB-410C-B9D8-DB70C91D473B}" dt="2019-07-04T11:35:28.229" v="21" actId="2696"/>
        <pc:sldMkLst>
          <pc:docMk/>
          <pc:sldMk cId="1966193036" sldId="271"/>
        </pc:sldMkLst>
      </pc:sldChg>
      <pc:sldChg chg="addSp delSp modSp">
        <pc:chgData name="Shivanshu Verma" userId="2a93bdbc-4a49-495a-a291-9653b2758612" providerId="ADAL" clId="{16CAA94B-5BBB-410C-B9D8-DB70C91D473B}" dt="2019-07-04T11:07:55.154" v="20"/>
        <pc:sldMkLst>
          <pc:docMk/>
          <pc:sldMk cId="3044760195" sldId="889"/>
        </pc:sldMkLst>
        <pc:spChg chg="mod">
          <ac:chgData name="Shivanshu Verma" userId="2a93bdbc-4a49-495a-a291-9653b2758612" providerId="ADAL" clId="{16CAA94B-5BBB-410C-B9D8-DB70C91D473B}" dt="2019-07-04T11:07:55.154" v="20"/>
          <ac:spMkLst>
            <pc:docMk/>
            <pc:sldMk cId="3044760195" sldId="889"/>
            <ac:spMk id="3" creationId="{C3CF4101-F99A-4969-BFCD-C1A5F262E689}"/>
          </ac:spMkLst>
        </pc:spChg>
        <pc:spChg chg="add del mod">
          <ac:chgData name="Shivanshu Verma" userId="2a93bdbc-4a49-495a-a291-9653b2758612" providerId="ADAL" clId="{16CAA94B-5BBB-410C-B9D8-DB70C91D473B}" dt="2019-07-04T11:06:32.452" v="4" actId="478"/>
          <ac:spMkLst>
            <pc:docMk/>
            <pc:sldMk cId="3044760195" sldId="889"/>
            <ac:spMk id="4" creationId="{C9A68477-1185-44EA-AEBD-73A542BDAFDF}"/>
          </ac:spMkLst>
        </pc:spChg>
        <pc:spChg chg="add del">
          <ac:chgData name="Shivanshu Verma" userId="2a93bdbc-4a49-495a-a291-9653b2758612" providerId="ADAL" clId="{16CAA94B-5BBB-410C-B9D8-DB70C91D473B}" dt="2019-07-04T11:07:38.022" v="16"/>
          <ac:spMkLst>
            <pc:docMk/>
            <pc:sldMk cId="3044760195" sldId="889"/>
            <ac:spMk id="5" creationId="{C64B6285-E654-4BE5-83C3-03D1BCCDF33D}"/>
          </ac:spMkLst>
        </pc:spChg>
        <pc:spChg chg="add del mod">
          <ac:chgData name="Shivanshu Verma" userId="2a93bdbc-4a49-495a-a291-9653b2758612" providerId="ADAL" clId="{16CAA94B-5BBB-410C-B9D8-DB70C91D473B}" dt="2019-07-04T11:07:51.298" v="19" actId="478"/>
          <ac:spMkLst>
            <pc:docMk/>
            <pc:sldMk cId="3044760195" sldId="889"/>
            <ac:spMk id="6" creationId="{C3FE3597-B156-413D-98C1-B869F8D919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rma9\Desktop\Shivanshu\LDA\Lda_100_topics_bigram_no_s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[Lda_100_topics_bigram_no_sw.xlsx]Sheet3!PivotTable2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Sheet3!$A$2:$A$304</c:f>
              <c:multiLvlStrCache>
                <c:ptCount val="294"/>
                <c:lvl>
                  <c:pt idx="0">
                    <c:v>0</c:v>
                  </c:pt>
                  <c:pt idx="1">
                    <c:v>11</c:v>
                  </c:pt>
                  <c:pt idx="2">
                    <c:v>32</c:v>
                  </c:pt>
                  <c:pt idx="3">
                    <c:v>55</c:v>
                  </c:pt>
                  <c:pt idx="4">
                    <c:v>59</c:v>
                  </c:pt>
                  <c:pt idx="5">
                    <c:v>60</c:v>
                  </c:pt>
                  <c:pt idx="6">
                    <c:v>63</c:v>
                  </c:pt>
                  <c:pt idx="7">
                    <c:v>72</c:v>
                  </c:pt>
                  <c:pt idx="8">
                    <c:v>73</c:v>
                  </c:pt>
                  <c:pt idx="9">
                    <c:v>79</c:v>
                  </c:pt>
                  <c:pt idx="10">
                    <c:v>80</c:v>
                  </c:pt>
                  <c:pt idx="11">
                    <c:v>83</c:v>
                  </c:pt>
                  <c:pt idx="12">
                    <c:v>85</c:v>
                  </c:pt>
                  <c:pt idx="13">
                    <c:v>89</c:v>
                  </c:pt>
                  <c:pt idx="14">
                    <c:v>93</c:v>
                  </c:pt>
                  <c:pt idx="15">
                    <c:v>95</c:v>
                  </c:pt>
                  <c:pt idx="16">
                    <c:v>97</c:v>
                  </c:pt>
                  <c:pt idx="17">
                    <c:v>98</c:v>
                  </c:pt>
                  <c:pt idx="18">
                    <c:v>99</c:v>
                  </c:pt>
                  <c:pt idx="19">
                    <c:v>0</c:v>
                  </c:pt>
                  <c:pt idx="20">
                    <c:v>1</c:v>
                  </c:pt>
                  <c:pt idx="21">
                    <c:v>8</c:v>
                  </c:pt>
                  <c:pt idx="22">
                    <c:v>11</c:v>
                  </c:pt>
                  <c:pt idx="23">
                    <c:v>13</c:v>
                  </c:pt>
                  <c:pt idx="24">
                    <c:v>15</c:v>
                  </c:pt>
                  <c:pt idx="25">
                    <c:v>17</c:v>
                  </c:pt>
                  <c:pt idx="26">
                    <c:v>20</c:v>
                  </c:pt>
                  <c:pt idx="27">
                    <c:v>21</c:v>
                  </c:pt>
                  <c:pt idx="28">
                    <c:v>22</c:v>
                  </c:pt>
                  <c:pt idx="29">
                    <c:v>24</c:v>
                  </c:pt>
                  <c:pt idx="30">
                    <c:v>29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34</c:v>
                  </c:pt>
                  <c:pt idx="34">
                    <c:v>43</c:v>
                  </c:pt>
                  <c:pt idx="35">
                    <c:v>47</c:v>
                  </c:pt>
                  <c:pt idx="36">
                    <c:v>55</c:v>
                  </c:pt>
                  <c:pt idx="37">
                    <c:v>59</c:v>
                  </c:pt>
                  <c:pt idx="38">
                    <c:v>60</c:v>
                  </c:pt>
                  <c:pt idx="39">
                    <c:v>61</c:v>
                  </c:pt>
                  <c:pt idx="40">
                    <c:v>63</c:v>
                  </c:pt>
                  <c:pt idx="41">
                    <c:v>65</c:v>
                  </c:pt>
                  <c:pt idx="42">
                    <c:v>66</c:v>
                  </c:pt>
                  <c:pt idx="43">
                    <c:v>72</c:v>
                  </c:pt>
                  <c:pt idx="44">
                    <c:v>73</c:v>
                  </c:pt>
                  <c:pt idx="45">
                    <c:v>74</c:v>
                  </c:pt>
                  <c:pt idx="46">
                    <c:v>76</c:v>
                  </c:pt>
                  <c:pt idx="47">
                    <c:v>77</c:v>
                  </c:pt>
                  <c:pt idx="48">
                    <c:v>79</c:v>
                  </c:pt>
                  <c:pt idx="49">
                    <c:v>80</c:v>
                  </c:pt>
                  <c:pt idx="50">
                    <c:v>81</c:v>
                  </c:pt>
                  <c:pt idx="51">
                    <c:v>83</c:v>
                  </c:pt>
                  <c:pt idx="52">
                    <c:v>85</c:v>
                  </c:pt>
                  <c:pt idx="53">
                    <c:v>87</c:v>
                  </c:pt>
                  <c:pt idx="54">
                    <c:v>89</c:v>
                  </c:pt>
                  <c:pt idx="55">
                    <c:v>90</c:v>
                  </c:pt>
                  <c:pt idx="56">
                    <c:v>93</c:v>
                  </c:pt>
                  <c:pt idx="57">
                    <c:v>94</c:v>
                  </c:pt>
                  <c:pt idx="58">
                    <c:v>95</c:v>
                  </c:pt>
                  <c:pt idx="59">
                    <c:v>97</c:v>
                  </c:pt>
                  <c:pt idx="60">
                    <c:v>98</c:v>
                  </c:pt>
                  <c:pt idx="61">
                    <c:v>99</c:v>
                  </c:pt>
                  <c:pt idx="62">
                    <c:v>0</c:v>
                  </c:pt>
                  <c:pt idx="63">
                    <c:v>11</c:v>
                  </c:pt>
                  <c:pt idx="64">
                    <c:v>32</c:v>
                  </c:pt>
                  <c:pt idx="65">
                    <c:v>60</c:v>
                  </c:pt>
                  <c:pt idx="66">
                    <c:v>73</c:v>
                  </c:pt>
                  <c:pt idx="67">
                    <c:v>79</c:v>
                  </c:pt>
                  <c:pt idx="68">
                    <c:v>83</c:v>
                  </c:pt>
                  <c:pt idx="69">
                    <c:v>89</c:v>
                  </c:pt>
                  <c:pt idx="70">
                    <c:v>93</c:v>
                  </c:pt>
                  <c:pt idx="71">
                    <c:v>95</c:v>
                  </c:pt>
                  <c:pt idx="72">
                    <c:v>0</c:v>
                  </c:pt>
                  <c:pt idx="73">
                    <c:v>1</c:v>
                  </c:pt>
                  <c:pt idx="74">
                    <c:v>11</c:v>
                  </c:pt>
                  <c:pt idx="75">
                    <c:v>20</c:v>
                  </c:pt>
                  <c:pt idx="76">
                    <c:v>21</c:v>
                  </c:pt>
                  <c:pt idx="77">
                    <c:v>29</c:v>
                  </c:pt>
                  <c:pt idx="78">
                    <c:v>32</c:v>
                  </c:pt>
                  <c:pt idx="79">
                    <c:v>34</c:v>
                  </c:pt>
                  <c:pt idx="80">
                    <c:v>49</c:v>
                  </c:pt>
                  <c:pt idx="81">
                    <c:v>51</c:v>
                  </c:pt>
                  <c:pt idx="82">
                    <c:v>55</c:v>
                  </c:pt>
                  <c:pt idx="83">
                    <c:v>59</c:v>
                  </c:pt>
                  <c:pt idx="84">
                    <c:v>60</c:v>
                  </c:pt>
                  <c:pt idx="85">
                    <c:v>63</c:v>
                  </c:pt>
                  <c:pt idx="86">
                    <c:v>65</c:v>
                  </c:pt>
                  <c:pt idx="87">
                    <c:v>66</c:v>
                  </c:pt>
                  <c:pt idx="88">
                    <c:v>72</c:v>
                  </c:pt>
                  <c:pt idx="89">
                    <c:v>73</c:v>
                  </c:pt>
                  <c:pt idx="90">
                    <c:v>74</c:v>
                  </c:pt>
                  <c:pt idx="91">
                    <c:v>76</c:v>
                  </c:pt>
                  <c:pt idx="92">
                    <c:v>79</c:v>
                  </c:pt>
                  <c:pt idx="93">
                    <c:v>80</c:v>
                  </c:pt>
                  <c:pt idx="94">
                    <c:v>83</c:v>
                  </c:pt>
                  <c:pt idx="95">
                    <c:v>85</c:v>
                  </c:pt>
                  <c:pt idx="96">
                    <c:v>87</c:v>
                  </c:pt>
                  <c:pt idx="97">
                    <c:v>89</c:v>
                  </c:pt>
                  <c:pt idx="98">
                    <c:v>93</c:v>
                  </c:pt>
                  <c:pt idx="99">
                    <c:v>95</c:v>
                  </c:pt>
                  <c:pt idx="100">
                    <c:v>97</c:v>
                  </c:pt>
                  <c:pt idx="101">
                    <c:v>98</c:v>
                  </c:pt>
                  <c:pt idx="102">
                    <c:v>99</c:v>
                  </c:pt>
                  <c:pt idx="103">
                    <c:v>0</c:v>
                  </c:pt>
                  <c:pt idx="104">
                    <c:v>1</c:v>
                  </c:pt>
                  <c:pt idx="105">
                    <c:v>2</c:v>
                  </c:pt>
                  <c:pt idx="106">
                    <c:v>3</c:v>
                  </c:pt>
                  <c:pt idx="107">
                    <c:v>4</c:v>
                  </c:pt>
                  <c:pt idx="108">
                    <c:v>5</c:v>
                  </c:pt>
                  <c:pt idx="109">
                    <c:v>7</c:v>
                  </c:pt>
                  <c:pt idx="110">
                    <c:v>8</c:v>
                  </c:pt>
                  <c:pt idx="111">
                    <c:v>10</c:v>
                  </c:pt>
                  <c:pt idx="112">
                    <c:v>12</c:v>
                  </c:pt>
                  <c:pt idx="113">
                    <c:v>17</c:v>
                  </c:pt>
                  <c:pt idx="114">
                    <c:v>19</c:v>
                  </c:pt>
                  <c:pt idx="115">
                    <c:v>20</c:v>
                  </c:pt>
                  <c:pt idx="116">
                    <c:v>21</c:v>
                  </c:pt>
                  <c:pt idx="117">
                    <c:v>22</c:v>
                  </c:pt>
                  <c:pt idx="118">
                    <c:v>23</c:v>
                  </c:pt>
                  <c:pt idx="119">
                    <c:v>24</c:v>
                  </c:pt>
                  <c:pt idx="120">
                    <c:v>26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  <c:pt idx="124">
                    <c:v>32</c:v>
                  </c:pt>
                  <c:pt idx="125">
                    <c:v>33</c:v>
                  </c:pt>
                  <c:pt idx="126">
                    <c:v>34</c:v>
                  </c:pt>
                  <c:pt idx="127">
                    <c:v>35</c:v>
                  </c:pt>
                  <c:pt idx="128">
                    <c:v>36</c:v>
                  </c:pt>
                  <c:pt idx="129">
                    <c:v>37</c:v>
                  </c:pt>
                  <c:pt idx="130">
                    <c:v>41</c:v>
                  </c:pt>
                  <c:pt idx="131">
                    <c:v>42</c:v>
                  </c:pt>
                  <c:pt idx="132">
                    <c:v>43</c:v>
                  </c:pt>
                  <c:pt idx="133">
                    <c:v>45</c:v>
                  </c:pt>
                  <c:pt idx="134">
                    <c:v>46</c:v>
                  </c:pt>
                  <c:pt idx="135">
                    <c:v>48</c:v>
                  </c:pt>
                  <c:pt idx="136">
                    <c:v>49</c:v>
                  </c:pt>
                  <c:pt idx="137">
                    <c:v>50</c:v>
                  </c:pt>
                  <c:pt idx="138">
                    <c:v>51</c:v>
                  </c:pt>
                  <c:pt idx="139">
                    <c:v>52</c:v>
                  </c:pt>
                  <c:pt idx="140">
                    <c:v>53</c:v>
                  </c:pt>
                  <c:pt idx="141">
                    <c:v>55</c:v>
                  </c:pt>
                  <c:pt idx="142">
                    <c:v>56</c:v>
                  </c:pt>
                  <c:pt idx="143">
                    <c:v>58</c:v>
                  </c:pt>
                  <c:pt idx="144">
                    <c:v>59</c:v>
                  </c:pt>
                  <c:pt idx="145">
                    <c:v>60</c:v>
                  </c:pt>
                  <c:pt idx="146">
                    <c:v>61</c:v>
                  </c:pt>
                  <c:pt idx="147">
                    <c:v>64</c:v>
                  </c:pt>
                  <c:pt idx="148">
                    <c:v>65</c:v>
                  </c:pt>
                  <c:pt idx="149">
                    <c:v>66</c:v>
                  </c:pt>
                  <c:pt idx="150">
                    <c:v>67</c:v>
                  </c:pt>
                  <c:pt idx="151">
                    <c:v>68</c:v>
                  </c:pt>
                  <c:pt idx="152">
                    <c:v>70</c:v>
                  </c:pt>
                  <c:pt idx="153">
                    <c:v>71</c:v>
                  </c:pt>
                  <c:pt idx="154">
                    <c:v>72</c:v>
                  </c:pt>
                  <c:pt idx="155">
                    <c:v>73</c:v>
                  </c:pt>
                  <c:pt idx="156">
                    <c:v>74</c:v>
                  </c:pt>
                  <c:pt idx="157">
                    <c:v>77</c:v>
                  </c:pt>
                  <c:pt idx="158">
                    <c:v>81</c:v>
                  </c:pt>
                  <c:pt idx="159">
                    <c:v>82</c:v>
                  </c:pt>
                  <c:pt idx="160">
                    <c:v>83</c:v>
                  </c:pt>
                  <c:pt idx="161">
                    <c:v>84</c:v>
                  </c:pt>
                  <c:pt idx="162">
                    <c:v>85</c:v>
                  </c:pt>
                  <c:pt idx="163">
                    <c:v>86</c:v>
                  </c:pt>
                  <c:pt idx="164">
                    <c:v>87</c:v>
                  </c:pt>
                  <c:pt idx="165">
                    <c:v>88</c:v>
                  </c:pt>
                  <c:pt idx="166">
                    <c:v>90</c:v>
                  </c:pt>
                  <c:pt idx="167">
                    <c:v>92</c:v>
                  </c:pt>
                  <c:pt idx="168">
                    <c:v>93</c:v>
                  </c:pt>
                  <c:pt idx="169">
                    <c:v>94</c:v>
                  </c:pt>
                  <c:pt idx="170">
                    <c:v>95</c:v>
                  </c:pt>
                  <c:pt idx="171">
                    <c:v>96</c:v>
                  </c:pt>
                  <c:pt idx="172">
                    <c:v>97</c:v>
                  </c:pt>
                  <c:pt idx="173">
                    <c:v>98</c:v>
                  </c:pt>
                  <c:pt idx="174">
                    <c:v>99</c:v>
                  </c:pt>
                  <c:pt idx="175">
                    <c:v>0</c:v>
                  </c:pt>
                  <c:pt idx="176">
                    <c:v>2</c:v>
                  </c:pt>
                  <c:pt idx="177">
                    <c:v>4</c:v>
                  </c:pt>
                  <c:pt idx="178">
                    <c:v>5</c:v>
                  </c:pt>
                  <c:pt idx="179">
                    <c:v>7</c:v>
                  </c:pt>
                  <c:pt idx="180">
                    <c:v>20</c:v>
                  </c:pt>
                  <c:pt idx="181">
                    <c:v>22</c:v>
                  </c:pt>
                  <c:pt idx="182">
                    <c:v>23</c:v>
                  </c:pt>
                  <c:pt idx="183">
                    <c:v>24</c:v>
                  </c:pt>
                  <c:pt idx="184">
                    <c:v>29</c:v>
                  </c:pt>
                  <c:pt idx="185">
                    <c:v>30</c:v>
                  </c:pt>
                  <c:pt idx="186">
                    <c:v>32</c:v>
                  </c:pt>
                  <c:pt idx="187">
                    <c:v>35</c:v>
                  </c:pt>
                  <c:pt idx="188">
                    <c:v>38</c:v>
                  </c:pt>
                  <c:pt idx="189">
                    <c:v>39</c:v>
                  </c:pt>
                  <c:pt idx="190">
                    <c:v>40</c:v>
                  </c:pt>
                  <c:pt idx="191">
                    <c:v>41</c:v>
                  </c:pt>
                  <c:pt idx="192">
                    <c:v>42</c:v>
                  </c:pt>
                  <c:pt idx="193">
                    <c:v>43</c:v>
                  </c:pt>
                  <c:pt idx="194">
                    <c:v>44</c:v>
                  </c:pt>
                  <c:pt idx="195">
                    <c:v>45</c:v>
                  </c:pt>
                  <c:pt idx="196">
                    <c:v>46</c:v>
                  </c:pt>
                  <c:pt idx="197">
                    <c:v>47</c:v>
                  </c:pt>
                  <c:pt idx="198">
                    <c:v>49</c:v>
                  </c:pt>
                  <c:pt idx="199">
                    <c:v>54</c:v>
                  </c:pt>
                  <c:pt idx="200">
                    <c:v>55</c:v>
                  </c:pt>
                  <c:pt idx="201">
                    <c:v>57</c:v>
                  </c:pt>
                  <c:pt idx="202">
                    <c:v>60</c:v>
                  </c:pt>
                  <c:pt idx="203">
                    <c:v>62</c:v>
                  </c:pt>
                  <c:pt idx="204">
                    <c:v>65</c:v>
                  </c:pt>
                  <c:pt idx="205">
                    <c:v>70</c:v>
                  </c:pt>
                  <c:pt idx="206">
                    <c:v>71</c:v>
                  </c:pt>
                  <c:pt idx="207">
                    <c:v>72</c:v>
                  </c:pt>
                  <c:pt idx="208">
                    <c:v>73</c:v>
                  </c:pt>
                  <c:pt idx="209">
                    <c:v>74</c:v>
                  </c:pt>
                  <c:pt idx="210">
                    <c:v>75</c:v>
                  </c:pt>
                  <c:pt idx="211">
                    <c:v>76</c:v>
                  </c:pt>
                  <c:pt idx="212">
                    <c:v>81</c:v>
                  </c:pt>
                  <c:pt idx="213">
                    <c:v>82</c:v>
                  </c:pt>
                  <c:pt idx="214">
                    <c:v>83</c:v>
                  </c:pt>
                  <c:pt idx="215">
                    <c:v>85</c:v>
                  </c:pt>
                  <c:pt idx="216">
                    <c:v>86</c:v>
                  </c:pt>
                  <c:pt idx="217">
                    <c:v>87</c:v>
                  </c:pt>
                  <c:pt idx="218">
                    <c:v>90</c:v>
                  </c:pt>
                  <c:pt idx="219">
                    <c:v>93</c:v>
                  </c:pt>
                  <c:pt idx="220">
                    <c:v>94</c:v>
                  </c:pt>
                  <c:pt idx="221">
                    <c:v>95</c:v>
                  </c:pt>
                  <c:pt idx="222">
                    <c:v>97</c:v>
                  </c:pt>
                  <c:pt idx="223">
                    <c:v>98</c:v>
                  </c:pt>
                  <c:pt idx="224">
                    <c:v>99</c:v>
                  </c:pt>
                  <c:pt idx="225">
                    <c:v>0</c:v>
                  </c:pt>
                  <c:pt idx="226">
                    <c:v>1</c:v>
                  </c:pt>
                  <c:pt idx="227">
                    <c:v>11</c:v>
                  </c:pt>
                  <c:pt idx="228">
                    <c:v>17</c:v>
                  </c:pt>
                  <c:pt idx="229">
                    <c:v>20</c:v>
                  </c:pt>
                  <c:pt idx="230">
                    <c:v>21</c:v>
                  </c:pt>
                  <c:pt idx="231">
                    <c:v>29</c:v>
                  </c:pt>
                  <c:pt idx="232">
                    <c:v>32</c:v>
                  </c:pt>
                  <c:pt idx="233">
                    <c:v>34</c:v>
                  </c:pt>
                  <c:pt idx="234">
                    <c:v>35</c:v>
                  </c:pt>
                  <c:pt idx="235">
                    <c:v>43</c:v>
                  </c:pt>
                  <c:pt idx="236">
                    <c:v>51</c:v>
                  </c:pt>
                  <c:pt idx="237">
                    <c:v>55</c:v>
                  </c:pt>
                  <c:pt idx="238">
                    <c:v>59</c:v>
                  </c:pt>
                  <c:pt idx="239">
                    <c:v>60</c:v>
                  </c:pt>
                  <c:pt idx="240">
                    <c:v>63</c:v>
                  </c:pt>
                  <c:pt idx="241">
                    <c:v>65</c:v>
                  </c:pt>
                  <c:pt idx="242">
                    <c:v>66</c:v>
                  </c:pt>
                  <c:pt idx="243">
                    <c:v>72</c:v>
                  </c:pt>
                  <c:pt idx="244">
                    <c:v>73</c:v>
                  </c:pt>
                  <c:pt idx="245">
                    <c:v>74</c:v>
                  </c:pt>
                  <c:pt idx="246">
                    <c:v>76</c:v>
                  </c:pt>
                  <c:pt idx="247">
                    <c:v>77</c:v>
                  </c:pt>
                  <c:pt idx="248">
                    <c:v>80</c:v>
                  </c:pt>
                  <c:pt idx="249">
                    <c:v>81</c:v>
                  </c:pt>
                  <c:pt idx="250">
                    <c:v>83</c:v>
                  </c:pt>
                  <c:pt idx="251">
                    <c:v>85</c:v>
                  </c:pt>
                  <c:pt idx="252">
                    <c:v>86</c:v>
                  </c:pt>
                  <c:pt idx="253">
                    <c:v>87</c:v>
                  </c:pt>
                  <c:pt idx="254">
                    <c:v>89</c:v>
                  </c:pt>
                  <c:pt idx="255">
                    <c:v>90</c:v>
                  </c:pt>
                  <c:pt idx="256">
                    <c:v>93</c:v>
                  </c:pt>
                  <c:pt idx="257">
                    <c:v>94</c:v>
                  </c:pt>
                  <c:pt idx="258">
                    <c:v>95</c:v>
                  </c:pt>
                  <c:pt idx="259">
                    <c:v>97</c:v>
                  </c:pt>
                  <c:pt idx="260">
                    <c:v>98</c:v>
                  </c:pt>
                  <c:pt idx="261">
                    <c:v>99</c:v>
                  </c:pt>
                  <c:pt idx="262">
                    <c:v>0</c:v>
                  </c:pt>
                  <c:pt idx="263">
                    <c:v>1</c:v>
                  </c:pt>
                  <c:pt idx="264">
                    <c:v>11</c:v>
                  </c:pt>
                  <c:pt idx="265">
                    <c:v>20</c:v>
                  </c:pt>
                  <c:pt idx="266">
                    <c:v>21</c:v>
                  </c:pt>
                  <c:pt idx="267">
                    <c:v>29</c:v>
                  </c:pt>
                  <c:pt idx="268">
                    <c:v>32</c:v>
                  </c:pt>
                  <c:pt idx="269">
                    <c:v>34</c:v>
                  </c:pt>
                  <c:pt idx="270">
                    <c:v>35</c:v>
                  </c:pt>
                  <c:pt idx="271">
                    <c:v>49</c:v>
                  </c:pt>
                  <c:pt idx="272">
                    <c:v>51</c:v>
                  </c:pt>
                  <c:pt idx="273">
                    <c:v>55</c:v>
                  </c:pt>
                  <c:pt idx="274">
                    <c:v>59</c:v>
                  </c:pt>
                  <c:pt idx="275">
                    <c:v>60</c:v>
                  </c:pt>
                  <c:pt idx="276">
                    <c:v>63</c:v>
                  </c:pt>
                  <c:pt idx="277">
                    <c:v>65</c:v>
                  </c:pt>
                  <c:pt idx="278">
                    <c:v>66</c:v>
                  </c:pt>
                  <c:pt idx="279">
                    <c:v>72</c:v>
                  </c:pt>
                  <c:pt idx="280">
                    <c:v>73</c:v>
                  </c:pt>
                  <c:pt idx="281">
                    <c:v>74</c:v>
                  </c:pt>
                  <c:pt idx="282">
                    <c:v>76</c:v>
                  </c:pt>
                  <c:pt idx="283">
                    <c:v>79</c:v>
                  </c:pt>
                  <c:pt idx="284">
                    <c:v>80</c:v>
                  </c:pt>
                  <c:pt idx="285">
                    <c:v>83</c:v>
                  </c:pt>
                  <c:pt idx="286">
                    <c:v>85</c:v>
                  </c:pt>
                  <c:pt idx="287">
                    <c:v>87</c:v>
                  </c:pt>
                  <c:pt idx="288">
                    <c:v>89</c:v>
                  </c:pt>
                  <c:pt idx="289">
                    <c:v>93</c:v>
                  </c:pt>
                  <c:pt idx="290">
                    <c:v>95</c:v>
                  </c:pt>
                  <c:pt idx="291">
                    <c:v>97</c:v>
                  </c:pt>
                  <c:pt idx="292">
                    <c:v>98</c:v>
                  </c:pt>
                  <c:pt idx="293">
                    <c:v>99</c:v>
                  </c:pt>
                </c:lvl>
                <c:lvl>
                  <c:pt idx="0">
                    <c:v>3rd Party Costs</c:v>
                  </c:pt>
                  <c:pt idx="19">
                    <c:v>Force Majeure</c:v>
                  </c:pt>
                  <c:pt idx="62">
                    <c:v>Liquidated Damages</c:v>
                  </c:pt>
                  <c:pt idx="72">
                    <c:v>Mob Demob</c:v>
                  </c:pt>
                  <c:pt idx="103">
                    <c:v>Others</c:v>
                  </c:pt>
                  <c:pt idx="175">
                    <c:v>Payment Terms</c:v>
                  </c:pt>
                  <c:pt idx="225">
                    <c:v>Price Adjustment </c:v>
                  </c:pt>
                  <c:pt idx="262">
                    <c:v>Termination</c:v>
                  </c:pt>
                </c:lvl>
              </c:multiLvlStrCache>
            </c:multiLvlStrRef>
          </c:cat>
          <c:val>
            <c:numRef>
              <c:f>Sheet3!$B$2:$B$304</c:f>
              <c:numCache>
                <c:formatCode>General</c:formatCode>
                <c:ptCount val="294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5</c:v>
                </c:pt>
                <c:pt idx="13">
                  <c:v>2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19</c:v>
                </c:pt>
                <c:pt idx="20">
                  <c:v>4</c:v>
                </c:pt>
                <c:pt idx="21">
                  <c:v>2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10</c:v>
                </c:pt>
                <c:pt idx="33">
                  <c:v>1</c:v>
                </c:pt>
                <c:pt idx="34">
                  <c:v>3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7</c:v>
                </c:pt>
                <c:pt idx="41">
                  <c:v>6</c:v>
                </c:pt>
                <c:pt idx="42">
                  <c:v>1</c:v>
                </c:pt>
                <c:pt idx="43">
                  <c:v>2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6</c:v>
                </c:pt>
                <c:pt idx="52">
                  <c:v>11</c:v>
                </c:pt>
                <c:pt idx="53">
                  <c:v>6</c:v>
                </c:pt>
                <c:pt idx="54">
                  <c:v>2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37</c:v>
                </c:pt>
                <c:pt idx="59">
                  <c:v>26</c:v>
                </c:pt>
                <c:pt idx="60">
                  <c:v>7</c:v>
                </c:pt>
                <c:pt idx="61">
                  <c:v>1</c:v>
                </c:pt>
                <c:pt idx="62">
                  <c:v>4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5</c:v>
                </c:pt>
                <c:pt idx="72">
                  <c:v>17</c:v>
                </c:pt>
                <c:pt idx="73">
                  <c:v>1</c:v>
                </c:pt>
                <c:pt idx="74">
                  <c:v>3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7</c:v>
                </c:pt>
                <c:pt idx="85">
                  <c:v>7</c:v>
                </c:pt>
                <c:pt idx="86">
                  <c:v>5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3</c:v>
                </c:pt>
                <c:pt idx="98">
                  <c:v>3</c:v>
                </c:pt>
                <c:pt idx="99">
                  <c:v>10</c:v>
                </c:pt>
                <c:pt idx="100">
                  <c:v>2</c:v>
                </c:pt>
                <c:pt idx="101">
                  <c:v>7</c:v>
                </c:pt>
                <c:pt idx="102">
                  <c:v>1</c:v>
                </c:pt>
                <c:pt idx="103">
                  <c:v>3</c:v>
                </c:pt>
                <c:pt idx="104">
                  <c:v>4</c:v>
                </c:pt>
                <c:pt idx="105">
                  <c:v>11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5</c:v>
                </c:pt>
                <c:pt idx="112">
                  <c:v>2</c:v>
                </c:pt>
                <c:pt idx="113">
                  <c:v>1</c:v>
                </c:pt>
                <c:pt idx="114">
                  <c:v>3</c:v>
                </c:pt>
                <c:pt idx="115">
                  <c:v>3</c:v>
                </c:pt>
                <c:pt idx="116">
                  <c:v>2</c:v>
                </c:pt>
                <c:pt idx="117">
                  <c:v>2</c:v>
                </c:pt>
                <c:pt idx="118">
                  <c:v>1</c:v>
                </c:pt>
                <c:pt idx="119">
                  <c:v>3</c:v>
                </c:pt>
                <c:pt idx="120">
                  <c:v>11</c:v>
                </c:pt>
                <c:pt idx="121">
                  <c:v>2</c:v>
                </c:pt>
                <c:pt idx="122">
                  <c:v>5</c:v>
                </c:pt>
                <c:pt idx="123">
                  <c:v>3</c:v>
                </c:pt>
                <c:pt idx="124">
                  <c:v>8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3</c:v>
                </c:pt>
                <c:pt idx="131">
                  <c:v>2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2</c:v>
                </c:pt>
                <c:pt idx="136">
                  <c:v>2</c:v>
                </c:pt>
                <c:pt idx="137">
                  <c:v>4</c:v>
                </c:pt>
                <c:pt idx="138">
                  <c:v>3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3</c:v>
                </c:pt>
                <c:pt idx="143">
                  <c:v>1</c:v>
                </c:pt>
                <c:pt idx="144">
                  <c:v>1</c:v>
                </c:pt>
                <c:pt idx="145">
                  <c:v>14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13</c:v>
                </c:pt>
                <c:pt idx="153">
                  <c:v>4</c:v>
                </c:pt>
                <c:pt idx="154">
                  <c:v>101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6</c:v>
                </c:pt>
                <c:pt idx="161">
                  <c:v>1</c:v>
                </c:pt>
                <c:pt idx="162">
                  <c:v>7</c:v>
                </c:pt>
                <c:pt idx="163">
                  <c:v>1</c:v>
                </c:pt>
                <c:pt idx="164">
                  <c:v>11</c:v>
                </c:pt>
                <c:pt idx="165">
                  <c:v>8</c:v>
                </c:pt>
                <c:pt idx="166">
                  <c:v>3</c:v>
                </c:pt>
                <c:pt idx="167">
                  <c:v>2</c:v>
                </c:pt>
                <c:pt idx="168">
                  <c:v>1</c:v>
                </c:pt>
                <c:pt idx="169">
                  <c:v>3</c:v>
                </c:pt>
                <c:pt idx="170">
                  <c:v>29</c:v>
                </c:pt>
                <c:pt idx="171">
                  <c:v>1</c:v>
                </c:pt>
                <c:pt idx="172">
                  <c:v>56</c:v>
                </c:pt>
                <c:pt idx="173">
                  <c:v>3</c:v>
                </c:pt>
                <c:pt idx="174">
                  <c:v>2</c:v>
                </c:pt>
                <c:pt idx="175">
                  <c:v>4</c:v>
                </c:pt>
                <c:pt idx="176">
                  <c:v>3</c:v>
                </c:pt>
                <c:pt idx="177">
                  <c:v>2</c:v>
                </c:pt>
                <c:pt idx="178">
                  <c:v>3</c:v>
                </c:pt>
                <c:pt idx="179">
                  <c:v>3</c:v>
                </c:pt>
                <c:pt idx="180">
                  <c:v>2</c:v>
                </c:pt>
                <c:pt idx="181">
                  <c:v>4</c:v>
                </c:pt>
                <c:pt idx="182">
                  <c:v>6</c:v>
                </c:pt>
                <c:pt idx="183">
                  <c:v>2</c:v>
                </c:pt>
                <c:pt idx="184">
                  <c:v>3</c:v>
                </c:pt>
                <c:pt idx="185">
                  <c:v>5</c:v>
                </c:pt>
                <c:pt idx="186">
                  <c:v>9</c:v>
                </c:pt>
                <c:pt idx="187">
                  <c:v>4</c:v>
                </c:pt>
                <c:pt idx="188">
                  <c:v>4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9</c:v>
                </c:pt>
                <c:pt idx="194">
                  <c:v>2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5</c:v>
                </c:pt>
                <c:pt idx="204">
                  <c:v>1</c:v>
                </c:pt>
                <c:pt idx="205">
                  <c:v>1</c:v>
                </c:pt>
                <c:pt idx="206">
                  <c:v>5</c:v>
                </c:pt>
                <c:pt idx="207">
                  <c:v>23</c:v>
                </c:pt>
                <c:pt idx="208">
                  <c:v>7</c:v>
                </c:pt>
                <c:pt idx="209">
                  <c:v>2</c:v>
                </c:pt>
                <c:pt idx="210">
                  <c:v>3</c:v>
                </c:pt>
                <c:pt idx="211">
                  <c:v>4</c:v>
                </c:pt>
                <c:pt idx="212">
                  <c:v>3</c:v>
                </c:pt>
                <c:pt idx="213">
                  <c:v>1</c:v>
                </c:pt>
                <c:pt idx="214">
                  <c:v>6</c:v>
                </c:pt>
                <c:pt idx="215">
                  <c:v>14</c:v>
                </c:pt>
                <c:pt idx="216">
                  <c:v>2</c:v>
                </c:pt>
                <c:pt idx="217">
                  <c:v>22</c:v>
                </c:pt>
                <c:pt idx="218">
                  <c:v>2</c:v>
                </c:pt>
                <c:pt idx="219">
                  <c:v>4</c:v>
                </c:pt>
                <c:pt idx="220">
                  <c:v>6</c:v>
                </c:pt>
                <c:pt idx="221">
                  <c:v>124</c:v>
                </c:pt>
                <c:pt idx="222">
                  <c:v>42</c:v>
                </c:pt>
                <c:pt idx="223">
                  <c:v>2</c:v>
                </c:pt>
                <c:pt idx="224">
                  <c:v>1</c:v>
                </c:pt>
                <c:pt idx="225">
                  <c:v>14</c:v>
                </c:pt>
                <c:pt idx="226">
                  <c:v>2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2</c:v>
                </c:pt>
                <c:pt idx="232">
                  <c:v>5</c:v>
                </c:pt>
                <c:pt idx="233">
                  <c:v>1</c:v>
                </c:pt>
                <c:pt idx="234">
                  <c:v>1</c:v>
                </c:pt>
                <c:pt idx="235">
                  <c:v>2</c:v>
                </c:pt>
                <c:pt idx="236">
                  <c:v>1</c:v>
                </c:pt>
                <c:pt idx="237">
                  <c:v>2</c:v>
                </c:pt>
                <c:pt idx="238">
                  <c:v>1</c:v>
                </c:pt>
                <c:pt idx="239">
                  <c:v>5</c:v>
                </c:pt>
                <c:pt idx="240">
                  <c:v>3</c:v>
                </c:pt>
                <c:pt idx="241">
                  <c:v>4</c:v>
                </c:pt>
                <c:pt idx="242">
                  <c:v>1</c:v>
                </c:pt>
                <c:pt idx="243">
                  <c:v>3</c:v>
                </c:pt>
                <c:pt idx="244">
                  <c:v>3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4</c:v>
                </c:pt>
                <c:pt idx="251">
                  <c:v>4</c:v>
                </c:pt>
                <c:pt idx="252">
                  <c:v>1</c:v>
                </c:pt>
                <c:pt idx="253">
                  <c:v>4</c:v>
                </c:pt>
                <c:pt idx="254">
                  <c:v>2</c:v>
                </c:pt>
                <c:pt idx="255">
                  <c:v>1</c:v>
                </c:pt>
                <c:pt idx="256">
                  <c:v>3</c:v>
                </c:pt>
                <c:pt idx="257">
                  <c:v>1</c:v>
                </c:pt>
                <c:pt idx="258">
                  <c:v>16</c:v>
                </c:pt>
                <c:pt idx="259">
                  <c:v>19</c:v>
                </c:pt>
                <c:pt idx="260">
                  <c:v>7</c:v>
                </c:pt>
                <c:pt idx="261">
                  <c:v>1</c:v>
                </c:pt>
                <c:pt idx="262">
                  <c:v>19</c:v>
                </c:pt>
                <c:pt idx="263">
                  <c:v>1</c:v>
                </c:pt>
                <c:pt idx="264">
                  <c:v>6</c:v>
                </c:pt>
                <c:pt idx="265">
                  <c:v>2</c:v>
                </c:pt>
                <c:pt idx="266">
                  <c:v>3</c:v>
                </c:pt>
                <c:pt idx="267">
                  <c:v>2</c:v>
                </c:pt>
                <c:pt idx="268">
                  <c:v>6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4</c:v>
                </c:pt>
                <c:pt idx="275">
                  <c:v>8</c:v>
                </c:pt>
                <c:pt idx="276">
                  <c:v>7</c:v>
                </c:pt>
                <c:pt idx="277">
                  <c:v>5</c:v>
                </c:pt>
                <c:pt idx="278">
                  <c:v>1</c:v>
                </c:pt>
                <c:pt idx="279">
                  <c:v>2</c:v>
                </c:pt>
                <c:pt idx="280">
                  <c:v>3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5</c:v>
                </c:pt>
                <c:pt idx="286">
                  <c:v>5</c:v>
                </c:pt>
                <c:pt idx="287">
                  <c:v>1</c:v>
                </c:pt>
                <c:pt idx="288">
                  <c:v>3</c:v>
                </c:pt>
                <c:pt idx="289">
                  <c:v>3</c:v>
                </c:pt>
                <c:pt idx="290">
                  <c:v>12</c:v>
                </c:pt>
                <c:pt idx="291">
                  <c:v>2</c:v>
                </c:pt>
                <c:pt idx="292">
                  <c:v>7</c:v>
                </c:pt>
                <c:pt idx="29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B-47A1-8EF0-897781688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070760"/>
        <c:axId val="741069776"/>
      </c:barChart>
      <c:catAx>
        <c:axId val="741070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Topics within</a:t>
                </a:r>
                <a:r>
                  <a:rPr lang="en-US" sz="1800" baseline="0"/>
                  <a:t> each</a:t>
                </a:r>
                <a:r>
                  <a:rPr lang="en-US" sz="1800"/>
                  <a:t> Clause</a:t>
                </a:r>
              </a:p>
            </c:rich>
          </c:tx>
          <c:layout>
            <c:manualLayout>
              <c:xMode val="edge"/>
              <c:yMode val="edge"/>
              <c:x val="0.4218542144257284"/>
              <c:y val="0.90075406223077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69776"/>
        <c:crosses val="autoZero"/>
        <c:auto val="1"/>
        <c:lblAlgn val="ctr"/>
        <c:lblOffset val="100"/>
        <c:noMultiLvlLbl val="0"/>
      </c:catAx>
      <c:valAx>
        <c:axId val="74106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Count of Predicted</a:t>
                </a:r>
                <a:r>
                  <a:rPr lang="en-US" sz="2000" baseline="0" dirty="0"/>
                  <a:t> Topics</a:t>
                </a:r>
              </a:p>
            </c:rich>
          </c:tx>
          <c:layout>
            <c:manualLayout>
              <c:xMode val="edge"/>
              <c:yMode val="edge"/>
              <c:x val="2.5316455696202532E-3"/>
              <c:y val="0.24820195948788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7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Logical Unit Data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Unsupervised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Analysis of Output Classes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3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2"/>
      <dgm:spPr/>
    </dgm:pt>
    <dgm:pt modelId="{0D2D6C83-8CE4-4463-8C5A-A779D7B0B485}" type="pres">
      <dgm:prSet presAssocID="{CB5F7AFC-E747-47DC-BC51-4B91AC1387B5}" presName="connectorText" presStyleLbl="sibTrans2D1" presStyleIdx="0" presStyleCnt="2"/>
      <dgm:spPr/>
    </dgm:pt>
    <dgm:pt modelId="{2682FC66-9F69-41AC-BC9E-52226F773305}" type="pres">
      <dgm:prSet presAssocID="{696006B7-BAC6-4D88-BF16-EDFE6B431405}" presName="node" presStyleLbl="node1" presStyleIdx="1" presStyleCnt="3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2"/>
      <dgm:spPr/>
    </dgm:pt>
    <dgm:pt modelId="{894A2969-1A52-44EF-81D5-287F28A3369B}" type="pres">
      <dgm:prSet presAssocID="{1ECDB0A1-3DDB-47EE-8C82-D9AA04F9208A}" presName="connectorText" presStyleLbl="sibTrans2D1" presStyleIdx="1" presStyleCnt="2"/>
      <dgm:spPr/>
    </dgm:pt>
    <dgm:pt modelId="{00CA6717-38D1-408A-B90B-9B06293BEA44}" type="pres">
      <dgm:prSet presAssocID="{59C471DA-B339-4567-BDE2-918ABD5EC37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Preprocessing of Logical Units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LDA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Analysis of Output Topics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3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2"/>
      <dgm:spPr/>
    </dgm:pt>
    <dgm:pt modelId="{0D2D6C83-8CE4-4463-8C5A-A779D7B0B485}" type="pres">
      <dgm:prSet presAssocID="{CB5F7AFC-E747-47DC-BC51-4B91AC1387B5}" presName="connectorText" presStyleLbl="sibTrans2D1" presStyleIdx="0" presStyleCnt="2"/>
      <dgm:spPr/>
    </dgm:pt>
    <dgm:pt modelId="{2682FC66-9F69-41AC-BC9E-52226F773305}" type="pres">
      <dgm:prSet presAssocID="{696006B7-BAC6-4D88-BF16-EDFE6B431405}" presName="node" presStyleLbl="node1" presStyleIdx="1" presStyleCnt="3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2"/>
      <dgm:spPr/>
    </dgm:pt>
    <dgm:pt modelId="{894A2969-1A52-44EF-81D5-287F28A3369B}" type="pres">
      <dgm:prSet presAssocID="{1ECDB0A1-3DDB-47EE-8C82-D9AA04F9208A}" presName="connectorText" presStyleLbl="sibTrans2D1" presStyleIdx="1" presStyleCnt="2"/>
      <dgm:spPr/>
    </dgm:pt>
    <dgm:pt modelId="{00CA6717-38D1-408A-B90B-9B06293BEA44}" type="pres">
      <dgm:prSet presAssocID="{59C471DA-B339-4567-BDE2-918ABD5EC37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Logical Unit Data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Unsupervised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Supervised</a:t>
          </a:r>
        </a:p>
        <a:p>
          <a:r>
            <a:rPr lang="en-US" dirty="0"/>
            <a:t>Mapping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5FC089EF-A50F-43CC-9A00-2AD09A086C3B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99D09631-B18D-4440-9D39-E1F6138A70DA}" type="parTrans" cxnId="{1E25878B-F410-4EBD-A81F-DCB0F789FB2F}">
      <dgm:prSet/>
      <dgm:spPr/>
      <dgm:t>
        <a:bodyPr/>
        <a:lstStyle/>
        <a:p>
          <a:endParaRPr lang="en-US"/>
        </a:p>
      </dgm:t>
    </dgm:pt>
    <dgm:pt modelId="{0699C1CC-415A-4F48-895D-725DB5592245}" type="sibTrans" cxnId="{1E25878B-F410-4EBD-A81F-DCB0F789FB2F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4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3"/>
      <dgm:spPr/>
    </dgm:pt>
    <dgm:pt modelId="{0D2D6C83-8CE4-4463-8C5A-A779D7B0B485}" type="pres">
      <dgm:prSet presAssocID="{CB5F7AFC-E747-47DC-BC51-4B91AC1387B5}" presName="connectorText" presStyleLbl="sibTrans2D1" presStyleIdx="0" presStyleCnt="3"/>
      <dgm:spPr/>
    </dgm:pt>
    <dgm:pt modelId="{2682FC66-9F69-41AC-BC9E-52226F773305}" type="pres">
      <dgm:prSet presAssocID="{696006B7-BAC6-4D88-BF16-EDFE6B431405}" presName="node" presStyleLbl="node1" presStyleIdx="1" presStyleCnt="4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3"/>
      <dgm:spPr/>
    </dgm:pt>
    <dgm:pt modelId="{894A2969-1A52-44EF-81D5-287F28A3369B}" type="pres">
      <dgm:prSet presAssocID="{1ECDB0A1-3DDB-47EE-8C82-D9AA04F9208A}" presName="connectorText" presStyleLbl="sibTrans2D1" presStyleIdx="1" presStyleCnt="3"/>
      <dgm:spPr/>
    </dgm:pt>
    <dgm:pt modelId="{00CA6717-38D1-408A-B90B-9B06293BEA44}" type="pres">
      <dgm:prSet presAssocID="{59C471DA-B339-4567-BDE2-918ABD5EC37E}" presName="node" presStyleLbl="node1" presStyleIdx="2" presStyleCnt="4">
        <dgm:presLayoutVars>
          <dgm:bulletEnabled val="1"/>
        </dgm:presLayoutVars>
      </dgm:prSet>
      <dgm:spPr/>
    </dgm:pt>
    <dgm:pt modelId="{70782AA8-D531-4436-B615-723975DC6CCC}" type="pres">
      <dgm:prSet presAssocID="{1DB10C31-A43B-4F3D-89EA-C8160C7C580E}" presName="sibTrans" presStyleLbl="sibTrans2D1" presStyleIdx="2" presStyleCnt="3"/>
      <dgm:spPr/>
    </dgm:pt>
    <dgm:pt modelId="{A1F7F056-F2E0-4DAE-B2E3-6280B6E7DB9B}" type="pres">
      <dgm:prSet presAssocID="{1DB10C31-A43B-4F3D-89EA-C8160C7C580E}" presName="connectorText" presStyleLbl="sibTrans2D1" presStyleIdx="2" presStyleCnt="3"/>
      <dgm:spPr/>
    </dgm:pt>
    <dgm:pt modelId="{FD9039B2-BD7D-4E62-9C7B-AD70B53F4620}" type="pres">
      <dgm:prSet presAssocID="{5FC089EF-A50F-43CC-9A00-2AD09A086C3B}" presName="node" presStyleLbl="node1" presStyleIdx="3" presStyleCnt="4">
        <dgm:presLayoutVars>
          <dgm:bulletEnabled val="1"/>
        </dgm:presLayoutVars>
      </dgm:prSet>
      <dgm:spPr/>
    </dgm:pt>
  </dgm:ptLst>
  <dgm:cxnLst>
    <dgm:cxn modelId="{189BB41B-176F-497E-A3F8-76836842592D}" type="presOf" srcId="{5FC089EF-A50F-43CC-9A00-2AD09A086C3B}" destId="{FD9039B2-BD7D-4E62-9C7B-AD70B53F4620}" srcOrd="0" destOrd="0" presId="urn:microsoft.com/office/officeart/2005/8/layout/process1"/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FD4FA029-587C-4AE8-964E-27DB1CE30EFA}" type="presOf" srcId="{1DB10C31-A43B-4F3D-89EA-C8160C7C580E}" destId="{A1F7F056-F2E0-4DAE-B2E3-6280B6E7DB9B}" srcOrd="1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85523B6C-BCBB-4AAC-A2C3-3E5F8FCDAFDB}" type="presOf" srcId="{1DB10C31-A43B-4F3D-89EA-C8160C7C580E}" destId="{70782AA8-D531-4436-B615-723975DC6CCC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E25878B-F410-4EBD-A81F-DCB0F789FB2F}" srcId="{68E6704B-EF8F-41C7-8E1D-4402B717A64A}" destId="{5FC089EF-A50F-43CC-9A00-2AD09A086C3B}" srcOrd="3" destOrd="0" parTransId="{99D09631-B18D-4440-9D39-E1F6138A70DA}" sibTransId="{0699C1CC-415A-4F48-895D-725DB5592245}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  <dgm:cxn modelId="{8CCB0D49-15BE-4CBC-9095-2BA3575FDEEB}" type="presParOf" srcId="{1C88B768-6283-447C-810B-C0BCC770E486}" destId="{70782AA8-D531-4436-B615-723975DC6CCC}" srcOrd="5" destOrd="0" presId="urn:microsoft.com/office/officeart/2005/8/layout/process1"/>
    <dgm:cxn modelId="{50400918-3C78-482D-8B39-795BC8192713}" type="presParOf" srcId="{70782AA8-D531-4436-B615-723975DC6CCC}" destId="{A1F7F056-F2E0-4DAE-B2E3-6280B6E7DB9B}" srcOrd="0" destOrd="0" presId="urn:microsoft.com/office/officeart/2005/8/layout/process1"/>
    <dgm:cxn modelId="{88E8836B-7902-4968-9F7C-8D26D49DE262}" type="presParOf" srcId="{1C88B768-6283-447C-810B-C0BCC770E486}" destId="{FD9039B2-BD7D-4E62-9C7B-AD70B53F46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B78452-E762-467E-8AD6-AC07830B63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11B32-A4BF-415A-B6D5-B1C55573E656}">
      <dgm:prSet phldrT="[Text]"/>
      <dgm:spPr/>
      <dgm:t>
        <a:bodyPr/>
        <a:lstStyle/>
        <a:p>
          <a:r>
            <a:rPr lang="en-US" dirty="0"/>
            <a:t>Unsupervised Models</a:t>
          </a:r>
        </a:p>
      </dgm:t>
    </dgm:pt>
    <dgm:pt modelId="{DFD8787A-DF31-4442-BBA6-CE5A08CC403F}" type="parTrans" cxnId="{6F494D23-5640-4E49-B611-A5BD13432D2B}">
      <dgm:prSet/>
      <dgm:spPr/>
      <dgm:t>
        <a:bodyPr/>
        <a:lstStyle/>
        <a:p>
          <a:endParaRPr lang="en-US"/>
        </a:p>
      </dgm:t>
    </dgm:pt>
    <dgm:pt modelId="{18C5A44F-4400-4440-9A11-4585F50EA62D}" type="sibTrans" cxnId="{6F494D23-5640-4E49-B611-A5BD13432D2B}">
      <dgm:prSet/>
      <dgm:spPr/>
      <dgm:t>
        <a:bodyPr/>
        <a:lstStyle/>
        <a:p>
          <a:endParaRPr lang="en-US"/>
        </a:p>
      </dgm:t>
    </dgm:pt>
    <dgm:pt modelId="{F369189D-17B2-49EE-B854-89FD2EA2C997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F5BA1CE2-95A7-4B42-A07F-C114D1D8ED2D}" type="parTrans" cxnId="{376BFE35-D670-4D5E-A559-DBE908D9807F}">
      <dgm:prSet/>
      <dgm:spPr/>
      <dgm:t>
        <a:bodyPr/>
        <a:lstStyle/>
        <a:p>
          <a:endParaRPr lang="en-US"/>
        </a:p>
      </dgm:t>
    </dgm:pt>
    <dgm:pt modelId="{DEAE745C-F529-4BF0-A481-02C8951B1436}" type="sibTrans" cxnId="{376BFE35-D670-4D5E-A559-DBE908D9807F}">
      <dgm:prSet/>
      <dgm:spPr/>
      <dgm:t>
        <a:bodyPr/>
        <a:lstStyle/>
        <a:p>
          <a:endParaRPr lang="en-US"/>
        </a:p>
      </dgm:t>
    </dgm:pt>
    <dgm:pt modelId="{63FE4B02-C421-48A5-9991-6E4341645770}">
      <dgm:prSet phldrT="[Text]"/>
      <dgm:spPr/>
      <dgm:t>
        <a:bodyPr/>
        <a:lstStyle/>
        <a:p>
          <a:r>
            <a:rPr lang="en-US" dirty="0"/>
            <a:t>K Means</a:t>
          </a:r>
        </a:p>
      </dgm:t>
    </dgm:pt>
    <dgm:pt modelId="{B259C3A3-1C2B-4E53-9787-EA071E5D4C12}" type="parTrans" cxnId="{3241BA4B-AF79-4CB7-83F5-BEBC40DC6844}">
      <dgm:prSet/>
      <dgm:spPr/>
      <dgm:t>
        <a:bodyPr/>
        <a:lstStyle/>
        <a:p>
          <a:endParaRPr lang="en-US"/>
        </a:p>
      </dgm:t>
    </dgm:pt>
    <dgm:pt modelId="{C360E8CC-7706-45B0-A357-78AAE86ADCFC}" type="sibTrans" cxnId="{3241BA4B-AF79-4CB7-83F5-BEBC40DC6844}">
      <dgm:prSet/>
      <dgm:spPr/>
      <dgm:t>
        <a:bodyPr/>
        <a:lstStyle/>
        <a:p>
          <a:endParaRPr lang="en-US"/>
        </a:p>
      </dgm:t>
    </dgm:pt>
    <dgm:pt modelId="{783F02AA-4731-413D-BD4F-C73B3BEF2BE9}">
      <dgm:prSet phldrT="[Text]"/>
      <dgm:spPr/>
      <dgm:t>
        <a:bodyPr/>
        <a:lstStyle/>
        <a:p>
          <a:r>
            <a:rPr lang="en-US" dirty="0"/>
            <a:t>Hierarchical Clustering</a:t>
          </a:r>
        </a:p>
      </dgm:t>
    </dgm:pt>
    <dgm:pt modelId="{73DD8A08-2E49-41A9-8DAF-CD9CCC1819E0}" type="parTrans" cxnId="{C3C50626-B941-449B-AEEC-C3BA9D869A87}">
      <dgm:prSet/>
      <dgm:spPr/>
      <dgm:t>
        <a:bodyPr/>
        <a:lstStyle/>
        <a:p>
          <a:endParaRPr lang="en-US"/>
        </a:p>
      </dgm:t>
    </dgm:pt>
    <dgm:pt modelId="{8315DA5F-9D02-4B3B-B33E-C7BEA3CFFBEC}" type="sibTrans" cxnId="{C3C50626-B941-449B-AEEC-C3BA9D869A87}">
      <dgm:prSet/>
      <dgm:spPr/>
      <dgm:t>
        <a:bodyPr/>
        <a:lstStyle/>
        <a:p>
          <a:endParaRPr lang="en-US"/>
        </a:p>
      </dgm:t>
    </dgm:pt>
    <dgm:pt modelId="{6CF0AF4D-B742-4284-B680-B242E5155D9B}">
      <dgm:prSet phldrT="[Text]"/>
      <dgm:spPr/>
      <dgm:t>
        <a:bodyPr/>
        <a:lstStyle/>
        <a:p>
          <a:r>
            <a:rPr lang="en-US" dirty="0"/>
            <a:t>Topic Modeling</a:t>
          </a:r>
        </a:p>
      </dgm:t>
    </dgm:pt>
    <dgm:pt modelId="{3C7D231A-CEAC-4425-9DA4-6A6FE1F7F52B}" type="parTrans" cxnId="{A69BFAA4-0000-4281-8A75-2226A7821DB5}">
      <dgm:prSet/>
      <dgm:spPr/>
      <dgm:t>
        <a:bodyPr/>
        <a:lstStyle/>
        <a:p>
          <a:endParaRPr lang="en-US"/>
        </a:p>
      </dgm:t>
    </dgm:pt>
    <dgm:pt modelId="{53885101-1D5D-422E-B338-2F21874B2FD3}" type="sibTrans" cxnId="{A69BFAA4-0000-4281-8A75-2226A7821DB5}">
      <dgm:prSet/>
      <dgm:spPr/>
      <dgm:t>
        <a:bodyPr/>
        <a:lstStyle/>
        <a:p>
          <a:endParaRPr lang="en-US"/>
        </a:p>
      </dgm:t>
    </dgm:pt>
    <dgm:pt modelId="{36A7AA61-AF85-4DBE-B8EF-444B5301763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LDA</a:t>
          </a:r>
        </a:p>
      </dgm:t>
    </dgm:pt>
    <dgm:pt modelId="{77E276DC-AA0F-4E24-AF69-7AE341C49530}" type="parTrans" cxnId="{9D79DADC-20C1-4E6A-B9AC-B23401754C06}">
      <dgm:prSet/>
      <dgm:spPr/>
      <dgm:t>
        <a:bodyPr/>
        <a:lstStyle/>
        <a:p>
          <a:endParaRPr lang="en-US"/>
        </a:p>
      </dgm:t>
    </dgm:pt>
    <dgm:pt modelId="{1CD7DE23-5E05-44A4-9C86-586DC5F1E7D5}" type="sibTrans" cxnId="{9D79DADC-20C1-4E6A-B9AC-B23401754C06}">
      <dgm:prSet/>
      <dgm:spPr/>
      <dgm:t>
        <a:bodyPr/>
        <a:lstStyle/>
        <a:p>
          <a:endParaRPr lang="en-US"/>
        </a:p>
      </dgm:t>
    </dgm:pt>
    <dgm:pt modelId="{C3C40C1C-283B-4367-A78E-273EBA9AA89E}">
      <dgm:prSet/>
      <dgm:spPr/>
      <dgm:t>
        <a:bodyPr/>
        <a:lstStyle/>
        <a:p>
          <a:r>
            <a:rPr lang="en-US" dirty="0"/>
            <a:t>Gaussian Mixture Models</a:t>
          </a:r>
        </a:p>
      </dgm:t>
    </dgm:pt>
    <dgm:pt modelId="{3F357DC9-6714-477C-ACFD-3F97299C7AFD}" type="parTrans" cxnId="{5BC28909-219C-42A3-8B3A-9C0EADC6B6C9}">
      <dgm:prSet/>
      <dgm:spPr/>
      <dgm:t>
        <a:bodyPr/>
        <a:lstStyle/>
        <a:p>
          <a:endParaRPr lang="en-US"/>
        </a:p>
      </dgm:t>
    </dgm:pt>
    <dgm:pt modelId="{2ADC3BE4-307C-4A64-ABE4-0666160A56FA}" type="sibTrans" cxnId="{5BC28909-219C-42A3-8B3A-9C0EADC6B6C9}">
      <dgm:prSet/>
      <dgm:spPr/>
      <dgm:t>
        <a:bodyPr/>
        <a:lstStyle/>
        <a:p>
          <a:endParaRPr lang="en-US"/>
        </a:p>
      </dgm:t>
    </dgm:pt>
    <dgm:pt modelId="{3D3B0541-D4E2-4E62-9812-540A02489937}">
      <dgm:prSet/>
      <dgm:spPr/>
      <dgm:t>
        <a:bodyPr/>
        <a:lstStyle/>
        <a:p>
          <a:r>
            <a:rPr lang="en-US" dirty="0"/>
            <a:t>LDA Mallet</a:t>
          </a:r>
        </a:p>
      </dgm:t>
    </dgm:pt>
    <dgm:pt modelId="{AA0C90FB-E6DA-44C5-A65A-DB32280BA363}" type="parTrans" cxnId="{A32E83C2-53AC-4B18-B65A-7ADA88722C1C}">
      <dgm:prSet/>
      <dgm:spPr/>
      <dgm:t>
        <a:bodyPr/>
        <a:lstStyle/>
        <a:p>
          <a:endParaRPr lang="en-US"/>
        </a:p>
      </dgm:t>
    </dgm:pt>
    <dgm:pt modelId="{80C0AFE8-2AC2-4DAB-B7CA-83F0E8EAF9BE}" type="sibTrans" cxnId="{A32E83C2-53AC-4B18-B65A-7ADA88722C1C}">
      <dgm:prSet/>
      <dgm:spPr/>
      <dgm:t>
        <a:bodyPr/>
        <a:lstStyle/>
        <a:p>
          <a:endParaRPr lang="en-US"/>
        </a:p>
      </dgm:t>
    </dgm:pt>
    <dgm:pt modelId="{A33BB35E-E2D9-4259-843E-66B91247F72A}">
      <dgm:prSet/>
      <dgm:spPr/>
      <dgm:t>
        <a:bodyPr/>
        <a:lstStyle/>
        <a:p>
          <a:r>
            <a:rPr lang="en-US" dirty="0"/>
            <a:t>LDA2VEC</a:t>
          </a:r>
        </a:p>
      </dgm:t>
    </dgm:pt>
    <dgm:pt modelId="{1981695C-1113-4BB2-AE56-175FCE099D8A}" type="parTrans" cxnId="{2C924005-5718-4BF1-8986-70150685DCEA}">
      <dgm:prSet/>
      <dgm:spPr/>
      <dgm:t>
        <a:bodyPr/>
        <a:lstStyle/>
        <a:p>
          <a:endParaRPr lang="en-US"/>
        </a:p>
      </dgm:t>
    </dgm:pt>
    <dgm:pt modelId="{552149AE-0722-490D-AEE5-55B084C4B6E2}" type="sibTrans" cxnId="{2C924005-5718-4BF1-8986-70150685DCEA}">
      <dgm:prSet/>
      <dgm:spPr/>
      <dgm:t>
        <a:bodyPr/>
        <a:lstStyle/>
        <a:p>
          <a:endParaRPr lang="en-US"/>
        </a:p>
      </dgm:t>
    </dgm:pt>
    <dgm:pt modelId="{CD4E7A7A-5B9A-47C8-BB15-63DB5F55A622}" type="pres">
      <dgm:prSet presAssocID="{16B78452-E762-467E-8AD6-AC07830B63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5F250C-DCF4-43E2-B207-AEC039640CF3}" type="pres">
      <dgm:prSet presAssocID="{3E411B32-A4BF-415A-B6D5-B1C55573E656}" presName="root1" presStyleCnt="0"/>
      <dgm:spPr/>
    </dgm:pt>
    <dgm:pt modelId="{DB3DCCB8-B390-49B0-B9D3-44C387AE1D25}" type="pres">
      <dgm:prSet presAssocID="{3E411B32-A4BF-415A-B6D5-B1C55573E656}" presName="LevelOneTextNode" presStyleLbl="node0" presStyleIdx="0" presStyleCnt="1" custLinFactNeighborX="-47640">
        <dgm:presLayoutVars>
          <dgm:chPref val="3"/>
        </dgm:presLayoutVars>
      </dgm:prSet>
      <dgm:spPr/>
    </dgm:pt>
    <dgm:pt modelId="{DCF8E5F7-27AE-4BFD-A7EB-248F3501F4F8}" type="pres">
      <dgm:prSet presAssocID="{3E411B32-A4BF-415A-B6D5-B1C55573E656}" presName="level2hierChild" presStyleCnt="0"/>
      <dgm:spPr/>
    </dgm:pt>
    <dgm:pt modelId="{EA45CE01-D6D4-4721-B6B8-D4C9DF886BCB}" type="pres">
      <dgm:prSet presAssocID="{F5BA1CE2-95A7-4B42-A07F-C114D1D8ED2D}" presName="conn2-1" presStyleLbl="parChTrans1D2" presStyleIdx="0" presStyleCnt="2"/>
      <dgm:spPr/>
    </dgm:pt>
    <dgm:pt modelId="{F8C86919-F72B-465E-8D98-76BE507D9ED5}" type="pres">
      <dgm:prSet presAssocID="{F5BA1CE2-95A7-4B42-A07F-C114D1D8ED2D}" presName="connTx" presStyleLbl="parChTrans1D2" presStyleIdx="0" presStyleCnt="2"/>
      <dgm:spPr/>
    </dgm:pt>
    <dgm:pt modelId="{4721990A-B5DE-41D1-85F7-36F92DEAC73C}" type="pres">
      <dgm:prSet presAssocID="{F369189D-17B2-49EE-B854-89FD2EA2C997}" presName="root2" presStyleCnt="0"/>
      <dgm:spPr/>
    </dgm:pt>
    <dgm:pt modelId="{0B2E4E8E-FAF3-46EC-9425-1E4EA26A95B3}" type="pres">
      <dgm:prSet presAssocID="{F369189D-17B2-49EE-B854-89FD2EA2C997}" presName="LevelTwoTextNode" presStyleLbl="node2" presStyleIdx="0" presStyleCnt="2" custLinFactNeighborX="-28715" custLinFactNeighborY="2888">
        <dgm:presLayoutVars>
          <dgm:chPref val="3"/>
        </dgm:presLayoutVars>
      </dgm:prSet>
      <dgm:spPr/>
    </dgm:pt>
    <dgm:pt modelId="{14FA7831-5502-4AE5-9BE0-9C59357FD729}" type="pres">
      <dgm:prSet presAssocID="{F369189D-17B2-49EE-B854-89FD2EA2C997}" presName="level3hierChild" presStyleCnt="0"/>
      <dgm:spPr/>
    </dgm:pt>
    <dgm:pt modelId="{7C9CB2DB-DC17-4E4F-8C6B-E95C438B1DCA}" type="pres">
      <dgm:prSet presAssocID="{B259C3A3-1C2B-4E53-9787-EA071E5D4C12}" presName="conn2-1" presStyleLbl="parChTrans1D3" presStyleIdx="0" presStyleCnt="6"/>
      <dgm:spPr/>
    </dgm:pt>
    <dgm:pt modelId="{DF9A895E-99EB-46E7-947C-8B8EC8FF048F}" type="pres">
      <dgm:prSet presAssocID="{B259C3A3-1C2B-4E53-9787-EA071E5D4C12}" presName="connTx" presStyleLbl="parChTrans1D3" presStyleIdx="0" presStyleCnt="6"/>
      <dgm:spPr/>
    </dgm:pt>
    <dgm:pt modelId="{DEBAAFA2-4B69-4531-BA2A-3A23931394C5}" type="pres">
      <dgm:prSet presAssocID="{63FE4B02-C421-48A5-9991-6E4341645770}" presName="root2" presStyleCnt="0"/>
      <dgm:spPr/>
    </dgm:pt>
    <dgm:pt modelId="{D99FA661-0E0F-4A4C-BA4F-20DCEF1ABDD5}" type="pres">
      <dgm:prSet presAssocID="{63FE4B02-C421-48A5-9991-6E4341645770}" presName="LevelTwoTextNode" presStyleLbl="node3" presStyleIdx="0" presStyleCnt="6" custLinFactNeighborY="-26781">
        <dgm:presLayoutVars>
          <dgm:chPref val="3"/>
        </dgm:presLayoutVars>
      </dgm:prSet>
      <dgm:spPr/>
    </dgm:pt>
    <dgm:pt modelId="{4CDCDD7B-E671-405F-8A07-FF293C590568}" type="pres">
      <dgm:prSet presAssocID="{63FE4B02-C421-48A5-9991-6E4341645770}" presName="level3hierChild" presStyleCnt="0"/>
      <dgm:spPr/>
    </dgm:pt>
    <dgm:pt modelId="{C2CC54D6-8009-4A41-95A9-F87414BB82A9}" type="pres">
      <dgm:prSet presAssocID="{73DD8A08-2E49-41A9-8DAF-CD9CCC1819E0}" presName="conn2-1" presStyleLbl="parChTrans1D3" presStyleIdx="1" presStyleCnt="6"/>
      <dgm:spPr/>
    </dgm:pt>
    <dgm:pt modelId="{D76813BA-3D8C-4804-B712-D3F0E06921DD}" type="pres">
      <dgm:prSet presAssocID="{73DD8A08-2E49-41A9-8DAF-CD9CCC1819E0}" presName="connTx" presStyleLbl="parChTrans1D3" presStyleIdx="1" presStyleCnt="6"/>
      <dgm:spPr/>
    </dgm:pt>
    <dgm:pt modelId="{143AB9A4-5416-411D-8449-B14A8A7AEE79}" type="pres">
      <dgm:prSet presAssocID="{783F02AA-4731-413D-BD4F-C73B3BEF2BE9}" presName="root2" presStyleCnt="0"/>
      <dgm:spPr/>
    </dgm:pt>
    <dgm:pt modelId="{B7B474B8-800E-4DFB-8DED-EAAF7381F277}" type="pres">
      <dgm:prSet presAssocID="{783F02AA-4731-413D-BD4F-C73B3BEF2BE9}" presName="LevelTwoTextNode" presStyleLbl="node3" presStyleIdx="1" presStyleCnt="6" custLinFactNeighborX="-1388" custLinFactNeighborY="-4105">
        <dgm:presLayoutVars>
          <dgm:chPref val="3"/>
        </dgm:presLayoutVars>
      </dgm:prSet>
      <dgm:spPr/>
    </dgm:pt>
    <dgm:pt modelId="{F11EA451-809F-49F7-BC20-1509C5FA1B92}" type="pres">
      <dgm:prSet presAssocID="{783F02AA-4731-413D-BD4F-C73B3BEF2BE9}" presName="level3hierChild" presStyleCnt="0"/>
      <dgm:spPr/>
    </dgm:pt>
    <dgm:pt modelId="{77E10A38-B4E7-4DCA-9C54-E9B532F932F4}" type="pres">
      <dgm:prSet presAssocID="{3F357DC9-6714-477C-ACFD-3F97299C7AFD}" presName="conn2-1" presStyleLbl="parChTrans1D3" presStyleIdx="2" presStyleCnt="6"/>
      <dgm:spPr/>
    </dgm:pt>
    <dgm:pt modelId="{89B2E585-2B54-474C-AEB9-5283BDC3E701}" type="pres">
      <dgm:prSet presAssocID="{3F357DC9-6714-477C-ACFD-3F97299C7AFD}" presName="connTx" presStyleLbl="parChTrans1D3" presStyleIdx="2" presStyleCnt="6"/>
      <dgm:spPr/>
    </dgm:pt>
    <dgm:pt modelId="{DC76A317-8CB6-4774-9022-069969C406A8}" type="pres">
      <dgm:prSet presAssocID="{C3C40C1C-283B-4367-A78E-273EBA9AA89E}" presName="root2" presStyleCnt="0"/>
      <dgm:spPr/>
    </dgm:pt>
    <dgm:pt modelId="{76E4B43E-249B-4C7A-BA0B-289F92165749}" type="pres">
      <dgm:prSet presAssocID="{C3C40C1C-283B-4367-A78E-273EBA9AA89E}" presName="LevelTwoTextNode" presStyleLbl="node3" presStyleIdx="2" presStyleCnt="6" custLinFactNeighborX="443" custLinFactNeighborY="-7096">
        <dgm:presLayoutVars>
          <dgm:chPref val="3"/>
        </dgm:presLayoutVars>
      </dgm:prSet>
      <dgm:spPr/>
    </dgm:pt>
    <dgm:pt modelId="{7AE21508-5528-4DEB-B179-55D9E12A0049}" type="pres">
      <dgm:prSet presAssocID="{C3C40C1C-283B-4367-A78E-273EBA9AA89E}" presName="level3hierChild" presStyleCnt="0"/>
      <dgm:spPr/>
    </dgm:pt>
    <dgm:pt modelId="{30927C2F-0584-4FAA-9E28-CA3BFE14BE21}" type="pres">
      <dgm:prSet presAssocID="{3C7D231A-CEAC-4425-9DA4-6A6FE1F7F52B}" presName="conn2-1" presStyleLbl="parChTrans1D2" presStyleIdx="1" presStyleCnt="2"/>
      <dgm:spPr/>
    </dgm:pt>
    <dgm:pt modelId="{F5D0165C-AAC2-49C9-89A7-971F3062746F}" type="pres">
      <dgm:prSet presAssocID="{3C7D231A-CEAC-4425-9DA4-6A6FE1F7F52B}" presName="connTx" presStyleLbl="parChTrans1D2" presStyleIdx="1" presStyleCnt="2"/>
      <dgm:spPr/>
    </dgm:pt>
    <dgm:pt modelId="{BF2C91CD-EE2B-4ECD-AC61-887226A53B96}" type="pres">
      <dgm:prSet presAssocID="{6CF0AF4D-B742-4284-B680-B242E5155D9B}" presName="root2" presStyleCnt="0"/>
      <dgm:spPr/>
    </dgm:pt>
    <dgm:pt modelId="{2AC2819C-4112-400E-BEE5-DA7964184407}" type="pres">
      <dgm:prSet presAssocID="{6CF0AF4D-B742-4284-B680-B242E5155D9B}" presName="LevelTwoTextNode" presStyleLbl="node2" presStyleIdx="1" presStyleCnt="2" custLinFactNeighborX="-26492" custLinFactNeighborY="-10761">
        <dgm:presLayoutVars>
          <dgm:chPref val="3"/>
        </dgm:presLayoutVars>
      </dgm:prSet>
      <dgm:spPr/>
    </dgm:pt>
    <dgm:pt modelId="{0E19D89E-4B44-4DB8-BC4D-2B44CE966090}" type="pres">
      <dgm:prSet presAssocID="{6CF0AF4D-B742-4284-B680-B242E5155D9B}" presName="level3hierChild" presStyleCnt="0"/>
      <dgm:spPr/>
    </dgm:pt>
    <dgm:pt modelId="{EB4CD582-5881-4520-BC2C-6F3698265F49}" type="pres">
      <dgm:prSet presAssocID="{77E276DC-AA0F-4E24-AF69-7AE341C49530}" presName="conn2-1" presStyleLbl="parChTrans1D3" presStyleIdx="3" presStyleCnt="6"/>
      <dgm:spPr/>
    </dgm:pt>
    <dgm:pt modelId="{64DBAB9F-0769-4007-B481-7A59AB6378CC}" type="pres">
      <dgm:prSet presAssocID="{77E276DC-AA0F-4E24-AF69-7AE341C49530}" presName="connTx" presStyleLbl="parChTrans1D3" presStyleIdx="3" presStyleCnt="6"/>
      <dgm:spPr/>
    </dgm:pt>
    <dgm:pt modelId="{C5905B45-68E5-450D-BC21-2F06A3597B77}" type="pres">
      <dgm:prSet presAssocID="{36A7AA61-AF85-4DBE-B8EF-444B5301763E}" presName="root2" presStyleCnt="0"/>
      <dgm:spPr/>
    </dgm:pt>
    <dgm:pt modelId="{B85EBFF4-C409-49FB-82C3-3372C1E2C88F}" type="pres">
      <dgm:prSet presAssocID="{36A7AA61-AF85-4DBE-B8EF-444B5301763E}" presName="LevelTwoTextNode" presStyleLbl="node3" presStyleIdx="3" presStyleCnt="6">
        <dgm:presLayoutVars>
          <dgm:chPref val="3"/>
        </dgm:presLayoutVars>
      </dgm:prSet>
      <dgm:spPr/>
    </dgm:pt>
    <dgm:pt modelId="{83A3913B-6914-43DF-BF14-F3F44FCF7269}" type="pres">
      <dgm:prSet presAssocID="{36A7AA61-AF85-4DBE-B8EF-444B5301763E}" presName="level3hierChild" presStyleCnt="0"/>
      <dgm:spPr/>
    </dgm:pt>
    <dgm:pt modelId="{C098CA10-39A4-43C6-9AFE-90AA1DB5F41A}" type="pres">
      <dgm:prSet presAssocID="{AA0C90FB-E6DA-44C5-A65A-DB32280BA363}" presName="conn2-1" presStyleLbl="parChTrans1D3" presStyleIdx="4" presStyleCnt="6"/>
      <dgm:spPr/>
    </dgm:pt>
    <dgm:pt modelId="{9DCC5476-E5B4-4CE7-B8A2-ED19BDD483A0}" type="pres">
      <dgm:prSet presAssocID="{AA0C90FB-E6DA-44C5-A65A-DB32280BA363}" presName="connTx" presStyleLbl="parChTrans1D3" presStyleIdx="4" presStyleCnt="6"/>
      <dgm:spPr/>
    </dgm:pt>
    <dgm:pt modelId="{44FA473C-04B5-4316-9DE7-2210DD4BD4C5}" type="pres">
      <dgm:prSet presAssocID="{3D3B0541-D4E2-4E62-9812-540A02489937}" presName="root2" presStyleCnt="0"/>
      <dgm:spPr/>
    </dgm:pt>
    <dgm:pt modelId="{24EF3820-DF8A-4168-BE19-E0A1E8029D67}" type="pres">
      <dgm:prSet presAssocID="{3D3B0541-D4E2-4E62-9812-540A02489937}" presName="LevelTwoTextNode" presStyleLbl="node3" presStyleIdx="4" presStyleCnt="6">
        <dgm:presLayoutVars>
          <dgm:chPref val="3"/>
        </dgm:presLayoutVars>
      </dgm:prSet>
      <dgm:spPr/>
    </dgm:pt>
    <dgm:pt modelId="{B2F68197-C0D3-4EEF-91C2-9695E4EC9BE7}" type="pres">
      <dgm:prSet presAssocID="{3D3B0541-D4E2-4E62-9812-540A02489937}" presName="level3hierChild" presStyleCnt="0"/>
      <dgm:spPr/>
    </dgm:pt>
    <dgm:pt modelId="{39295B4E-AFD1-4C73-9207-A3331C7C6156}" type="pres">
      <dgm:prSet presAssocID="{1981695C-1113-4BB2-AE56-175FCE099D8A}" presName="conn2-1" presStyleLbl="parChTrans1D3" presStyleIdx="5" presStyleCnt="6"/>
      <dgm:spPr/>
    </dgm:pt>
    <dgm:pt modelId="{3BF740B5-58E0-4DD6-A1EC-B5F84CCF2E3B}" type="pres">
      <dgm:prSet presAssocID="{1981695C-1113-4BB2-AE56-175FCE099D8A}" presName="connTx" presStyleLbl="parChTrans1D3" presStyleIdx="5" presStyleCnt="6"/>
      <dgm:spPr/>
    </dgm:pt>
    <dgm:pt modelId="{D9DD5236-5FE4-4F66-BA03-13787B36CB03}" type="pres">
      <dgm:prSet presAssocID="{A33BB35E-E2D9-4259-843E-66B91247F72A}" presName="root2" presStyleCnt="0"/>
      <dgm:spPr/>
    </dgm:pt>
    <dgm:pt modelId="{F266CA17-998C-48B3-A37A-85A538C3B20D}" type="pres">
      <dgm:prSet presAssocID="{A33BB35E-E2D9-4259-843E-66B91247F72A}" presName="LevelTwoTextNode" presStyleLbl="node3" presStyleIdx="5" presStyleCnt="6" custLinFactNeighborY="-6327">
        <dgm:presLayoutVars>
          <dgm:chPref val="3"/>
        </dgm:presLayoutVars>
      </dgm:prSet>
      <dgm:spPr/>
    </dgm:pt>
    <dgm:pt modelId="{9635BF2C-910B-44D0-9FC4-61FEFD99EBDE}" type="pres">
      <dgm:prSet presAssocID="{A33BB35E-E2D9-4259-843E-66B91247F72A}" presName="level3hierChild" presStyleCnt="0"/>
      <dgm:spPr/>
    </dgm:pt>
  </dgm:ptLst>
  <dgm:cxnLst>
    <dgm:cxn modelId="{315CA402-7E9F-4464-8D74-D8D451356C00}" type="presOf" srcId="{3D3B0541-D4E2-4E62-9812-540A02489937}" destId="{24EF3820-DF8A-4168-BE19-E0A1E8029D67}" srcOrd="0" destOrd="0" presId="urn:microsoft.com/office/officeart/2005/8/layout/hierarchy2"/>
    <dgm:cxn modelId="{43F1D003-9690-4F06-846A-4107E5062F5B}" type="presOf" srcId="{3C7D231A-CEAC-4425-9DA4-6A6FE1F7F52B}" destId="{F5D0165C-AAC2-49C9-89A7-971F3062746F}" srcOrd="1" destOrd="0" presId="urn:microsoft.com/office/officeart/2005/8/layout/hierarchy2"/>
    <dgm:cxn modelId="{2C924005-5718-4BF1-8986-70150685DCEA}" srcId="{6CF0AF4D-B742-4284-B680-B242E5155D9B}" destId="{A33BB35E-E2D9-4259-843E-66B91247F72A}" srcOrd="2" destOrd="0" parTransId="{1981695C-1113-4BB2-AE56-175FCE099D8A}" sibTransId="{552149AE-0722-490D-AEE5-55B084C4B6E2}"/>
    <dgm:cxn modelId="{5BC28909-219C-42A3-8B3A-9C0EADC6B6C9}" srcId="{F369189D-17B2-49EE-B854-89FD2EA2C997}" destId="{C3C40C1C-283B-4367-A78E-273EBA9AA89E}" srcOrd="2" destOrd="0" parTransId="{3F357DC9-6714-477C-ACFD-3F97299C7AFD}" sibTransId="{2ADC3BE4-307C-4A64-ABE4-0666160A56FA}"/>
    <dgm:cxn modelId="{6F494D23-5640-4E49-B611-A5BD13432D2B}" srcId="{16B78452-E762-467E-8AD6-AC07830B635D}" destId="{3E411B32-A4BF-415A-B6D5-B1C55573E656}" srcOrd="0" destOrd="0" parTransId="{DFD8787A-DF31-4442-BBA6-CE5A08CC403F}" sibTransId="{18C5A44F-4400-4440-9A11-4585F50EA62D}"/>
    <dgm:cxn modelId="{C3C50626-B941-449B-AEEC-C3BA9D869A87}" srcId="{F369189D-17B2-49EE-B854-89FD2EA2C997}" destId="{783F02AA-4731-413D-BD4F-C73B3BEF2BE9}" srcOrd="1" destOrd="0" parTransId="{73DD8A08-2E49-41A9-8DAF-CD9CCC1819E0}" sibTransId="{8315DA5F-9D02-4B3B-B33E-C7BEA3CFFBEC}"/>
    <dgm:cxn modelId="{376BFE35-D670-4D5E-A559-DBE908D9807F}" srcId="{3E411B32-A4BF-415A-B6D5-B1C55573E656}" destId="{F369189D-17B2-49EE-B854-89FD2EA2C997}" srcOrd="0" destOrd="0" parTransId="{F5BA1CE2-95A7-4B42-A07F-C114D1D8ED2D}" sibTransId="{DEAE745C-F529-4BF0-A481-02C8951B1436}"/>
    <dgm:cxn modelId="{9998A55C-3DAA-42B5-BDC1-4D9ED0EE3970}" type="presOf" srcId="{F369189D-17B2-49EE-B854-89FD2EA2C997}" destId="{0B2E4E8E-FAF3-46EC-9425-1E4EA26A95B3}" srcOrd="0" destOrd="0" presId="urn:microsoft.com/office/officeart/2005/8/layout/hierarchy2"/>
    <dgm:cxn modelId="{2464025E-9FCF-452F-A1CB-0151DC3CCD58}" type="presOf" srcId="{AA0C90FB-E6DA-44C5-A65A-DB32280BA363}" destId="{9DCC5476-E5B4-4CE7-B8A2-ED19BDD483A0}" srcOrd="1" destOrd="0" presId="urn:microsoft.com/office/officeart/2005/8/layout/hierarchy2"/>
    <dgm:cxn modelId="{649CCB42-A3C5-4800-9080-A20F530343A6}" type="presOf" srcId="{77E276DC-AA0F-4E24-AF69-7AE341C49530}" destId="{EB4CD582-5881-4520-BC2C-6F3698265F49}" srcOrd="0" destOrd="0" presId="urn:microsoft.com/office/officeart/2005/8/layout/hierarchy2"/>
    <dgm:cxn modelId="{A6DDE165-45FD-40A7-BAFF-BD138E7C5DFB}" type="presOf" srcId="{C3C40C1C-283B-4367-A78E-273EBA9AA89E}" destId="{76E4B43E-249B-4C7A-BA0B-289F92165749}" srcOrd="0" destOrd="0" presId="urn:microsoft.com/office/officeart/2005/8/layout/hierarchy2"/>
    <dgm:cxn modelId="{6F203849-33D9-4F1E-8882-DB9AB277AB14}" type="presOf" srcId="{3C7D231A-CEAC-4425-9DA4-6A6FE1F7F52B}" destId="{30927C2F-0584-4FAA-9E28-CA3BFE14BE21}" srcOrd="0" destOrd="0" presId="urn:microsoft.com/office/officeart/2005/8/layout/hierarchy2"/>
    <dgm:cxn modelId="{98169E4B-9338-4609-8EC4-547DBFAC00E8}" type="presOf" srcId="{77E276DC-AA0F-4E24-AF69-7AE341C49530}" destId="{64DBAB9F-0769-4007-B481-7A59AB6378CC}" srcOrd="1" destOrd="0" presId="urn:microsoft.com/office/officeart/2005/8/layout/hierarchy2"/>
    <dgm:cxn modelId="{3241BA4B-AF79-4CB7-83F5-BEBC40DC6844}" srcId="{F369189D-17B2-49EE-B854-89FD2EA2C997}" destId="{63FE4B02-C421-48A5-9991-6E4341645770}" srcOrd="0" destOrd="0" parTransId="{B259C3A3-1C2B-4E53-9787-EA071E5D4C12}" sibTransId="{C360E8CC-7706-45B0-A357-78AAE86ADCFC}"/>
    <dgm:cxn modelId="{D7D2E46D-1FE5-4C80-AE01-6096D85242EC}" type="presOf" srcId="{3F357DC9-6714-477C-ACFD-3F97299C7AFD}" destId="{77E10A38-B4E7-4DCA-9C54-E9B532F932F4}" srcOrd="0" destOrd="0" presId="urn:microsoft.com/office/officeart/2005/8/layout/hierarchy2"/>
    <dgm:cxn modelId="{0D59604F-963B-4223-BA01-9F1A445E5968}" type="presOf" srcId="{63FE4B02-C421-48A5-9991-6E4341645770}" destId="{D99FA661-0E0F-4A4C-BA4F-20DCEF1ABDD5}" srcOrd="0" destOrd="0" presId="urn:microsoft.com/office/officeart/2005/8/layout/hierarchy2"/>
    <dgm:cxn modelId="{4D5D6A52-67C6-4E8F-8466-7CB372BD2577}" type="presOf" srcId="{36A7AA61-AF85-4DBE-B8EF-444B5301763E}" destId="{B85EBFF4-C409-49FB-82C3-3372C1E2C88F}" srcOrd="0" destOrd="0" presId="urn:microsoft.com/office/officeart/2005/8/layout/hierarchy2"/>
    <dgm:cxn modelId="{D5277975-B644-40C7-A8DF-AF184E03C7FD}" type="presOf" srcId="{6CF0AF4D-B742-4284-B680-B242E5155D9B}" destId="{2AC2819C-4112-400E-BEE5-DA7964184407}" srcOrd="0" destOrd="0" presId="urn:microsoft.com/office/officeart/2005/8/layout/hierarchy2"/>
    <dgm:cxn modelId="{21E01159-D457-4A94-BB27-F23694C9188C}" type="presOf" srcId="{B259C3A3-1C2B-4E53-9787-EA071E5D4C12}" destId="{DF9A895E-99EB-46E7-947C-8B8EC8FF048F}" srcOrd="1" destOrd="0" presId="urn:microsoft.com/office/officeart/2005/8/layout/hierarchy2"/>
    <dgm:cxn modelId="{7129AA7E-D2BE-4BD6-B229-5CA5DA4EBB5C}" type="presOf" srcId="{3F357DC9-6714-477C-ACFD-3F97299C7AFD}" destId="{89B2E585-2B54-474C-AEB9-5283BDC3E701}" srcOrd="1" destOrd="0" presId="urn:microsoft.com/office/officeart/2005/8/layout/hierarchy2"/>
    <dgm:cxn modelId="{8D4BD184-3008-4C52-A236-934D0E1ACCD4}" type="presOf" srcId="{B259C3A3-1C2B-4E53-9787-EA071E5D4C12}" destId="{7C9CB2DB-DC17-4E4F-8C6B-E95C438B1DCA}" srcOrd="0" destOrd="0" presId="urn:microsoft.com/office/officeart/2005/8/layout/hierarchy2"/>
    <dgm:cxn modelId="{C713F591-D07E-4858-9EE8-48906BAEF11F}" type="presOf" srcId="{3E411B32-A4BF-415A-B6D5-B1C55573E656}" destId="{DB3DCCB8-B390-49B0-B9D3-44C387AE1D25}" srcOrd="0" destOrd="0" presId="urn:microsoft.com/office/officeart/2005/8/layout/hierarchy2"/>
    <dgm:cxn modelId="{A69BFAA4-0000-4281-8A75-2226A7821DB5}" srcId="{3E411B32-A4BF-415A-B6D5-B1C55573E656}" destId="{6CF0AF4D-B742-4284-B680-B242E5155D9B}" srcOrd="1" destOrd="0" parTransId="{3C7D231A-CEAC-4425-9DA4-6A6FE1F7F52B}" sibTransId="{53885101-1D5D-422E-B338-2F21874B2FD3}"/>
    <dgm:cxn modelId="{AD85A9AD-AD08-4755-9738-2814FDDCE2CA}" type="presOf" srcId="{AA0C90FB-E6DA-44C5-A65A-DB32280BA363}" destId="{C098CA10-39A4-43C6-9AFE-90AA1DB5F41A}" srcOrd="0" destOrd="0" presId="urn:microsoft.com/office/officeart/2005/8/layout/hierarchy2"/>
    <dgm:cxn modelId="{9F0F36B1-AC15-4DD7-BC37-02536079C74F}" type="presOf" srcId="{1981695C-1113-4BB2-AE56-175FCE099D8A}" destId="{3BF740B5-58E0-4DD6-A1EC-B5F84CCF2E3B}" srcOrd="1" destOrd="0" presId="urn:microsoft.com/office/officeart/2005/8/layout/hierarchy2"/>
    <dgm:cxn modelId="{B95DC4B3-CFC5-4AE8-977D-81DC78F7E65A}" type="presOf" srcId="{73DD8A08-2E49-41A9-8DAF-CD9CCC1819E0}" destId="{C2CC54D6-8009-4A41-95A9-F87414BB82A9}" srcOrd="0" destOrd="0" presId="urn:microsoft.com/office/officeart/2005/8/layout/hierarchy2"/>
    <dgm:cxn modelId="{CD9003B5-5739-4138-936A-8DE4B01BC2EE}" type="presOf" srcId="{F5BA1CE2-95A7-4B42-A07F-C114D1D8ED2D}" destId="{F8C86919-F72B-465E-8D98-76BE507D9ED5}" srcOrd="1" destOrd="0" presId="urn:microsoft.com/office/officeart/2005/8/layout/hierarchy2"/>
    <dgm:cxn modelId="{38C51BBE-2308-46EF-BD68-D08EF77B33CD}" type="presOf" srcId="{F5BA1CE2-95A7-4B42-A07F-C114D1D8ED2D}" destId="{EA45CE01-D6D4-4721-B6B8-D4C9DF886BCB}" srcOrd="0" destOrd="0" presId="urn:microsoft.com/office/officeart/2005/8/layout/hierarchy2"/>
    <dgm:cxn modelId="{839B8DBF-BAF9-4C11-A739-55DA841FB4EF}" type="presOf" srcId="{73DD8A08-2E49-41A9-8DAF-CD9CCC1819E0}" destId="{D76813BA-3D8C-4804-B712-D3F0E06921DD}" srcOrd="1" destOrd="0" presId="urn:microsoft.com/office/officeart/2005/8/layout/hierarchy2"/>
    <dgm:cxn modelId="{CFE8F3C1-CD0B-4F5B-A689-184514528D84}" type="presOf" srcId="{16B78452-E762-467E-8AD6-AC07830B635D}" destId="{CD4E7A7A-5B9A-47C8-BB15-63DB5F55A622}" srcOrd="0" destOrd="0" presId="urn:microsoft.com/office/officeart/2005/8/layout/hierarchy2"/>
    <dgm:cxn modelId="{A32E83C2-53AC-4B18-B65A-7ADA88722C1C}" srcId="{6CF0AF4D-B742-4284-B680-B242E5155D9B}" destId="{3D3B0541-D4E2-4E62-9812-540A02489937}" srcOrd="1" destOrd="0" parTransId="{AA0C90FB-E6DA-44C5-A65A-DB32280BA363}" sibTransId="{80C0AFE8-2AC2-4DAB-B7CA-83F0E8EAF9BE}"/>
    <dgm:cxn modelId="{FD87E8D1-F359-42D6-A9F0-A91EF799AC3C}" type="presOf" srcId="{A33BB35E-E2D9-4259-843E-66B91247F72A}" destId="{F266CA17-998C-48B3-A37A-85A538C3B20D}" srcOrd="0" destOrd="0" presId="urn:microsoft.com/office/officeart/2005/8/layout/hierarchy2"/>
    <dgm:cxn modelId="{E849EED3-4D4C-425D-8998-80AD0F2D0F75}" type="presOf" srcId="{783F02AA-4731-413D-BD4F-C73B3BEF2BE9}" destId="{B7B474B8-800E-4DFB-8DED-EAAF7381F277}" srcOrd="0" destOrd="0" presId="urn:microsoft.com/office/officeart/2005/8/layout/hierarchy2"/>
    <dgm:cxn modelId="{9D79DADC-20C1-4E6A-B9AC-B23401754C06}" srcId="{6CF0AF4D-B742-4284-B680-B242E5155D9B}" destId="{36A7AA61-AF85-4DBE-B8EF-444B5301763E}" srcOrd="0" destOrd="0" parTransId="{77E276DC-AA0F-4E24-AF69-7AE341C49530}" sibTransId="{1CD7DE23-5E05-44A4-9C86-586DC5F1E7D5}"/>
    <dgm:cxn modelId="{A0EE88FF-5909-41A0-8F1C-39A72EACE7B6}" type="presOf" srcId="{1981695C-1113-4BB2-AE56-175FCE099D8A}" destId="{39295B4E-AFD1-4C73-9207-A3331C7C6156}" srcOrd="0" destOrd="0" presId="urn:microsoft.com/office/officeart/2005/8/layout/hierarchy2"/>
    <dgm:cxn modelId="{C9ED506C-85CC-4B6F-98E4-7214A372343E}" type="presParOf" srcId="{CD4E7A7A-5B9A-47C8-BB15-63DB5F55A622}" destId="{C45F250C-DCF4-43E2-B207-AEC039640CF3}" srcOrd="0" destOrd="0" presId="urn:microsoft.com/office/officeart/2005/8/layout/hierarchy2"/>
    <dgm:cxn modelId="{3CCDEB27-BCD5-42A1-BA19-2108AF6A27B5}" type="presParOf" srcId="{C45F250C-DCF4-43E2-B207-AEC039640CF3}" destId="{DB3DCCB8-B390-49B0-B9D3-44C387AE1D25}" srcOrd="0" destOrd="0" presId="urn:microsoft.com/office/officeart/2005/8/layout/hierarchy2"/>
    <dgm:cxn modelId="{0A81A1C2-637B-42A5-8474-49F97E8245AC}" type="presParOf" srcId="{C45F250C-DCF4-43E2-B207-AEC039640CF3}" destId="{DCF8E5F7-27AE-4BFD-A7EB-248F3501F4F8}" srcOrd="1" destOrd="0" presId="urn:microsoft.com/office/officeart/2005/8/layout/hierarchy2"/>
    <dgm:cxn modelId="{79323238-8DF9-4AEB-A2C7-CF5A4B2ABEF6}" type="presParOf" srcId="{DCF8E5F7-27AE-4BFD-A7EB-248F3501F4F8}" destId="{EA45CE01-D6D4-4721-B6B8-D4C9DF886BCB}" srcOrd="0" destOrd="0" presId="urn:microsoft.com/office/officeart/2005/8/layout/hierarchy2"/>
    <dgm:cxn modelId="{8097667B-5527-4292-B4F1-BD9F0B1BD349}" type="presParOf" srcId="{EA45CE01-D6D4-4721-B6B8-D4C9DF886BCB}" destId="{F8C86919-F72B-465E-8D98-76BE507D9ED5}" srcOrd="0" destOrd="0" presId="urn:microsoft.com/office/officeart/2005/8/layout/hierarchy2"/>
    <dgm:cxn modelId="{2496F544-EEC7-40B0-802D-CAD2D8FE05F5}" type="presParOf" srcId="{DCF8E5F7-27AE-4BFD-A7EB-248F3501F4F8}" destId="{4721990A-B5DE-41D1-85F7-36F92DEAC73C}" srcOrd="1" destOrd="0" presId="urn:microsoft.com/office/officeart/2005/8/layout/hierarchy2"/>
    <dgm:cxn modelId="{0751785F-D0AC-4FC3-A900-20DE72DBB301}" type="presParOf" srcId="{4721990A-B5DE-41D1-85F7-36F92DEAC73C}" destId="{0B2E4E8E-FAF3-46EC-9425-1E4EA26A95B3}" srcOrd="0" destOrd="0" presId="urn:microsoft.com/office/officeart/2005/8/layout/hierarchy2"/>
    <dgm:cxn modelId="{D741C414-0DAD-4018-AE22-92EC7F76E667}" type="presParOf" srcId="{4721990A-B5DE-41D1-85F7-36F92DEAC73C}" destId="{14FA7831-5502-4AE5-9BE0-9C59357FD729}" srcOrd="1" destOrd="0" presId="urn:microsoft.com/office/officeart/2005/8/layout/hierarchy2"/>
    <dgm:cxn modelId="{9096280E-553A-4850-917B-73E3046FB533}" type="presParOf" srcId="{14FA7831-5502-4AE5-9BE0-9C59357FD729}" destId="{7C9CB2DB-DC17-4E4F-8C6B-E95C438B1DCA}" srcOrd="0" destOrd="0" presId="urn:microsoft.com/office/officeart/2005/8/layout/hierarchy2"/>
    <dgm:cxn modelId="{0A858D9D-9206-4A20-8F31-2468FC69A5C5}" type="presParOf" srcId="{7C9CB2DB-DC17-4E4F-8C6B-E95C438B1DCA}" destId="{DF9A895E-99EB-46E7-947C-8B8EC8FF048F}" srcOrd="0" destOrd="0" presId="urn:microsoft.com/office/officeart/2005/8/layout/hierarchy2"/>
    <dgm:cxn modelId="{17B74922-32D1-40B2-A157-345D6550F540}" type="presParOf" srcId="{14FA7831-5502-4AE5-9BE0-9C59357FD729}" destId="{DEBAAFA2-4B69-4531-BA2A-3A23931394C5}" srcOrd="1" destOrd="0" presId="urn:microsoft.com/office/officeart/2005/8/layout/hierarchy2"/>
    <dgm:cxn modelId="{8B563472-12B6-4669-98FF-10B1C1BC0805}" type="presParOf" srcId="{DEBAAFA2-4B69-4531-BA2A-3A23931394C5}" destId="{D99FA661-0E0F-4A4C-BA4F-20DCEF1ABDD5}" srcOrd="0" destOrd="0" presId="urn:microsoft.com/office/officeart/2005/8/layout/hierarchy2"/>
    <dgm:cxn modelId="{4F5DC115-6F03-4707-836D-5FD1F53BE329}" type="presParOf" srcId="{DEBAAFA2-4B69-4531-BA2A-3A23931394C5}" destId="{4CDCDD7B-E671-405F-8A07-FF293C590568}" srcOrd="1" destOrd="0" presId="urn:microsoft.com/office/officeart/2005/8/layout/hierarchy2"/>
    <dgm:cxn modelId="{85684E09-A311-4462-9E47-6B76570C065C}" type="presParOf" srcId="{14FA7831-5502-4AE5-9BE0-9C59357FD729}" destId="{C2CC54D6-8009-4A41-95A9-F87414BB82A9}" srcOrd="2" destOrd="0" presId="urn:microsoft.com/office/officeart/2005/8/layout/hierarchy2"/>
    <dgm:cxn modelId="{420BDE7D-2DC8-4AD1-B46B-CC8FFD1FD9AF}" type="presParOf" srcId="{C2CC54D6-8009-4A41-95A9-F87414BB82A9}" destId="{D76813BA-3D8C-4804-B712-D3F0E06921DD}" srcOrd="0" destOrd="0" presId="urn:microsoft.com/office/officeart/2005/8/layout/hierarchy2"/>
    <dgm:cxn modelId="{777C7F0D-4233-4045-B876-61FF3D5B0851}" type="presParOf" srcId="{14FA7831-5502-4AE5-9BE0-9C59357FD729}" destId="{143AB9A4-5416-411D-8449-B14A8A7AEE79}" srcOrd="3" destOrd="0" presId="urn:microsoft.com/office/officeart/2005/8/layout/hierarchy2"/>
    <dgm:cxn modelId="{31AE19C2-0C6F-45AC-BFAD-CDA095377A8B}" type="presParOf" srcId="{143AB9A4-5416-411D-8449-B14A8A7AEE79}" destId="{B7B474B8-800E-4DFB-8DED-EAAF7381F277}" srcOrd="0" destOrd="0" presId="urn:microsoft.com/office/officeart/2005/8/layout/hierarchy2"/>
    <dgm:cxn modelId="{B15A9A65-3E0A-4D8F-A725-4B6344642B3C}" type="presParOf" srcId="{143AB9A4-5416-411D-8449-B14A8A7AEE79}" destId="{F11EA451-809F-49F7-BC20-1509C5FA1B92}" srcOrd="1" destOrd="0" presId="urn:microsoft.com/office/officeart/2005/8/layout/hierarchy2"/>
    <dgm:cxn modelId="{D7861AFE-B9BF-46A4-868F-81DEDB20579D}" type="presParOf" srcId="{14FA7831-5502-4AE5-9BE0-9C59357FD729}" destId="{77E10A38-B4E7-4DCA-9C54-E9B532F932F4}" srcOrd="4" destOrd="0" presId="urn:microsoft.com/office/officeart/2005/8/layout/hierarchy2"/>
    <dgm:cxn modelId="{30049293-A453-457A-9103-35D4A80F718F}" type="presParOf" srcId="{77E10A38-B4E7-4DCA-9C54-E9B532F932F4}" destId="{89B2E585-2B54-474C-AEB9-5283BDC3E701}" srcOrd="0" destOrd="0" presId="urn:microsoft.com/office/officeart/2005/8/layout/hierarchy2"/>
    <dgm:cxn modelId="{8AF36FA8-A9D7-470A-9D8D-682122D70B5B}" type="presParOf" srcId="{14FA7831-5502-4AE5-9BE0-9C59357FD729}" destId="{DC76A317-8CB6-4774-9022-069969C406A8}" srcOrd="5" destOrd="0" presId="urn:microsoft.com/office/officeart/2005/8/layout/hierarchy2"/>
    <dgm:cxn modelId="{11560611-03C2-4F39-9FD0-174423231D45}" type="presParOf" srcId="{DC76A317-8CB6-4774-9022-069969C406A8}" destId="{76E4B43E-249B-4C7A-BA0B-289F92165749}" srcOrd="0" destOrd="0" presId="urn:microsoft.com/office/officeart/2005/8/layout/hierarchy2"/>
    <dgm:cxn modelId="{5E53FA74-BCF0-44FE-8E43-3A4AFB1D1F28}" type="presParOf" srcId="{DC76A317-8CB6-4774-9022-069969C406A8}" destId="{7AE21508-5528-4DEB-B179-55D9E12A0049}" srcOrd="1" destOrd="0" presId="urn:microsoft.com/office/officeart/2005/8/layout/hierarchy2"/>
    <dgm:cxn modelId="{54428F2E-20A0-410C-B9E4-92779F7912B3}" type="presParOf" srcId="{DCF8E5F7-27AE-4BFD-A7EB-248F3501F4F8}" destId="{30927C2F-0584-4FAA-9E28-CA3BFE14BE21}" srcOrd="2" destOrd="0" presId="urn:microsoft.com/office/officeart/2005/8/layout/hierarchy2"/>
    <dgm:cxn modelId="{2C96ABDB-CF8E-4375-AC1F-4E0DAD4F0CAA}" type="presParOf" srcId="{30927C2F-0584-4FAA-9E28-CA3BFE14BE21}" destId="{F5D0165C-AAC2-49C9-89A7-971F3062746F}" srcOrd="0" destOrd="0" presId="urn:microsoft.com/office/officeart/2005/8/layout/hierarchy2"/>
    <dgm:cxn modelId="{D2661D11-A976-4C78-8FB4-C6B73E07B7E0}" type="presParOf" srcId="{DCF8E5F7-27AE-4BFD-A7EB-248F3501F4F8}" destId="{BF2C91CD-EE2B-4ECD-AC61-887226A53B96}" srcOrd="3" destOrd="0" presId="urn:microsoft.com/office/officeart/2005/8/layout/hierarchy2"/>
    <dgm:cxn modelId="{C66E9F77-405F-4C2D-9280-B163CAB841D2}" type="presParOf" srcId="{BF2C91CD-EE2B-4ECD-AC61-887226A53B96}" destId="{2AC2819C-4112-400E-BEE5-DA7964184407}" srcOrd="0" destOrd="0" presId="urn:microsoft.com/office/officeart/2005/8/layout/hierarchy2"/>
    <dgm:cxn modelId="{719057C8-DD8C-4759-ACD8-D43FF680CCDE}" type="presParOf" srcId="{BF2C91CD-EE2B-4ECD-AC61-887226A53B96}" destId="{0E19D89E-4B44-4DB8-BC4D-2B44CE966090}" srcOrd="1" destOrd="0" presId="urn:microsoft.com/office/officeart/2005/8/layout/hierarchy2"/>
    <dgm:cxn modelId="{B73B1307-246E-48A1-ABD0-8C3B624A30C3}" type="presParOf" srcId="{0E19D89E-4B44-4DB8-BC4D-2B44CE966090}" destId="{EB4CD582-5881-4520-BC2C-6F3698265F49}" srcOrd="0" destOrd="0" presId="urn:microsoft.com/office/officeart/2005/8/layout/hierarchy2"/>
    <dgm:cxn modelId="{26B0E655-2157-48E2-B974-5D6617022C5C}" type="presParOf" srcId="{EB4CD582-5881-4520-BC2C-6F3698265F49}" destId="{64DBAB9F-0769-4007-B481-7A59AB6378CC}" srcOrd="0" destOrd="0" presId="urn:microsoft.com/office/officeart/2005/8/layout/hierarchy2"/>
    <dgm:cxn modelId="{4D9E6B27-09F3-4D66-BD7C-7A810A52CC85}" type="presParOf" srcId="{0E19D89E-4B44-4DB8-BC4D-2B44CE966090}" destId="{C5905B45-68E5-450D-BC21-2F06A3597B77}" srcOrd="1" destOrd="0" presId="urn:microsoft.com/office/officeart/2005/8/layout/hierarchy2"/>
    <dgm:cxn modelId="{37CF966B-0242-40E8-AA2D-C94127486AC6}" type="presParOf" srcId="{C5905B45-68E5-450D-BC21-2F06A3597B77}" destId="{B85EBFF4-C409-49FB-82C3-3372C1E2C88F}" srcOrd="0" destOrd="0" presId="urn:microsoft.com/office/officeart/2005/8/layout/hierarchy2"/>
    <dgm:cxn modelId="{E4A9C9E9-4EE7-4833-9B18-3BB19F6E6927}" type="presParOf" srcId="{C5905B45-68E5-450D-BC21-2F06A3597B77}" destId="{83A3913B-6914-43DF-BF14-F3F44FCF7269}" srcOrd="1" destOrd="0" presId="urn:microsoft.com/office/officeart/2005/8/layout/hierarchy2"/>
    <dgm:cxn modelId="{B9FE9523-D7DF-41F1-8EF3-C23719F72CC4}" type="presParOf" srcId="{0E19D89E-4B44-4DB8-BC4D-2B44CE966090}" destId="{C098CA10-39A4-43C6-9AFE-90AA1DB5F41A}" srcOrd="2" destOrd="0" presId="urn:microsoft.com/office/officeart/2005/8/layout/hierarchy2"/>
    <dgm:cxn modelId="{4845FDD4-7328-46B4-B939-6822DB992ACC}" type="presParOf" srcId="{C098CA10-39A4-43C6-9AFE-90AA1DB5F41A}" destId="{9DCC5476-E5B4-4CE7-B8A2-ED19BDD483A0}" srcOrd="0" destOrd="0" presId="urn:microsoft.com/office/officeart/2005/8/layout/hierarchy2"/>
    <dgm:cxn modelId="{30EFB856-50DD-4703-A610-6EA8FFA2A2E8}" type="presParOf" srcId="{0E19D89E-4B44-4DB8-BC4D-2B44CE966090}" destId="{44FA473C-04B5-4316-9DE7-2210DD4BD4C5}" srcOrd="3" destOrd="0" presId="urn:microsoft.com/office/officeart/2005/8/layout/hierarchy2"/>
    <dgm:cxn modelId="{F3576697-D93A-4DEC-95E1-40A46095459F}" type="presParOf" srcId="{44FA473C-04B5-4316-9DE7-2210DD4BD4C5}" destId="{24EF3820-DF8A-4168-BE19-E0A1E8029D67}" srcOrd="0" destOrd="0" presId="urn:microsoft.com/office/officeart/2005/8/layout/hierarchy2"/>
    <dgm:cxn modelId="{719D039A-D08A-41B1-B585-5E2D8193A825}" type="presParOf" srcId="{44FA473C-04B5-4316-9DE7-2210DD4BD4C5}" destId="{B2F68197-C0D3-4EEF-91C2-9695E4EC9BE7}" srcOrd="1" destOrd="0" presId="urn:microsoft.com/office/officeart/2005/8/layout/hierarchy2"/>
    <dgm:cxn modelId="{A0E20DEE-4D50-442D-A9B0-B3EAC94F8A11}" type="presParOf" srcId="{0E19D89E-4B44-4DB8-BC4D-2B44CE966090}" destId="{39295B4E-AFD1-4C73-9207-A3331C7C6156}" srcOrd="4" destOrd="0" presId="urn:microsoft.com/office/officeart/2005/8/layout/hierarchy2"/>
    <dgm:cxn modelId="{1610257D-F653-4DD1-9034-B5275AA5015A}" type="presParOf" srcId="{39295B4E-AFD1-4C73-9207-A3331C7C6156}" destId="{3BF740B5-58E0-4DD6-A1EC-B5F84CCF2E3B}" srcOrd="0" destOrd="0" presId="urn:microsoft.com/office/officeart/2005/8/layout/hierarchy2"/>
    <dgm:cxn modelId="{5D087F14-9F82-4651-8677-9B7728952997}" type="presParOf" srcId="{0E19D89E-4B44-4DB8-BC4D-2B44CE966090}" destId="{D9DD5236-5FE4-4F66-BA03-13787B36CB03}" srcOrd="5" destOrd="0" presId="urn:microsoft.com/office/officeart/2005/8/layout/hierarchy2"/>
    <dgm:cxn modelId="{5671B829-FCB3-43DA-A8A5-2D882827E2CE}" type="presParOf" srcId="{D9DD5236-5FE4-4F66-BA03-13787B36CB03}" destId="{F266CA17-998C-48B3-A37A-85A538C3B20D}" srcOrd="0" destOrd="0" presId="urn:microsoft.com/office/officeart/2005/8/layout/hierarchy2"/>
    <dgm:cxn modelId="{819D1F27-4E8D-412E-B607-F404EBB359E4}" type="presParOf" srcId="{D9DD5236-5FE4-4F66-BA03-13787B36CB03}" destId="{9635BF2C-910B-44D0-9FC4-61FEFD99EB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78452-E762-467E-8AD6-AC07830B635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11B32-A4BF-415A-B6D5-B1C55573E656}">
      <dgm:prSet phldrT="[Text]"/>
      <dgm:spPr/>
      <dgm:t>
        <a:bodyPr/>
        <a:lstStyle/>
        <a:p>
          <a:r>
            <a:rPr lang="en-US" dirty="0"/>
            <a:t>Text Documents</a:t>
          </a:r>
        </a:p>
        <a:p>
          <a:r>
            <a:rPr lang="en-US" dirty="0"/>
            <a:t>(n docs)</a:t>
          </a:r>
        </a:p>
      </dgm:t>
    </dgm:pt>
    <dgm:pt modelId="{DFD8787A-DF31-4442-BBA6-CE5A08CC403F}" type="parTrans" cxnId="{6F494D23-5640-4E49-B611-A5BD13432D2B}">
      <dgm:prSet/>
      <dgm:spPr/>
      <dgm:t>
        <a:bodyPr/>
        <a:lstStyle/>
        <a:p>
          <a:endParaRPr lang="en-US"/>
        </a:p>
      </dgm:t>
    </dgm:pt>
    <dgm:pt modelId="{18C5A44F-4400-4440-9A11-4585F50EA62D}" type="sibTrans" cxnId="{6F494D23-5640-4E49-B611-A5BD13432D2B}">
      <dgm:prSet/>
      <dgm:spPr/>
      <dgm:t>
        <a:bodyPr/>
        <a:lstStyle/>
        <a:p>
          <a:endParaRPr lang="en-US"/>
        </a:p>
      </dgm:t>
    </dgm:pt>
    <dgm:pt modelId="{F369189D-17B2-49EE-B854-89FD2EA2C997}">
      <dgm:prSet phldrT="[Text]"/>
      <dgm:spPr/>
      <dgm:t>
        <a:bodyPr/>
        <a:lstStyle/>
        <a:p>
          <a:r>
            <a:rPr lang="en-US" dirty="0"/>
            <a:t>NLTK Preprocessing</a:t>
          </a:r>
        </a:p>
      </dgm:t>
    </dgm:pt>
    <dgm:pt modelId="{F5BA1CE2-95A7-4B42-A07F-C114D1D8ED2D}" type="parTrans" cxnId="{376BFE35-D670-4D5E-A559-DBE908D9807F}">
      <dgm:prSet/>
      <dgm:spPr/>
      <dgm:t>
        <a:bodyPr/>
        <a:lstStyle/>
        <a:p>
          <a:endParaRPr lang="en-US"/>
        </a:p>
      </dgm:t>
    </dgm:pt>
    <dgm:pt modelId="{DEAE745C-F529-4BF0-A481-02C8951B1436}" type="sibTrans" cxnId="{376BFE35-D670-4D5E-A559-DBE908D9807F}">
      <dgm:prSet/>
      <dgm:spPr/>
      <dgm:t>
        <a:bodyPr/>
        <a:lstStyle/>
        <a:p>
          <a:endParaRPr lang="en-US"/>
        </a:p>
      </dgm:t>
    </dgm:pt>
    <dgm:pt modelId="{C733C216-5C0D-4B75-BB6E-67093DAD2152}">
      <dgm:prSet/>
      <dgm:spPr/>
      <dgm:t>
        <a:bodyPr/>
        <a:lstStyle/>
        <a:p>
          <a:r>
            <a:rPr lang="en-US" dirty="0"/>
            <a:t>Dictionary Based Preprocessing</a:t>
          </a:r>
        </a:p>
      </dgm:t>
    </dgm:pt>
    <dgm:pt modelId="{0E7E20A0-FA61-404A-B97F-4EAE1B06A719}" type="parTrans" cxnId="{54F41ABB-1C5E-41B6-89FE-79EC441BF5CC}">
      <dgm:prSet/>
      <dgm:spPr/>
      <dgm:t>
        <a:bodyPr/>
        <a:lstStyle/>
        <a:p>
          <a:endParaRPr lang="en-US"/>
        </a:p>
      </dgm:t>
    </dgm:pt>
    <dgm:pt modelId="{23B9477E-374B-4AB3-B11B-98EAB3C50579}" type="sibTrans" cxnId="{54F41ABB-1C5E-41B6-89FE-79EC441BF5CC}">
      <dgm:prSet/>
      <dgm:spPr/>
      <dgm:t>
        <a:bodyPr/>
        <a:lstStyle/>
        <a:p>
          <a:endParaRPr lang="en-US"/>
        </a:p>
      </dgm:t>
    </dgm:pt>
    <dgm:pt modelId="{87645E4B-439C-450A-A5FA-FC2CCC71E3DE}">
      <dgm:prSet/>
      <dgm:spPr/>
      <dgm:t>
        <a:bodyPr/>
        <a:lstStyle/>
        <a:p>
          <a:r>
            <a:rPr lang="en-US" dirty="0"/>
            <a:t>Count Vectorizer</a:t>
          </a:r>
        </a:p>
      </dgm:t>
    </dgm:pt>
    <dgm:pt modelId="{1DDB6A4C-5B36-4245-8B12-DEADD913FF97}" type="parTrans" cxnId="{FCDBBE5E-2DE2-4E24-B078-068FB58609D3}">
      <dgm:prSet/>
      <dgm:spPr/>
      <dgm:t>
        <a:bodyPr/>
        <a:lstStyle/>
        <a:p>
          <a:endParaRPr lang="en-US"/>
        </a:p>
      </dgm:t>
    </dgm:pt>
    <dgm:pt modelId="{7C6261EB-F0DE-421A-941F-B7AB6D702B2C}" type="sibTrans" cxnId="{FCDBBE5E-2DE2-4E24-B078-068FB58609D3}">
      <dgm:prSet/>
      <dgm:spPr/>
      <dgm:t>
        <a:bodyPr/>
        <a:lstStyle/>
        <a:p>
          <a:endParaRPr lang="en-US"/>
        </a:p>
      </dgm:t>
    </dgm:pt>
    <dgm:pt modelId="{D53AFC85-02CF-4275-A7C7-EB2BB3F06ED2}">
      <dgm:prSet/>
      <dgm:spPr/>
      <dgm:t>
        <a:bodyPr/>
        <a:lstStyle/>
        <a:p>
          <a:r>
            <a:rPr lang="en-US" dirty="0"/>
            <a:t>Tf-idf </a:t>
          </a:r>
        </a:p>
        <a:p>
          <a:r>
            <a:rPr lang="en-US" dirty="0"/>
            <a:t>Vectorizer</a:t>
          </a:r>
        </a:p>
      </dgm:t>
    </dgm:pt>
    <dgm:pt modelId="{646E9D2C-9AF2-49A5-AE8A-A84310B28634}" type="parTrans" cxnId="{882309E8-4D06-45D5-9AEB-0658633F6FEB}">
      <dgm:prSet/>
      <dgm:spPr/>
      <dgm:t>
        <a:bodyPr/>
        <a:lstStyle/>
        <a:p>
          <a:endParaRPr lang="en-US"/>
        </a:p>
      </dgm:t>
    </dgm:pt>
    <dgm:pt modelId="{651E9E14-647D-4ABA-994E-8EBC925DE2DF}" type="sibTrans" cxnId="{882309E8-4D06-45D5-9AEB-0658633F6FEB}">
      <dgm:prSet/>
      <dgm:spPr/>
      <dgm:t>
        <a:bodyPr/>
        <a:lstStyle/>
        <a:p>
          <a:endParaRPr lang="en-US"/>
        </a:p>
      </dgm:t>
    </dgm:pt>
    <dgm:pt modelId="{63D6A7C5-C40B-47E3-A293-FC895710161A}">
      <dgm:prSet/>
      <dgm:spPr/>
      <dgm:t>
        <a:bodyPr/>
        <a:lstStyle/>
        <a:p>
          <a:r>
            <a:rPr lang="en-US" dirty="0"/>
            <a:t>Linguistic Vectorizer</a:t>
          </a:r>
        </a:p>
      </dgm:t>
    </dgm:pt>
    <dgm:pt modelId="{72F7FFF3-6466-48DF-BEC7-39C0EB289AE7}" type="parTrans" cxnId="{7BCC262F-9EFE-4509-9637-A35D1106C7FE}">
      <dgm:prSet/>
      <dgm:spPr/>
      <dgm:t>
        <a:bodyPr/>
        <a:lstStyle/>
        <a:p>
          <a:endParaRPr lang="en-US"/>
        </a:p>
      </dgm:t>
    </dgm:pt>
    <dgm:pt modelId="{E4BDF137-4B84-4F1C-A396-CFBBA051583F}" type="sibTrans" cxnId="{7BCC262F-9EFE-4509-9637-A35D1106C7FE}">
      <dgm:prSet/>
      <dgm:spPr/>
      <dgm:t>
        <a:bodyPr/>
        <a:lstStyle/>
        <a:p>
          <a:endParaRPr lang="en-US"/>
        </a:p>
      </dgm:t>
    </dgm:pt>
    <dgm:pt modelId="{4F6B310C-6B06-4301-BE41-D920B7048B62}">
      <dgm:prSet/>
      <dgm:spPr/>
      <dgm:t>
        <a:bodyPr/>
        <a:lstStyle/>
        <a:p>
          <a:r>
            <a:rPr lang="en-US" dirty="0"/>
            <a:t>Custom Vectorizer</a:t>
          </a:r>
        </a:p>
      </dgm:t>
    </dgm:pt>
    <dgm:pt modelId="{4944B695-83F1-420E-93A6-35A317FC1B9C}" type="parTrans" cxnId="{07E25B24-3F4E-4E19-96F8-CC1BFC50FED2}">
      <dgm:prSet/>
      <dgm:spPr/>
      <dgm:t>
        <a:bodyPr/>
        <a:lstStyle/>
        <a:p>
          <a:endParaRPr lang="en-US"/>
        </a:p>
      </dgm:t>
    </dgm:pt>
    <dgm:pt modelId="{4488464D-D99A-459A-9A44-70062B4429DE}" type="sibTrans" cxnId="{07E25B24-3F4E-4E19-96F8-CC1BFC50FED2}">
      <dgm:prSet/>
      <dgm:spPr/>
      <dgm:t>
        <a:bodyPr/>
        <a:lstStyle/>
        <a:p>
          <a:endParaRPr lang="en-US"/>
        </a:p>
      </dgm:t>
    </dgm:pt>
    <dgm:pt modelId="{48FC31B6-DD60-4E81-AEBB-776CA21961E0}">
      <dgm:prSet/>
      <dgm:spPr/>
      <dgm:t>
        <a:bodyPr/>
        <a:lstStyle/>
        <a:p>
          <a:r>
            <a:rPr lang="en-US" dirty="0"/>
            <a:t>Custom Vectorizer</a:t>
          </a:r>
        </a:p>
      </dgm:t>
    </dgm:pt>
    <dgm:pt modelId="{89A934D4-4B46-42F1-B295-DB627692C7CB}" type="parTrans" cxnId="{B2AE1760-5C37-4B90-A1F3-CC0D5F7F322E}">
      <dgm:prSet/>
      <dgm:spPr/>
      <dgm:t>
        <a:bodyPr/>
        <a:lstStyle/>
        <a:p>
          <a:endParaRPr lang="en-US"/>
        </a:p>
      </dgm:t>
    </dgm:pt>
    <dgm:pt modelId="{8D8D8C6F-3268-41A6-8A49-8936E435FA5F}" type="sibTrans" cxnId="{B2AE1760-5C37-4B90-A1F3-CC0D5F7F322E}">
      <dgm:prSet/>
      <dgm:spPr/>
      <dgm:t>
        <a:bodyPr/>
        <a:lstStyle/>
        <a:p>
          <a:endParaRPr lang="en-US"/>
        </a:p>
      </dgm:t>
    </dgm:pt>
    <dgm:pt modelId="{B062CDAF-8878-4170-840C-7E370BD97957}">
      <dgm:prSet/>
      <dgm:spPr/>
      <dgm:t>
        <a:bodyPr/>
        <a:lstStyle/>
        <a:p>
          <a:r>
            <a:rPr lang="en-US" dirty="0"/>
            <a:t>Truncated SVD</a:t>
          </a:r>
        </a:p>
      </dgm:t>
    </dgm:pt>
    <dgm:pt modelId="{DB7C17ED-658C-4644-B17D-29C5611CE6A0}" type="parTrans" cxnId="{D8C473A5-FFDD-4495-900C-DFEBA22C55DA}">
      <dgm:prSet/>
      <dgm:spPr/>
      <dgm:t>
        <a:bodyPr/>
        <a:lstStyle/>
        <a:p>
          <a:endParaRPr lang="en-US"/>
        </a:p>
      </dgm:t>
    </dgm:pt>
    <dgm:pt modelId="{E20D6FC2-8143-4741-9FF0-8E2215280D67}" type="sibTrans" cxnId="{D8C473A5-FFDD-4495-900C-DFEBA22C55DA}">
      <dgm:prSet/>
      <dgm:spPr/>
      <dgm:t>
        <a:bodyPr/>
        <a:lstStyle/>
        <a:p>
          <a:endParaRPr lang="en-US"/>
        </a:p>
      </dgm:t>
    </dgm:pt>
    <dgm:pt modelId="{D3936C7D-9253-4F3B-A441-505C3B6FD7DB}">
      <dgm:prSet/>
      <dgm:spPr/>
      <dgm:t>
        <a:bodyPr/>
        <a:lstStyle/>
        <a:p>
          <a:r>
            <a:rPr lang="en-US" dirty="0"/>
            <a:t>Standard Scaler</a:t>
          </a:r>
        </a:p>
      </dgm:t>
    </dgm:pt>
    <dgm:pt modelId="{31F8DD10-8103-4AE9-8CE0-141CC00981C3}" type="parTrans" cxnId="{8B290681-8B67-4001-AE16-27966C94C3FB}">
      <dgm:prSet/>
      <dgm:spPr/>
      <dgm:t>
        <a:bodyPr/>
        <a:lstStyle/>
        <a:p>
          <a:endParaRPr lang="en-US"/>
        </a:p>
      </dgm:t>
    </dgm:pt>
    <dgm:pt modelId="{53310937-C36F-4178-B84F-1EC09410ADB8}" type="sibTrans" cxnId="{8B290681-8B67-4001-AE16-27966C94C3FB}">
      <dgm:prSet/>
      <dgm:spPr/>
      <dgm:t>
        <a:bodyPr/>
        <a:lstStyle/>
        <a:p>
          <a:endParaRPr lang="en-US"/>
        </a:p>
      </dgm:t>
    </dgm:pt>
    <dgm:pt modelId="{CD4E7A7A-5B9A-47C8-BB15-63DB5F55A622}" type="pres">
      <dgm:prSet presAssocID="{16B78452-E762-467E-8AD6-AC07830B63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5F250C-DCF4-43E2-B207-AEC039640CF3}" type="pres">
      <dgm:prSet presAssocID="{3E411B32-A4BF-415A-B6D5-B1C55573E656}" presName="root1" presStyleCnt="0"/>
      <dgm:spPr/>
    </dgm:pt>
    <dgm:pt modelId="{DB3DCCB8-B390-49B0-B9D3-44C387AE1D25}" type="pres">
      <dgm:prSet presAssocID="{3E411B32-A4BF-415A-B6D5-B1C55573E656}" presName="LevelOneTextNode" presStyleLbl="node0" presStyleIdx="0" presStyleCnt="1" custLinFactNeighborX="-5645" custLinFactNeighborY="11841">
        <dgm:presLayoutVars>
          <dgm:chPref val="3"/>
        </dgm:presLayoutVars>
      </dgm:prSet>
      <dgm:spPr/>
    </dgm:pt>
    <dgm:pt modelId="{DCF8E5F7-27AE-4BFD-A7EB-248F3501F4F8}" type="pres">
      <dgm:prSet presAssocID="{3E411B32-A4BF-415A-B6D5-B1C55573E656}" presName="level2hierChild" presStyleCnt="0"/>
      <dgm:spPr/>
    </dgm:pt>
    <dgm:pt modelId="{EA45CE01-D6D4-4721-B6B8-D4C9DF886BCB}" type="pres">
      <dgm:prSet presAssocID="{F5BA1CE2-95A7-4B42-A07F-C114D1D8ED2D}" presName="conn2-1" presStyleLbl="parChTrans1D2" presStyleIdx="0" presStyleCnt="2"/>
      <dgm:spPr/>
    </dgm:pt>
    <dgm:pt modelId="{F8C86919-F72B-465E-8D98-76BE507D9ED5}" type="pres">
      <dgm:prSet presAssocID="{F5BA1CE2-95A7-4B42-A07F-C114D1D8ED2D}" presName="connTx" presStyleLbl="parChTrans1D2" presStyleIdx="0" presStyleCnt="2"/>
      <dgm:spPr/>
    </dgm:pt>
    <dgm:pt modelId="{4721990A-B5DE-41D1-85F7-36F92DEAC73C}" type="pres">
      <dgm:prSet presAssocID="{F369189D-17B2-49EE-B854-89FD2EA2C997}" presName="root2" presStyleCnt="0"/>
      <dgm:spPr/>
    </dgm:pt>
    <dgm:pt modelId="{0B2E4E8E-FAF3-46EC-9425-1E4EA26A95B3}" type="pres">
      <dgm:prSet presAssocID="{F369189D-17B2-49EE-B854-89FD2EA2C997}" presName="LevelTwoTextNode" presStyleLbl="node2" presStyleIdx="0" presStyleCnt="2" custLinFactY="-36181" custLinFactNeighborX="-13774" custLinFactNeighborY="-100000">
        <dgm:presLayoutVars>
          <dgm:chPref val="3"/>
        </dgm:presLayoutVars>
      </dgm:prSet>
      <dgm:spPr/>
    </dgm:pt>
    <dgm:pt modelId="{14FA7831-5502-4AE5-9BE0-9C59357FD729}" type="pres">
      <dgm:prSet presAssocID="{F369189D-17B2-49EE-B854-89FD2EA2C997}" presName="level3hierChild" presStyleCnt="0"/>
      <dgm:spPr/>
    </dgm:pt>
    <dgm:pt modelId="{4B2A63D8-3F08-4422-A6FA-97BF312340B7}" type="pres">
      <dgm:prSet presAssocID="{0E7E20A0-FA61-404A-B97F-4EAE1B06A719}" presName="conn2-1" presStyleLbl="parChTrans1D3" presStyleIdx="0" presStyleCnt="1"/>
      <dgm:spPr/>
    </dgm:pt>
    <dgm:pt modelId="{92A364F5-66E1-4DE5-8DA4-76EAEE443798}" type="pres">
      <dgm:prSet presAssocID="{0E7E20A0-FA61-404A-B97F-4EAE1B06A719}" presName="connTx" presStyleLbl="parChTrans1D3" presStyleIdx="0" presStyleCnt="1"/>
      <dgm:spPr/>
    </dgm:pt>
    <dgm:pt modelId="{0033E8D1-495C-47D1-A69E-3CC185A4DA26}" type="pres">
      <dgm:prSet presAssocID="{C733C216-5C0D-4B75-BB6E-67093DAD2152}" presName="root2" presStyleCnt="0"/>
      <dgm:spPr/>
    </dgm:pt>
    <dgm:pt modelId="{346BFBF0-EFB9-48AC-BFC7-ACFAE14885B8}" type="pres">
      <dgm:prSet presAssocID="{C733C216-5C0D-4B75-BB6E-67093DAD2152}" presName="LevelTwoTextNode" presStyleLbl="node3" presStyleIdx="0" presStyleCnt="1" custLinFactY="-34958" custLinFactNeighborX="-38192" custLinFactNeighborY="-100000">
        <dgm:presLayoutVars>
          <dgm:chPref val="3"/>
        </dgm:presLayoutVars>
      </dgm:prSet>
      <dgm:spPr/>
    </dgm:pt>
    <dgm:pt modelId="{EDB68CC2-8605-4AAB-978C-F8045A4E3C88}" type="pres">
      <dgm:prSet presAssocID="{C733C216-5C0D-4B75-BB6E-67093DAD2152}" presName="level3hierChild" presStyleCnt="0"/>
      <dgm:spPr/>
    </dgm:pt>
    <dgm:pt modelId="{B44D3C3F-DA5E-47D4-AAB5-44C67D9CFE8B}" type="pres">
      <dgm:prSet presAssocID="{1DDB6A4C-5B36-4245-8B12-DEADD913FF97}" presName="conn2-1" presStyleLbl="parChTrans1D4" presStyleIdx="0" presStyleCnt="6"/>
      <dgm:spPr/>
    </dgm:pt>
    <dgm:pt modelId="{3840D037-B6EC-4613-829B-119392933165}" type="pres">
      <dgm:prSet presAssocID="{1DDB6A4C-5B36-4245-8B12-DEADD913FF97}" presName="connTx" presStyleLbl="parChTrans1D4" presStyleIdx="0" presStyleCnt="6"/>
      <dgm:spPr/>
    </dgm:pt>
    <dgm:pt modelId="{15696ED9-B094-4E21-9A32-9750F3FD6CCD}" type="pres">
      <dgm:prSet presAssocID="{87645E4B-439C-450A-A5FA-FC2CCC71E3DE}" presName="root2" presStyleCnt="0"/>
      <dgm:spPr/>
    </dgm:pt>
    <dgm:pt modelId="{53272F48-C72A-4CEA-8E44-1558F181DDFF}" type="pres">
      <dgm:prSet presAssocID="{87645E4B-439C-450A-A5FA-FC2CCC71E3DE}" presName="LevelTwoTextNode" presStyleLbl="node4" presStyleIdx="0" presStyleCnt="6" custLinFactY="-100000" custLinFactNeighborX="-52974" custLinFactNeighborY="-118915">
        <dgm:presLayoutVars>
          <dgm:chPref val="3"/>
        </dgm:presLayoutVars>
      </dgm:prSet>
      <dgm:spPr/>
    </dgm:pt>
    <dgm:pt modelId="{ACFD9357-02CE-4E57-A37C-A1EA7F4FD806}" type="pres">
      <dgm:prSet presAssocID="{87645E4B-439C-450A-A5FA-FC2CCC71E3DE}" presName="level3hierChild" presStyleCnt="0"/>
      <dgm:spPr/>
    </dgm:pt>
    <dgm:pt modelId="{C0B1361F-95F4-43E9-BE67-8C11C50AF747}" type="pres">
      <dgm:prSet presAssocID="{4944B695-83F1-420E-93A6-35A317FC1B9C}" presName="conn2-1" presStyleLbl="parChTrans1D4" presStyleIdx="1" presStyleCnt="6"/>
      <dgm:spPr/>
    </dgm:pt>
    <dgm:pt modelId="{EBB68646-A140-48D6-9A46-7DD6BBA8F955}" type="pres">
      <dgm:prSet presAssocID="{4944B695-83F1-420E-93A6-35A317FC1B9C}" presName="connTx" presStyleLbl="parChTrans1D4" presStyleIdx="1" presStyleCnt="6"/>
      <dgm:spPr/>
    </dgm:pt>
    <dgm:pt modelId="{F1F80556-C424-4288-8300-5E16B317F61A}" type="pres">
      <dgm:prSet presAssocID="{4F6B310C-6B06-4301-BE41-D920B7048B62}" presName="root2" presStyleCnt="0"/>
      <dgm:spPr/>
    </dgm:pt>
    <dgm:pt modelId="{4FA6E333-9C52-437C-A5A6-B326DDFA36A9}" type="pres">
      <dgm:prSet presAssocID="{4F6B310C-6B06-4301-BE41-D920B7048B62}" presName="LevelTwoTextNode" presStyleLbl="node4" presStyleIdx="1" presStyleCnt="6" custLinFactY="-100000" custLinFactNeighborX="-70109" custLinFactNeighborY="-118915">
        <dgm:presLayoutVars>
          <dgm:chPref val="3"/>
        </dgm:presLayoutVars>
      </dgm:prSet>
      <dgm:spPr/>
    </dgm:pt>
    <dgm:pt modelId="{07DD1B0E-923C-4A5C-A033-9743C116531D}" type="pres">
      <dgm:prSet presAssocID="{4F6B310C-6B06-4301-BE41-D920B7048B62}" presName="level3hierChild" presStyleCnt="0"/>
      <dgm:spPr/>
    </dgm:pt>
    <dgm:pt modelId="{FC51B77E-D3B5-448F-8BB1-AC60E8FDA83E}" type="pres">
      <dgm:prSet presAssocID="{646E9D2C-9AF2-49A5-AE8A-A84310B28634}" presName="conn2-1" presStyleLbl="parChTrans1D4" presStyleIdx="2" presStyleCnt="6"/>
      <dgm:spPr/>
    </dgm:pt>
    <dgm:pt modelId="{B076C312-C743-4A21-B1D9-23C9166BA363}" type="pres">
      <dgm:prSet presAssocID="{646E9D2C-9AF2-49A5-AE8A-A84310B28634}" presName="connTx" presStyleLbl="parChTrans1D4" presStyleIdx="2" presStyleCnt="6"/>
      <dgm:spPr/>
    </dgm:pt>
    <dgm:pt modelId="{BC153859-91F7-4E43-938C-FFA9443D2035}" type="pres">
      <dgm:prSet presAssocID="{D53AFC85-02CF-4275-A7C7-EB2BB3F06ED2}" presName="root2" presStyleCnt="0"/>
      <dgm:spPr/>
    </dgm:pt>
    <dgm:pt modelId="{954564F2-811A-459F-9FE4-D14BD54CDD2B}" type="pres">
      <dgm:prSet presAssocID="{D53AFC85-02CF-4275-A7C7-EB2BB3F06ED2}" presName="LevelTwoTextNode" presStyleLbl="node4" presStyleIdx="2" presStyleCnt="6" custLinFactNeighborX="-52974" custLinFactNeighborY="-71638">
        <dgm:presLayoutVars>
          <dgm:chPref val="3"/>
        </dgm:presLayoutVars>
      </dgm:prSet>
      <dgm:spPr/>
    </dgm:pt>
    <dgm:pt modelId="{0C237691-A668-4D99-9A28-76705E81CDAE}" type="pres">
      <dgm:prSet presAssocID="{D53AFC85-02CF-4275-A7C7-EB2BB3F06ED2}" presName="level3hierChild" presStyleCnt="0"/>
      <dgm:spPr/>
    </dgm:pt>
    <dgm:pt modelId="{FFA7FEBF-21D8-45D9-8B0C-0DB24099C158}" type="pres">
      <dgm:prSet presAssocID="{89A934D4-4B46-42F1-B295-DB627692C7CB}" presName="conn2-1" presStyleLbl="parChTrans1D4" presStyleIdx="3" presStyleCnt="6"/>
      <dgm:spPr/>
    </dgm:pt>
    <dgm:pt modelId="{DBA77816-CFBE-461E-8672-1F272DE79FDB}" type="pres">
      <dgm:prSet presAssocID="{89A934D4-4B46-42F1-B295-DB627692C7CB}" presName="connTx" presStyleLbl="parChTrans1D4" presStyleIdx="3" presStyleCnt="6"/>
      <dgm:spPr/>
    </dgm:pt>
    <dgm:pt modelId="{0537D07D-8F42-4A9D-838C-530E98105182}" type="pres">
      <dgm:prSet presAssocID="{48FC31B6-DD60-4E81-AEBB-776CA21961E0}" presName="root2" presStyleCnt="0"/>
      <dgm:spPr/>
    </dgm:pt>
    <dgm:pt modelId="{94AA8901-F4FB-4A5D-9034-1E2A342C2076}" type="pres">
      <dgm:prSet presAssocID="{48FC31B6-DD60-4E81-AEBB-776CA21961E0}" presName="LevelTwoTextNode" presStyleLbl="node4" presStyleIdx="3" presStyleCnt="6" custLinFactNeighborX="-69735" custLinFactNeighborY="-80294">
        <dgm:presLayoutVars>
          <dgm:chPref val="3"/>
        </dgm:presLayoutVars>
      </dgm:prSet>
      <dgm:spPr/>
    </dgm:pt>
    <dgm:pt modelId="{38CE2934-5917-4CC2-A732-21B77FF9E07A}" type="pres">
      <dgm:prSet presAssocID="{48FC31B6-DD60-4E81-AEBB-776CA21961E0}" presName="level3hierChild" presStyleCnt="0"/>
      <dgm:spPr/>
    </dgm:pt>
    <dgm:pt modelId="{6CD6E256-663A-490E-AC59-EA0CDB2D0870}" type="pres">
      <dgm:prSet presAssocID="{DB7C17ED-658C-4644-B17D-29C5611CE6A0}" presName="conn2-1" presStyleLbl="parChTrans1D4" presStyleIdx="4" presStyleCnt="6"/>
      <dgm:spPr/>
    </dgm:pt>
    <dgm:pt modelId="{23A448BF-3D84-40D2-AEEF-4B2FD86F3CEE}" type="pres">
      <dgm:prSet presAssocID="{DB7C17ED-658C-4644-B17D-29C5611CE6A0}" presName="connTx" presStyleLbl="parChTrans1D4" presStyleIdx="4" presStyleCnt="6"/>
      <dgm:spPr/>
    </dgm:pt>
    <dgm:pt modelId="{582C0906-542B-46AB-8A56-7EB61DFC51C1}" type="pres">
      <dgm:prSet presAssocID="{B062CDAF-8878-4170-840C-7E370BD97957}" presName="root2" presStyleCnt="0"/>
      <dgm:spPr/>
    </dgm:pt>
    <dgm:pt modelId="{D52C0632-C195-4D29-8032-2C7CE32C882E}" type="pres">
      <dgm:prSet presAssocID="{B062CDAF-8878-4170-840C-7E370BD97957}" presName="LevelTwoTextNode" presStyleLbl="node4" presStyleIdx="4" presStyleCnt="6" custLinFactNeighborX="-71527" custLinFactNeighborY="-51505">
        <dgm:presLayoutVars>
          <dgm:chPref val="3"/>
        </dgm:presLayoutVars>
      </dgm:prSet>
      <dgm:spPr/>
    </dgm:pt>
    <dgm:pt modelId="{117A569D-41FA-4CCD-8C6F-B2530B3F56C2}" type="pres">
      <dgm:prSet presAssocID="{B062CDAF-8878-4170-840C-7E370BD97957}" presName="level3hierChild" presStyleCnt="0"/>
      <dgm:spPr/>
    </dgm:pt>
    <dgm:pt modelId="{0AB9088F-D82B-41CA-8FA1-D00DC5CD305A}" type="pres">
      <dgm:prSet presAssocID="{31F8DD10-8103-4AE9-8CE0-141CC00981C3}" presName="conn2-1" presStyleLbl="parChTrans1D4" presStyleIdx="5" presStyleCnt="6"/>
      <dgm:spPr/>
    </dgm:pt>
    <dgm:pt modelId="{CB6C2C3C-41E9-4EF5-9462-8BD87053310F}" type="pres">
      <dgm:prSet presAssocID="{31F8DD10-8103-4AE9-8CE0-141CC00981C3}" presName="connTx" presStyleLbl="parChTrans1D4" presStyleIdx="5" presStyleCnt="6"/>
      <dgm:spPr/>
    </dgm:pt>
    <dgm:pt modelId="{16B8780C-E7BB-4952-B92C-99D6E3527513}" type="pres">
      <dgm:prSet presAssocID="{D3936C7D-9253-4F3B-A441-505C3B6FD7DB}" presName="root2" presStyleCnt="0"/>
      <dgm:spPr/>
    </dgm:pt>
    <dgm:pt modelId="{C22A9EF2-4084-4261-9393-1F14F805092F}" type="pres">
      <dgm:prSet presAssocID="{D3936C7D-9253-4F3B-A441-505C3B6FD7DB}" presName="LevelTwoTextNode" presStyleLbl="node4" presStyleIdx="5" presStyleCnt="6" custLinFactX="-3836" custLinFactNeighborX="-100000" custLinFactNeighborY="-47621">
        <dgm:presLayoutVars>
          <dgm:chPref val="3"/>
        </dgm:presLayoutVars>
      </dgm:prSet>
      <dgm:spPr/>
    </dgm:pt>
    <dgm:pt modelId="{85B05809-4421-4E02-A9F3-8927D5A28C6F}" type="pres">
      <dgm:prSet presAssocID="{D3936C7D-9253-4F3B-A441-505C3B6FD7DB}" presName="level3hierChild" presStyleCnt="0"/>
      <dgm:spPr/>
    </dgm:pt>
    <dgm:pt modelId="{DDB56438-3521-4EA6-9997-0A0B32DC9ADA}" type="pres">
      <dgm:prSet presAssocID="{72F7FFF3-6466-48DF-BEC7-39C0EB289AE7}" presName="conn2-1" presStyleLbl="parChTrans1D2" presStyleIdx="1" presStyleCnt="2"/>
      <dgm:spPr/>
    </dgm:pt>
    <dgm:pt modelId="{8FE09A6C-1168-468D-A768-3AD17180DAD4}" type="pres">
      <dgm:prSet presAssocID="{72F7FFF3-6466-48DF-BEC7-39C0EB289AE7}" presName="connTx" presStyleLbl="parChTrans1D2" presStyleIdx="1" presStyleCnt="2"/>
      <dgm:spPr/>
    </dgm:pt>
    <dgm:pt modelId="{979D05D7-4E65-4E93-94FE-E3999E1016AF}" type="pres">
      <dgm:prSet presAssocID="{63D6A7C5-C40B-47E3-A293-FC895710161A}" presName="root2" presStyleCnt="0"/>
      <dgm:spPr/>
    </dgm:pt>
    <dgm:pt modelId="{870EE883-E7D7-44B9-93D2-223AA04B23C6}" type="pres">
      <dgm:prSet presAssocID="{63D6A7C5-C40B-47E3-A293-FC895710161A}" presName="LevelTwoTextNode" presStyleLbl="node2" presStyleIdx="1" presStyleCnt="2" custLinFactNeighborX="-7536" custLinFactNeighborY="72908">
        <dgm:presLayoutVars>
          <dgm:chPref val="3"/>
        </dgm:presLayoutVars>
      </dgm:prSet>
      <dgm:spPr/>
    </dgm:pt>
    <dgm:pt modelId="{4C1359B2-93B8-4320-9A46-B27B8D78F581}" type="pres">
      <dgm:prSet presAssocID="{63D6A7C5-C40B-47E3-A293-FC895710161A}" presName="level3hierChild" presStyleCnt="0"/>
      <dgm:spPr/>
    </dgm:pt>
  </dgm:ptLst>
  <dgm:cxnLst>
    <dgm:cxn modelId="{E92DFF01-BE6D-43A7-A2E4-38BC2863C3D0}" type="presOf" srcId="{4944B695-83F1-420E-93A6-35A317FC1B9C}" destId="{C0B1361F-95F4-43E9-BE67-8C11C50AF747}" srcOrd="0" destOrd="0" presId="urn:microsoft.com/office/officeart/2005/8/layout/hierarchy2"/>
    <dgm:cxn modelId="{7E0CB703-7F41-4F38-93F0-2E84D9AF5F7E}" type="presOf" srcId="{48FC31B6-DD60-4E81-AEBB-776CA21961E0}" destId="{94AA8901-F4FB-4A5D-9034-1E2A342C2076}" srcOrd="0" destOrd="0" presId="urn:microsoft.com/office/officeart/2005/8/layout/hierarchy2"/>
    <dgm:cxn modelId="{AA140A0D-DD47-406F-ABDA-165D3A18B595}" type="presOf" srcId="{4944B695-83F1-420E-93A6-35A317FC1B9C}" destId="{EBB68646-A140-48D6-9A46-7DD6BBA8F955}" srcOrd="1" destOrd="0" presId="urn:microsoft.com/office/officeart/2005/8/layout/hierarchy2"/>
    <dgm:cxn modelId="{7A1DDD1F-BB8C-4AD2-AE01-BC34A6ECCA3B}" type="presOf" srcId="{87645E4B-439C-450A-A5FA-FC2CCC71E3DE}" destId="{53272F48-C72A-4CEA-8E44-1558F181DDFF}" srcOrd="0" destOrd="0" presId="urn:microsoft.com/office/officeart/2005/8/layout/hierarchy2"/>
    <dgm:cxn modelId="{23947022-3584-46F5-8CF1-8BE671305B1A}" type="presOf" srcId="{DB7C17ED-658C-4644-B17D-29C5611CE6A0}" destId="{23A448BF-3D84-40D2-AEEF-4B2FD86F3CEE}" srcOrd="1" destOrd="0" presId="urn:microsoft.com/office/officeart/2005/8/layout/hierarchy2"/>
    <dgm:cxn modelId="{6F494D23-5640-4E49-B611-A5BD13432D2B}" srcId="{16B78452-E762-467E-8AD6-AC07830B635D}" destId="{3E411B32-A4BF-415A-B6D5-B1C55573E656}" srcOrd="0" destOrd="0" parTransId="{DFD8787A-DF31-4442-BBA6-CE5A08CC403F}" sibTransId="{18C5A44F-4400-4440-9A11-4585F50EA62D}"/>
    <dgm:cxn modelId="{4FF6B923-0898-4BB1-B04B-D697014EA772}" type="presOf" srcId="{D53AFC85-02CF-4275-A7C7-EB2BB3F06ED2}" destId="{954564F2-811A-459F-9FE4-D14BD54CDD2B}" srcOrd="0" destOrd="0" presId="urn:microsoft.com/office/officeart/2005/8/layout/hierarchy2"/>
    <dgm:cxn modelId="{07E25B24-3F4E-4E19-96F8-CC1BFC50FED2}" srcId="{87645E4B-439C-450A-A5FA-FC2CCC71E3DE}" destId="{4F6B310C-6B06-4301-BE41-D920B7048B62}" srcOrd="0" destOrd="0" parTransId="{4944B695-83F1-420E-93A6-35A317FC1B9C}" sibTransId="{4488464D-D99A-459A-9A44-70062B4429DE}"/>
    <dgm:cxn modelId="{1ADDBE2C-5DFF-4200-B0A7-2862BA75C03E}" type="presOf" srcId="{B062CDAF-8878-4170-840C-7E370BD97957}" destId="{D52C0632-C195-4D29-8032-2C7CE32C882E}" srcOrd="0" destOrd="0" presId="urn:microsoft.com/office/officeart/2005/8/layout/hierarchy2"/>
    <dgm:cxn modelId="{7BCC262F-9EFE-4509-9637-A35D1106C7FE}" srcId="{3E411B32-A4BF-415A-B6D5-B1C55573E656}" destId="{63D6A7C5-C40B-47E3-A293-FC895710161A}" srcOrd="1" destOrd="0" parTransId="{72F7FFF3-6466-48DF-BEC7-39C0EB289AE7}" sibTransId="{E4BDF137-4B84-4F1C-A396-CFBBA051583F}"/>
    <dgm:cxn modelId="{376BFE35-D670-4D5E-A559-DBE908D9807F}" srcId="{3E411B32-A4BF-415A-B6D5-B1C55573E656}" destId="{F369189D-17B2-49EE-B854-89FD2EA2C997}" srcOrd="0" destOrd="0" parTransId="{F5BA1CE2-95A7-4B42-A07F-C114D1D8ED2D}" sibTransId="{DEAE745C-F529-4BF0-A481-02C8951B1436}"/>
    <dgm:cxn modelId="{7A38563D-4284-41D5-8CCA-F81EA05F025D}" type="presOf" srcId="{646E9D2C-9AF2-49A5-AE8A-A84310B28634}" destId="{B076C312-C743-4A21-B1D9-23C9166BA363}" srcOrd="1" destOrd="0" presId="urn:microsoft.com/office/officeart/2005/8/layout/hierarchy2"/>
    <dgm:cxn modelId="{9998A55C-3DAA-42B5-BDC1-4D9ED0EE3970}" type="presOf" srcId="{F369189D-17B2-49EE-B854-89FD2EA2C997}" destId="{0B2E4E8E-FAF3-46EC-9425-1E4EA26A95B3}" srcOrd="0" destOrd="0" presId="urn:microsoft.com/office/officeart/2005/8/layout/hierarchy2"/>
    <dgm:cxn modelId="{FCDBBE5E-2DE2-4E24-B078-068FB58609D3}" srcId="{C733C216-5C0D-4B75-BB6E-67093DAD2152}" destId="{87645E4B-439C-450A-A5FA-FC2CCC71E3DE}" srcOrd="0" destOrd="0" parTransId="{1DDB6A4C-5B36-4245-8B12-DEADD913FF97}" sibTransId="{7C6261EB-F0DE-421A-941F-B7AB6D702B2C}"/>
    <dgm:cxn modelId="{B2AE1760-5C37-4B90-A1F3-CC0D5F7F322E}" srcId="{D53AFC85-02CF-4275-A7C7-EB2BB3F06ED2}" destId="{48FC31B6-DD60-4E81-AEBB-776CA21961E0}" srcOrd="0" destOrd="0" parTransId="{89A934D4-4B46-42F1-B295-DB627692C7CB}" sibTransId="{8D8D8C6F-3268-41A6-8A49-8936E435FA5F}"/>
    <dgm:cxn modelId="{355B7458-72B6-4258-901A-A8DEF905B551}" type="presOf" srcId="{646E9D2C-9AF2-49A5-AE8A-A84310B28634}" destId="{FC51B77E-D3B5-448F-8BB1-AC60E8FDA83E}" srcOrd="0" destOrd="0" presId="urn:microsoft.com/office/officeart/2005/8/layout/hierarchy2"/>
    <dgm:cxn modelId="{E8434D79-88C1-40AD-A4B0-5E6D2F858F17}" type="presOf" srcId="{1DDB6A4C-5B36-4245-8B12-DEADD913FF97}" destId="{B44D3C3F-DA5E-47D4-AAB5-44C67D9CFE8B}" srcOrd="0" destOrd="0" presId="urn:microsoft.com/office/officeart/2005/8/layout/hierarchy2"/>
    <dgm:cxn modelId="{174F037E-617B-4496-81D3-106A1DA2F196}" type="presOf" srcId="{4F6B310C-6B06-4301-BE41-D920B7048B62}" destId="{4FA6E333-9C52-437C-A5A6-B326DDFA36A9}" srcOrd="0" destOrd="0" presId="urn:microsoft.com/office/officeart/2005/8/layout/hierarchy2"/>
    <dgm:cxn modelId="{E191037E-185B-456A-AE83-F12891F9FD6E}" type="presOf" srcId="{31F8DD10-8103-4AE9-8CE0-141CC00981C3}" destId="{0AB9088F-D82B-41CA-8FA1-D00DC5CD305A}" srcOrd="0" destOrd="0" presId="urn:microsoft.com/office/officeart/2005/8/layout/hierarchy2"/>
    <dgm:cxn modelId="{8B290681-8B67-4001-AE16-27966C94C3FB}" srcId="{B062CDAF-8878-4170-840C-7E370BD97957}" destId="{D3936C7D-9253-4F3B-A441-505C3B6FD7DB}" srcOrd="0" destOrd="0" parTransId="{31F8DD10-8103-4AE9-8CE0-141CC00981C3}" sibTransId="{53310937-C36F-4178-B84F-1EC09410ADB8}"/>
    <dgm:cxn modelId="{0749088C-79DA-489E-A8DF-77990029CBA4}" type="presOf" srcId="{72F7FFF3-6466-48DF-BEC7-39C0EB289AE7}" destId="{8FE09A6C-1168-468D-A768-3AD17180DAD4}" srcOrd="1" destOrd="0" presId="urn:microsoft.com/office/officeart/2005/8/layout/hierarchy2"/>
    <dgm:cxn modelId="{A8F9988D-4DBF-4732-8DE0-A58AB7748046}" type="presOf" srcId="{D3936C7D-9253-4F3B-A441-505C3B6FD7DB}" destId="{C22A9EF2-4084-4261-9393-1F14F805092F}" srcOrd="0" destOrd="0" presId="urn:microsoft.com/office/officeart/2005/8/layout/hierarchy2"/>
    <dgm:cxn modelId="{70D34090-88E3-46C6-9CB3-949BB8E14C3F}" type="presOf" srcId="{C733C216-5C0D-4B75-BB6E-67093DAD2152}" destId="{346BFBF0-EFB9-48AC-BFC7-ACFAE14885B8}" srcOrd="0" destOrd="0" presId="urn:microsoft.com/office/officeart/2005/8/layout/hierarchy2"/>
    <dgm:cxn modelId="{C713F591-D07E-4858-9EE8-48906BAEF11F}" type="presOf" srcId="{3E411B32-A4BF-415A-B6D5-B1C55573E656}" destId="{DB3DCCB8-B390-49B0-B9D3-44C387AE1D25}" srcOrd="0" destOrd="0" presId="urn:microsoft.com/office/officeart/2005/8/layout/hierarchy2"/>
    <dgm:cxn modelId="{146543A3-5A4D-400B-AD79-B218FD0AF241}" type="presOf" srcId="{0E7E20A0-FA61-404A-B97F-4EAE1B06A719}" destId="{92A364F5-66E1-4DE5-8DA4-76EAEE443798}" srcOrd="1" destOrd="0" presId="urn:microsoft.com/office/officeart/2005/8/layout/hierarchy2"/>
    <dgm:cxn modelId="{D8C473A5-FFDD-4495-900C-DFEBA22C55DA}" srcId="{D53AFC85-02CF-4275-A7C7-EB2BB3F06ED2}" destId="{B062CDAF-8878-4170-840C-7E370BD97957}" srcOrd="1" destOrd="0" parTransId="{DB7C17ED-658C-4644-B17D-29C5611CE6A0}" sibTransId="{E20D6FC2-8143-4741-9FF0-8E2215280D67}"/>
    <dgm:cxn modelId="{142F57AF-4EBF-4709-987F-2BC6CC44C2BB}" type="presOf" srcId="{DB7C17ED-658C-4644-B17D-29C5611CE6A0}" destId="{6CD6E256-663A-490E-AC59-EA0CDB2D0870}" srcOrd="0" destOrd="0" presId="urn:microsoft.com/office/officeart/2005/8/layout/hierarchy2"/>
    <dgm:cxn modelId="{CD9003B5-5739-4138-936A-8DE4B01BC2EE}" type="presOf" srcId="{F5BA1CE2-95A7-4B42-A07F-C114D1D8ED2D}" destId="{F8C86919-F72B-465E-8D98-76BE507D9ED5}" srcOrd="1" destOrd="0" presId="urn:microsoft.com/office/officeart/2005/8/layout/hierarchy2"/>
    <dgm:cxn modelId="{54F41ABB-1C5E-41B6-89FE-79EC441BF5CC}" srcId="{F369189D-17B2-49EE-B854-89FD2EA2C997}" destId="{C733C216-5C0D-4B75-BB6E-67093DAD2152}" srcOrd="0" destOrd="0" parTransId="{0E7E20A0-FA61-404A-B97F-4EAE1B06A719}" sibTransId="{23B9477E-374B-4AB3-B11B-98EAB3C50579}"/>
    <dgm:cxn modelId="{38C51BBE-2308-46EF-BD68-D08EF77B33CD}" type="presOf" srcId="{F5BA1CE2-95A7-4B42-A07F-C114D1D8ED2D}" destId="{EA45CE01-D6D4-4721-B6B8-D4C9DF886BCB}" srcOrd="0" destOrd="0" presId="urn:microsoft.com/office/officeart/2005/8/layout/hierarchy2"/>
    <dgm:cxn modelId="{CFE8F3C1-CD0B-4F5B-A689-184514528D84}" type="presOf" srcId="{16B78452-E762-467E-8AD6-AC07830B635D}" destId="{CD4E7A7A-5B9A-47C8-BB15-63DB5F55A622}" srcOrd="0" destOrd="0" presId="urn:microsoft.com/office/officeart/2005/8/layout/hierarchy2"/>
    <dgm:cxn modelId="{9C4E21C9-5110-4AD0-BA31-8B97A4FA717B}" type="presOf" srcId="{31F8DD10-8103-4AE9-8CE0-141CC00981C3}" destId="{CB6C2C3C-41E9-4EF5-9462-8BD87053310F}" srcOrd="1" destOrd="0" presId="urn:microsoft.com/office/officeart/2005/8/layout/hierarchy2"/>
    <dgm:cxn modelId="{DA6009D8-2280-4264-99D9-875D86BDAEFA}" type="presOf" srcId="{89A934D4-4B46-42F1-B295-DB627692C7CB}" destId="{FFA7FEBF-21D8-45D9-8B0C-0DB24099C158}" srcOrd="0" destOrd="0" presId="urn:microsoft.com/office/officeart/2005/8/layout/hierarchy2"/>
    <dgm:cxn modelId="{9FE565DC-B830-4916-95C6-4953C8E8E5BE}" type="presOf" srcId="{63D6A7C5-C40B-47E3-A293-FC895710161A}" destId="{870EE883-E7D7-44B9-93D2-223AA04B23C6}" srcOrd="0" destOrd="0" presId="urn:microsoft.com/office/officeart/2005/8/layout/hierarchy2"/>
    <dgm:cxn modelId="{DAA0F3E5-10CD-472B-B779-E14B752EAAB2}" type="presOf" srcId="{89A934D4-4B46-42F1-B295-DB627692C7CB}" destId="{DBA77816-CFBE-461E-8672-1F272DE79FDB}" srcOrd="1" destOrd="0" presId="urn:microsoft.com/office/officeart/2005/8/layout/hierarchy2"/>
    <dgm:cxn modelId="{882309E8-4D06-45D5-9AEB-0658633F6FEB}" srcId="{C733C216-5C0D-4B75-BB6E-67093DAD2152}" destId="{D53AFC85-02CF-4275-A7C7-EB2BB3F06ED2}" srcOrd="1" destOrd="0" parTransId="{646E9D2C-9AF2-49A5-AE8A-A84310B28634}" sibTransId="{651E9E14-647D-4ABA-994E-8EBC925DE2DF}"/>
    <dgm:cxn modelId="{301600EA-7D5C-46FA-B7FB-AEEBD1FD537D}" type="presOf" srcId="{0E7E20A0-FA61-404A-B97F-4EAE1B06A719}" destId="{4B2A63D8-3F08-4422-A6FA-97BF312340B7}" srcOrd="0" destOrd="0" presId="urn:microsoft.com/office/officeart/2005/8/layout/hierarchy2"/>
    <dgm:cxn modelId="{34B9DBF2-DC08-4590-8551-36C09AE6BD91}" type="presOf" srcId="{1DDB6A4C-5B36-4245-8B12-DEADD913FF97}" destId="{3840D037-B6EC-4613-829B-119392933165}" srcOrd="1" destOrd="0" presId="urn:microsoft.com/office/officeart/2005/8/layout/hierarchy2"/>
    <dgm:cxn modelId="{1416ECF4-4944-4397-9C81-A69C0987B4F3}" type="presOf" srcId="{72F7FFF3-6466-48DF-BEC7-39C0EB289AE7}" destId="{DDB56438-3521-4EA6-9997-0A0B32DC9ADA}" srcOrd="0" destOrd="0" presId="urn:microsoft.com/office/officeart/2005/8/layout/hierarchy2"/>
    <dgm:cxn modelId="{C9ED506C-85CC-4B6F-98E4-7214A372343E}" type="presParOf" srcId="{CD4E7A7A-5B9A-47C8-BB15-63DB5F55A622}" destId="{C45F250C-DCF4-43E2-B207-AEC039640CF3}" srcOrd="0" destOrd="0" presId="urn:microsoft.com/office/officeart/2005/8/layout/hierarchy2"/>
    <dgm:cxn modelId="{3CCDEB27-BCD5-42A1-BA19-2108AF6A27B5}" type="presParOf" srcId="{C45F250C-DCF4-43E2-B207-AEC039640CF3}" destId="{DB3DCCB8-B390-49B0-B9D3-44C387AE1D25}" srcOrd="0" destOrd="0" presId="urn:microsoft.com/office/officeart/2005/8/layout/hierarchy2"/>
    <dgm:cxn modelId="{0A81A1C2-637B-42A5-8474-49F97E8245AC}" type="presParOf" srcId="{C45F250C-DCF4-43E2-B207-AEC039640CF3}" destId="{DCF8E5F7-27AE-4BFD-A7EB-248F3501F4F8}" srcOrd="1" destOrd="0" presId="urn:microsoft.com/office/officeart/2005/8/layout/hierarchy2"/>
    <dgm:cxn modelId="{79323238-8DF9-4AEB-A2C7-CF5A4B2ABEF6}" type="presParOf" srcId="{DCF8E5F7-27AE-4BFD-A7EB-248F3501F4F8}" destId="{EA45CE01-D6D4-4721-B6B8-D4C9DF886BCB}" srcOrd="0" destOrd="0" presId="urn:microsoft.com/office/officeart/2005/8/layout/hierarchy2"/>
    <dgm:cxn modelId="{8097667B-5527-4292-B4F1-BD9F0B1BD349}" type="presParOf" srcId="{EA45CE01-D6D4-4721-B6B8-D4C9DF886BCB}" destId="{F8C86919-F72B-465E-8D98-76BE507D9ED5}" srcOrd="0" destOrd="0" presId="urn:microsoft.com/office/officeart/2005/8/layout/hierarchy2"/>
    <dgm:cxn modelId="{2496F544-EEC7-40B0-802D-CAD2D8FE05F5}" type="presParOf" srcId="{DCF8E5F7-27AE-4BFD-A7EB-248F3501F4F8}" destId="{4721990A-B5DE-41D1-85F7-36F92DEAC73C}" srcOrd="1" destOrd="0" presId="urn:microsoft.com/office/officeart/2005/8/layout/hierarchy2"/>
    <dgm:cxn modelId="{0751785F-D0AC-4FC3-A900-20DE72DBB301}" type="presParOf" srcId="{4721990A-B5DE-41D1-85F7-36F92DEAC73C}" destId="{0B2E4E8E-FAF3-46EC-9425-1E4EA26A95B3}" srcOrd="0" destOrd="0" presId="urn:microsoft.com/office/officeart/2005/8/layout/hierarchy2"/>
    <dgm:cxn modelId="{D741C414-0DAD-4018-AE22-92EC7F76E667}" type="presParOf" srcId="{4721990A-B5DE-41D1-85F7-36F92DEAC73C}" destId="{14FA7831-5502-4AE5-9BE0-9C59357FD729}" srcOrd="1" destOrd="0" presId="urn:microsoft.com/office/officeart/2005/8/layout/hierarchy2"/>
    <dgm:cxn modelId="{D58EC78E-C84F-4436-9E0C-27CB0A059AD5}" type="presParOf" srcId="{14FA7831-5502-4AE5-9BE0-9C59357FD729}" destId="{4B2A63D8-3F08-4422-A6FA-97BF312340B7}" srcOrd="0" destOrd="0" presId="urn:microsoft.com/office/officeart/2005/8/layout/hierarchy2"/>
    <dgm:cxn modelId="{4D70C8A0-2220-46AA-9692-C0BFBDF4F706}" type="presParOf" srcId="{4B2A63D8-3F08-4422-A6FA-97BF312340B7}" destId="{92A364F5-66E1-4DE5-8DA4-76EAEE443798}" srcOrd="0" destOrd="0" presId="urn:microsoft.com/office/officeart/2005/8/layout/hierarchy2"/>
    <dgm:cxn modelId="{961404A9-9E85-44DA-B77C-5C2B22562704}" type="presParOf" srcId="{14FA7831-5502-4AE5-9BE0-9C59357FD729}" destId="{0033E8D1-495C-47D1-A69E-3CC185A4DA26}" srcOrd="1" destOrd="0" presId="urn:microsoft.com/office/officeart/2005/8/layout/hierarchy2"/>
    <dgm:cxn modelId="{DA994411-AB8B-4A02-9E4D-68F0E600A5C1}" type="presParOf" srcId="{0033E8D1-495C-47D1-A69E-3CC185A4DA26}" destId="{346BFBF0-EFB9-48AC-BFC7-ACFAE14885B8}" srcOrd="0" destOrd="0" presId="urn:microsoft.com/office/officeart/2005/8/layout/hierarchy2"/>
    <dgm:cxn modelId="{28512889-3556-47A5-97EF-B846084ABFE3}" type="presParOf" srcId="{0033E8D1-495C-47D1-A69E-3CC185A4DA26}" destId="{EDB68CC2-8605-4AAB-978C-F8045A4E3C88}" srcOrd="1" destOrd="0" presId="urn:microsoft.com/office/officeart/2005/8/layout/hierarchy2"/>
    <dgm:cxn modelId="{047607EE-D084-486A-9FA8-D3736C042224}" type="presParOf" srcId="{EDB68CC2-8605-4AAB-978C-F8045A4E3C88}" destId="{B44D3C3F-DA5E-47D4-AAB5-44C67D9CFE8B}" srcOrd="0" destOrd="0" presId="urn:microsoft.com/office/officeart/2005/8/layout/hierarchy2"/>
    <dgm:cxn modelId="{2B2FF655-E2D1-4D2B-BF16-5F1728296AB4}" type="presParOf" srcId="{B44D3C3F-DA5E-47D4-AAB5-44C67D9CFE8B}" destId="{3840D037-B6EC-4613-829B-119392933165}" srcOrd="0" destOrd="0" presId="urn:microsoft.com/office/officeart/2005/8/layout/hierarchy2"/>
    <dgm:cxn modelId="{BF9484E8-FF94-4209-848B-D2A4A948D48B}" type="presParOf" srcId="{EDB68CC2-8605-4AAB-978C-F8045A4E3C88}" destId="{15696ED9-B094-4E21-9A32-9750F3FD6CCD}" srcOrd="1" destOrd="0" presId="urn:microsoft.com/office/officeart/2005/8/layout/hierarchy2"/>
    <dgm:cxn modelId="{B3B0F223-3D2F-4988-AC17-2BFB473E4BDB}" type="presParOf" srcId="{15696ED9-B094-4E21-9A32-9750F3FD6CCD}" destId="{53272F48-C72A-4CEA-8E44-1558F181DDFF}" srcOrd="0" destOrd="0" presId="urn:microsoft.com/office/officeart/2005/8/layout/hierarchy2"/>
    <dgm:cxn modelId="{C53B59ED-25C4-4ED3-9C19-2DA28CF47D65}" type="presParOf" srcId="{15696ED9-B094-4E21-9A32-9750F3FD6CCD}" destId="{ACFD9357-02CE-4E57-A37C-A1EA7F4FD806}" srcOrd="1" destOrd="0" presId="urn:microsoft.com/office/officeart/2005/8/layout/hierarchy2"/>
    <dgm:cxn modelId="{8FB278B0-4617-4B5C-8F99-DFE97B67C95B}" type="presParOf" srcId="{ACFD9357-02CE-4E57-A37C-A1EA7F4FD806}" destId="{C0B1361F-95F4-43E9-BE67-8C11C50AF747}" srcOrd="0" destOrd="0" presId="urn:microsoft.com/office/officeart/2005/8/layout/hierarchy2"/>
    <dgm:cxn modelId="{0EEDE72D-989F-4593-90CB-BC9F0E6E9B25}" type="presParOf" srcId="{C0B1361F-95F4-43E9-BE67-8C11C50AF747}" destId="{EBB68646-A140-48D6-9A46-7DD6BBA8F955}" srcOrd="0" destOrd="0" presId="urn:microsoft.com/office/officeart/2005/8/layout/hierarchy2"/>
    <dgm:cxn modelId="{C7FA793A-5D9B-4819-BAAA-E3DC6A08D4BD}" type="presParOf" srcId="{ACFD9357-02CE-4E57-A37C-A1EA7F4FD806}" destId="{F1F80556-C424-4288-8300-5E16B317F61A}" srcOrd="1" destOrd="0" presId="urn:microsoft.com/office/officeart/2005/8/layout/hierarchy2"/>
    <dgm:cxn modelId="{491127F4-94AF-48D4-8714-7790C91F673B}" type="presParOf" srcId="{F1F80556-C424-4288-8300-5E16B317F61A}" destId="{4FA6E333-9C52-437C-A5A6-B326DDFA36A9}" srcOrd="0" destOrd="0" presId="urn:microsoft.com/office/officeart/2005/8/layout/hierarchy2"/>
    <dgm:cxn modelId="{E098C97F-6343-4957-8B71-B651EE955B42}" type="presParOf" srcId="{F1F80556-C424-4288-8300-5E16B317F61A}" destId="{07DD1B0E-923C-4A5C-A033-9743C116531D}" srcOrd="1" destOrd="0" presId="urn:microsoft.com/office/officeart/2005/8/layout/hierarchy2"/>
    <dgm:cxn modelId="{A7BE9BD7-FE5B-4F4A-83FD-F1D116F820F3}" type="presParOf" srcId="{EDB68CC2-8605-4AAB-978C-F8045A4E3C88}" destId="{FC51B77E-D3B5-448F-8BB1-AC60E8FDA83E}" srcOrd="2" destOrd="0" presId="urn:microsoft.com/office/officeart/2005/8/layout/hierarchy2"/>
    <dgm:cxn modelId="{92074F65-513A-4139-B19A-4191452B6FBB}" type="presParOf" srcId="{FC51B77E-D3B5-448F-8BB1-AC60E8FDA83E}" destId="{B076C312-C743-4A21-B1D9-23C9166BA363}" srcOrd="0" destOrd="0" presId="urn:microsoft.com/office/officeart/2005/8/layout/hierarchy2"/>
    <dgm:cxn modelId="{90AEAD3D-F872-4DA4-89E4-5E7A57EC7226}" type="presParOf" srcId="{EDB68CC2-8605-4AAB-978C-F8045A4E3C88}" destId="{BC153859-91F7-4E43-938C-FFA9443D2035}" srcOrd="3" destOrd="0" presId="urn:microsoft.com/office/officeart/2005/8/layout/hierarchy2"/>
    <dgm:cxn modelId="{81EB3A4B-E59C-426B-9585-0F31964169CD}" type="presParOf" srcId="{BC153859-91F7-4E43-938C-FFA9443D2035}" destId="{954564F2-811A-459F-9FE4-D14BD54CDD2B}" srcOrd="0" destOrd="0" presId="urn:microsoft.com/office/officeart/2005/8/layout/hierarchy2"/>
    <dgm:cxn modelId="{16836EBA-8722-47D4-842F-4FC93B28C3CE}" type="presParOf" srcId="{BC153859-91F7-4E43-938C-FFA9443D2035}" destId="{0C237691-A668-4D99-9A28-76705E81CDAE}" srcOrd="1" destOrd="0" presId="urn:microsoft.com/office/officeart/2005/8/layout/hierarchy2"/>
    <dgm:cxn modelId="{48190DE9-D2A5-4024-9EBA-36A8765A6E55}" type="presParOf" srcId="{0C237691-A668-4D99-9A28-76705E81CDAE}" destId="{FFA7FEBF-21D8-45D9-8B0C-0DB24099C158}" srcOrd="0" destOrd="0" presId="urn:microsoft.com/office/officeart/2005/8/layout/hierarchy2"/>
    <dgm:cxn modelId="{C4E130DC-33E4-4C4E-8265-CC151282B430}" type="presParOf" srcId="{FFA7FEBF-21D8-45D9-8B0C-0DB24099C158}" destId="{DBA77816-CFBE-461E-8672-1F272DE79FDB}" srcOrd="0" destOrd="0" presId="urn:microsoft.com/office/officeart/2005/8/layout/hierarchy2"/>
    <dgm:cxn modelId="{4EFE8AC0-81CD-4521-BB9A-1CC62784BEC9}" type="presParOf" srcId="{0C237691-A668-4D99-9A28-76705E81CDAE}" destId="{0537D07D-8F42-4A9D-838C-530E98105182}" srcOrd="1" destOrd="0" presId="urn:microsoft.com/office/officeart/2005/8/layout/hierarchy2"/>
    <dgm:cxn modelId="{255A4EBE-6892-4A3A-B3CB-A838F5067F90}" type="presParOf" srcId="{0537D07D-8F42-4A9D-838C-530E98105182}" destId="{94AA8901-F4FB-4A5D-9034-1E2A342C2076}" srcOrd="0" destOrd="0" presId="urn:microsoft.com/office/officeart/2005/8/layout/hierarchy2"/>
    <dgm:cxn modelId="{349CFEB2-E605-4969-8151-DBA0D8FD1F3C}" type="presParOf" srcId="{0537D07D-8F42-4A9D-838C-530E98105182}" destId="{38CE2934-5917-4CC2-A732-21B77FF9E07A}" srcOrd="1" destOrd="0" presId="urn:microsoft.com/office/officeart/2005/8/layout/hierarchy2"/>
    <dgm:cxn modelId="{127E5029-A699-4D56-8E70-68571B8D80BB}" type="presParOf" srcId="{0C237691-A668-4D99-9A28-76705E81CDAE}" destId="{6CD6E256-663A-490E-AC59-EA0CDB2D0870}" srcOrd="2" destOrd="0" presId="urn:microsoft.com/office/officeart/2005/8/layout/hierarchy2"/>
    <dgm:cxn modelId="{CEC75C02-3F3E-4842-828C-10BDFC5E1626}" type="presParOf" srcId="{6CD6E256-663A-490E-AC59-EA0CDB2D0870}" destId="{23A448BF-3D84-40D2-AEEF-4B2FD86F3CEE}" srcOrd="0" destOrd="0" presId="urn:microsoft.com/office/officeart/2005/8/layout/hierarchy2"/>
    <dgm:cxn modelId="{A032CABA-6E11-4A21-B9FB-1FC999D62E4F}" type="presParOf" srcId="{0C237691-A668-4D99-9A28-76705E81CDAE}" destId="{582C0906-542B-46AB-8A56-7EB61DFC51C1}" srcOrd="3" destOrd="0" presId="urn:microsoft.com/office/officeart/2005/8/layout/hierarchy2"/>
    <dgm:cxn modelId="{23608C3C-5EF8-429B-A1A9-E59A12652B4D}" type="presParOf" srcId="{582C0906-542B-46AB-8A56-7EB61DFC51C1}" destId="{D52C0632-C195-4D29-8032-2C7CE32C882E}" srcOrd="0" destOrd="0" presId="urn:microsoft.com/office/officeart/2005/8/layout/hierarchy2"/>
    <dgm:cxn modelId="{BAC0DD10-C5A2-4A85-B4C3-D359A52080FB}" type="presParOf" srcId="{582C0906-542B-46AB-8A56-7EB61DFC51C1}" destId="{117A569D-41FA-4CCD-8C6F-B2530B3F56C2}" srcOrd="1" destOrd="0" presId="urn:microsoft.com/office/officeart/2005/8/layout/hierarchy2"/>
    <dgm:cxn modelId="{0DC17992-7281-4EF2-9852-07015CAC1891}" type="presParOf" srcId="{117A569D-41FA-4CCD-8C6F-B2530B3F56C2}" destId="{0AB9088F-D82B-41CA-8FA1-D00DC5CD305A}" srcOrd="0" destOrd="0" presId="urn:microsoft.com/office/officeart/2005/8/layout/hierarchy2"/>
    <dgm:cxn modelId="{50A4FA29-9346-4A0A-A7B0-0D4DFF8F15B6}" type="presParOf" srcId="{0AB9088F-D82B-41CA-8FA1-D00DC5CD305A}" destId="{CB6C2C3C-41E9-4EF5-9462-8BD87053310F}" srcOrd="0" destOrd="0" presId="urn:microsoft.com/office/officeart/2005/8/layout/hierarchy2"/>
    <dgm:cxn modelId="{29487415-C698-4AE1-879A-9C6AF542F28D}" type="presParOf" srcId="{117A569D-41FA-4CCD-8C6F-B2530B3F56C2}" destId="{16B8780C-E7BB-4952-B92C-99D6E3527513}" srcOrd="1" destOrd="0" presId="urn:microsoft.com/office/officeart/2005/8/layout/hierarchy2"/>
    <dgm:cxn modelId="{9B9F4C11-680C-4E1C-9F7F-0CDE687E271C}" type="presParOf" srcId="{16B8780C-E7BB-4952-B92C-99D6E3527513}" destId="{C22A9EF2-4084-4261-9393-1F14F805092F}" srcOrd="0" destOrd="0" presId="urn:microsoft.com/office/officeart/2005/8/layout/hierarchy2"/>
    <dgm:cxn modelId="{95503314-E211-471C-9C0C-51D57AC87274}" type="presParOf" srcId="{16B8780C-E7BB-4952-B92C-99D6E3527513}" destId="{85B05809-4421-4E02-A9F3-8927D5A28C6F}" srcOrd="1" destOrd="0" presId="urn:microsoft.com/office/officeart/2005/8/layout/hierarchy2"/>
    <dgm:cxn modelId="{8916D67C-F8FD-4D9F-BBE4-B7978429E5FE}" type="presParOf" srcId="{DCF8E5F7-27AE-4BFD-A7EB-248F3501F4F8}" destId="{DDB56438-3521-4EA6-9997-0A0B32DC9ADA}" srcOrd="2" destOrd="0" presId="urn:microsoft.com/office/officeart/2005/8/layout/hierarchy2"/>
    <dgm:cxn modelId="{88A76320-0926-413F-932A-316A35AF4E48}" type="presParOf" srcId="{DDB56438-3521-4EA6-9997-0A0B32DC9ADA}" destId="{8FE09A6C-1168-468D-A768-3AD17180DAD4}" srcOrd="0" destOrd="0" presId="urn:microsoft.com/office/officeart/2005/8/layout/hierarchy2"/>
    <dgm:cxn modelId="{FFEB260E-D3B8-4921-8819-FC0A7E67D8FF}" type="presParOf" srcId="{DCF8E5F7-27AE-4BFD-A7EB-248F3501F4F8}" destId="{979D05D7-4E65-4E93-94FE-E3999E1016AF}" srcOrd="3" destOrd="0" presId="urn:microsoft.com/office/officeart/2005/8/layout/hierarchy2"/>
    <dgm:cxn modelId="{7C8A23F3-DF47-41B8-99C6-D62222601B69}" type="presParOf" srcId="{979D05D7-4E65-4E93-94FE-E3999E1016AF}" destId="{870EE883-E7D7-44B9-93D2-223AA04B23C6}" srcOrd="0" destOrd="0" presId="urn:microsoft.com/office/officeart/2005/8/layout/hierarchy2"/>
    <dgm:cxn modelId="{46B29205-DE7A-4DA0-B6D6-8FFCC7881FF7}" type="presParOf" srcId="{979D05D7-4E65-4E93-94FE-E3999E1016AF}" destId="{4C1359B2-93B8-4320-9A46-B27B8D78F5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9018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Logical Unit Data</a:t>
          </a:r>
        </a:p>
      </dsp:txBody>
      <dsp:txXfrm>
        <a:off x="56386" y="58415"/>
        <a:ext cx="2600708" cy="1522530"/>
      </dsp:txXfrm>
    </dsp:sp>
    <dsp:sp modelId="{2B1DE41C-9DF8-4C1F-B278-111F3D00F9DA}">
      <dsp:nvSpPr>
        <dsp:cNvPr id="0" name=""/>
        <dsp:cNvSpPr/>
      </dsp:nvSpPr>
      <dsp:spPr>
        <a:xfrm>
          <a:off x="2974006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4006" y="619139"/>
        <a:ext cx="400004" cy="401082"/>
      </dsp:txXfrm>
    </dsp:sp>
    <dsp:sp modelId="{2682FC66-9F69-41AC-BC9E-52226F773305}">
      <dsp:nvSpPr>
        <dsp:cNvPr id="0" name=""/>
        <dsp:cNvSpPr/>
      </dsp:nvSpPr>
      <dsp:spPr>
        <a:xfrm>
          <a:off x="3782639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Unsupervised Model</a:t>
          </a:r>
        </a:p>
      </dsp:txBody>
      <dsp:txXfrm>
        <a:off x="3830007" y="58415"/>
        <a:ext cx="2600708" cy="1522530"/>
      </dsp:txXfrm>
    </dsp:sp>
    <dsp:sp modelId="{FBD39711-FB3A-4D87-8DCF-E21D555C40BF}">
      <dsp:nvSpPr>
        <dsp:cNvPr id="0" name=""/>
        <dsp:cNvSpPr/>
      </dsp:nvSpPr>
      <dsp:spPr>
        <a:xfrm>
          <a:off x="6747628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47628" y="619139"/>
        <a:ext cx="400004" cy="401082"/>
      </dsp:txXfrm>
    </dsp:sp>
    <dsp:sp modelId="{00CA6717-38D1-408A-B90B-9B06293BEA44}">
      <dsp:nvSpPr>
        <dsp:cNvPr id="0" name=""/>
        <dsp:cNvSpPr/>
      </dsp:nvSpPr>
      <dsp:spPr>
        <a:xfrm>
          <a:off x="7556261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Analysis of Output Classes</a:t>
          </a:r>
        </a:p>
      </dsp:txBody>
      <dsp:txXfrm>
        <a:off x="7603629" y="58415"/>
        <a:ext cx="2600708" cy="152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9018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Preprocessing of Logical Units</a:t>
          </a:r>
        </a:p>
      </dsp:txBody>
      <dsp:txXfrm>
        <a:off x="56386" y="58415"/>
        <a:ext cx="2600708" cy="1522530"/>
      </dsp:txXfrm>
    </dsp:sp>
    <dsp:sp modelId="{2B1DE41C-9DF8-4C1F-B278-111F3D00F9DA}">
      <dsp:nvSpPr>
        <dsp:cNvPr id="0" name=""/>
        <dsp:cNvSpPr/>
      </dsp:nvSpPr>
      <dsp:spPr>
        <a:xfrm>
          <a:off x="2974006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4006" y="619139"/>
        <a:ext cx="400004" cy="401082"/>
      </dsp:txXfrm>
    </dsp:sp>
    <dsp:sp modelId="{2682FC66-9F69-41AC-BC9E-52226F773305}">
      <dsp:nvSpPr>
        <dsp:cNvPr id="0" name=""/>
        <dsp:cNvSpPr/>
      </dsp:nvSpPr>
      <dsp:spPr>
        <a:xfrm>
          <a:off x="3782639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LDA Model</a:t>
          </a:r>
        </a:p>
      </dsp:txBody>
      <dsp:txXfrm>
        <a:off x="3830007" y="58415"/>
        <a:ext cx="2600708" cy="1522530"/>
      </dsp:txXfrm>
    </dsp:sp>
    <dsp:sp modelId="{FBD39711-FB3A-4D87-8DCF-E21D555C40BF}">
      <dsp:nvSpPr>
        <dsp:cNvPr id="0" name=""/>
        <dsp:cNvSpPr/>
      </dsp:nvSpPr>
      <dsp:spPr>
        <a:xfrm>
          <a:off x="6747628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47628" y="619139"/>
        <a:ext cx="400004" cy="401082"/>
      </dsp:txXfrm>
    </dsp:sp>
    <dsp:sp modelId="{00CA6717-38D1-408A-B90B-9B06293BEA44}">
      <dsp:nvSpPr>
        <dsp:cNvPr id="0" name=""/>
        <dsp:cNvSpPr/>
      </dsp:nvSpPr>
      <dsp:spPr>
        <a:xfrm>
          <a:off x="7556261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Analysis of Output Topics</a:t>
          </a:r>
        </a:p>
      </dsp:txBody>
      <dsp:txXfrm>
        <a:off x="7603629" y="58415"/>
        <a:ext cx="2600708" cy="1522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4621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Unit Data</a:t>
          </a:r>
        </a:p>
      </dsp:txBody>
      <dsp:txXfrm>
        <a:off x="40127" y="249050"/>
        <a:ext cx="1949441" cy="1141259"/>
      </dsp:txXfrm>
    </dsp:sp>
    <dsp:sp modelId="{2B1DE41C-9DF8-4C1F-B278-111F3D00F9DA}">
      <dsp:nvSpPr>
        <dsp:cNvPr id="0" name=""/>
        <dsp:cNvSpPr/>
      </dsp:nvSpPr>
      <dsp:spPr>
        <a:xfrm>
          <a:off x="2227119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669358"/>
        <a:ext cx="299835" cy="300644"/>
      </dsp:txXfrm>
    </dsp:sp>
    <dsp:sp modelId="{2682FC66-9F69-41AC-BC9E-52226F773305}">
      <dsp:nvSpPr>
        <dsp:cNvPr id="0" name=""/>
        <dsp:cNvSpPr/>
      </dsp:nvSpPr>
      <dsp:spPr>
        <a:xfrm>
          <a:off x="2833255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Unsupervised Model</a:t>
          </a:r>
        </a:p>
      </dsp:txBody>
      <dsp:txXfrm>
        <a:off x="2868761" y="249050"/>
        <a:ext cx="1949441" cy="1141259"/>
      </dsp:txXfrm>
    </dsp:sp>
    <dsp:sp modelId="{FBD39711-FB3A-4D87-8DCF-E21D555C40BF}">
      <dsp:nvSpPr>
        <dsp:cNvPr id="0" name=""/>
        <dsp:cNvSpPr/>
      </dsp:nvSpPr>
      <dsp:spPr>
        <a:xfrm>
          <a:off x="5055754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669358"/>
        <a:ext cx="299835" cy="300644"/>
      </dsp:txXfrm>
    </dsp:sp>
    <dsp:sp modelId="{00CA6717-38D1-408A-B90B-9B06293BEA44}">
      <dsp:nvSpPr>
        <dsp:cNvPr id="0" name=""/>
        <dsp:cNvSpPr/>
      </dsp:nvSpPr>
      <dsp:spPr>
        <a:xfrm>
          <a:off x="5661890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Supervised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</a:t>
          </a:r>
        </a:p>
      </dsp:txBody>
      <dsp:txXfrm>
        <a:off x="5697396" y="249050"/>
        <a:ext cx="1949441" cy="1141259"/>
      </dsp:txXfrm>
    </dsp:sp>
    <dsp:sp modelId="{70782AA8-D531-4436-B615-723975DC6CCC}">
      <dsp:nvSpPr>
        <dsp:cNvPr id="0" name=""/>
        <dsp:cNvSpPr/>
      </dsp:nvSpPr>
      <dsp:spPr>
        <a:xfrm>
          <a:off x="7884388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8" y="669358"/>
        <a:ext cx="299835" cy="300644"/>
      </dsp:txXfrm>
    </dsp:sp>
    <dsp:sp modelId="{FD9039B2-BD7D-4E62-9C7B-AD70B53F4620}">
      <dsp:nvSpPr>
        <dsp:cNvPr id="0" name=""/>
        <dsp:cNvSpPr/>
      </dsp:nvSpPr>
      <dsp:spPr>
        <a:xfrm>
          <a:off x="8490524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</a:t>
          </a:r>
        </a:p>
      </dsp:txBody>
      <dsp:txXfrm>
        <a:off x="8526030" y="249050"/>
        <a:ext cx="1949441" cy="1141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DCCB8-B390-49B0-B9D3-44C387AE1D25}">
      <dsp:nvSpPr>
        <dsp:cNvPr id="0" name=""/>
        <dsp:cNvSpPr/>
      </dsp:nvSpPr>
      <dsp:spPr>
        <a:xfrm>
          <a:off x="916785" y="2448102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Unsupervised Models</a:t>
          </a:r>
        </a:p>
      </dsp:txBody>
      <dsp:txXfrm>
        <a:off x="941686" y="2473003"/>
        <a:ext cx="1650541" cy="800369"/>
      </dsp:txXfrm>
    </dsp:sp>
    <dsp:sp modelId="{EA45CE01-D6D4-4721-B6B8-D4C9DF886BCB}">
      <dsp:nvSpPr>
        <dsp:cNvPr id="0" name=""/>
        <dsp:cNvSpPr/>
      </dsp:nvSpPr>
      <dsp:spPr>
        <a:xfrm rot="18287543">
          <a:off x="2240140" y="2138875"/>
          <a:ext cx="175590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590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74195" y="2108293"/>
        <a:ext cx="87795" cy="87795"/>
      </dsp:txXfrm>
    </dsp:sp>
    <dsp:sp modelId="{0B2E4E8E-FAF3-46EC-9425-1E4EA26A95B3}">
      <dsp:nvSpPr>
        <dsp:cNvPr id="0" name=""/>
        <dsp:cNvSpPr/>
      </dsp:nvSpPr>
      <dsp:spPr>
        <a:xfrm>
          <a:off x="3619056" y="1006108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Clustering</a:t>
          </a:r>
        </a:p>
      </dsp:txBody>
      <dsp:txXfrm>
        <a:off x="3643957" y="1031009"/>
        <a:ext cx="1650541" cy="800369"/>
      </dsp:txXfrm>
    </dsp:sp>
    <dsp:sp modelId="{7C9CB2DB-DC17-4E4F-8C6B-E95C438B1DCA}">
      <dsp:nvSpPr>
        <dsp:cNvPr id="0" name=""/>
        <dsp:cNvSpPr/>
      </dsp:nvSpPr>
      <dsp:spPr>
        <a:xfrm rot="19156084">
          <a:off x="5132656" y="914824"/>
          <a:ext cx="154187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4187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5049" y="889593"/>
        <a:ext cx="77093" cy="77093"/>
      </dsp:txXfrm>
    </dsp:sp>
    <dsp:sp modelId="{D99FA661-0E0F-4A4C-BA4F-20DCEF1ABDD5}">
      <dsp:nvSpPr>
        <dsp:cNvPr id="0" name=""/>
        <dsp:cNvSpPr/>
      </dsp:nvSpPr>
      <dsp:spPr>
        <a:xfrm>
          <a:off x="6487791" y="0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 Means</a:t>
          </a:r>
        </a:p>
      </dsp:txBody>
      <dsp:txXfrm>
        <a:off x="6512692" y="24901"/>
        <a:ext cx="1650541" cy="800369"/>
      </dsp:txXfrm>
    </dsp:sp>
    <dsp:sp modelId="{C2CC54D6-8009-4A41-95A9-F87414BB82A9}">
      <dsp:nvSpPr>
        <dsp:cNvPr id="0" name=""/>
        <dsp:cNvSpPr/>
      </dsp:nvSpPr>
      <dsp:spPr>
        <a:xfrm rot="21421627">
          <a:off x="5318629" y="1388152"/>
          <a:ext cx="114633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6333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3137" y="1372809"/>
        <a:ext cx="57316" cy="57316"/>
      </dsp:txXfrm>
    </dsp:sp>
    <dsp:sp modelId="{B7B474B8-800E-4DFB-8DED-EAAF7381F277}">
      <dsp:nvSpPr>
        <dsp:cNvPr id="0" name=""/>
        <dsp:cNvSpPr/>
      </dsp:nvSpPr>
      <dsp:spPr>
        <a:xfrm>
          <a:off x="6464191" y="946656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Hierarchical Clustering</a:t>
          </a:r>
        </a:p>
      </dsp:txBody>
      <dsp:txXfrm>
        <a:off x="6489092" y="971557"/>
        <a:ext cx="1650541" cy="800369"/>
      </dsp:txXfrm>
    </dsp:sp>
    <dsp:sp modelId="{77E10A38-B4E7-4DCA-9C54-E9B532F932F4}">
      <dsp:nvSpPr>
        <dsp:cNvPr id="0" name=""/>
        <dsp:cNvSpPr/>
      </dsp:nvSpPr>
      <dsp:spPr>
        <a:xfrm rot="2232448">
          <a:off x="5169135" y="1864287"/>
          <a:ext cx="147645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7645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451" y="1840691"/>
        <a:ext cx="73822" cy="73822"/>
      </dsp:txXfrm>
    </dsp:sp>
    <dsp:sp modelId="{76E4B43E-249B-4C7A-BA0B-289F92165749}">
      <dsp:nvSpPr>
        <dsp:cNvPr id="0" name=""/>
        <dsp:cNvSpPr/>
      </dsp:nvSpPr>
      <dsp:spPr>
        <a:xfrm>
          <a:off x="6495324" y="1898925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Gaussian Mixture Models</a:t>
          </a:r>
        </a:p>
      </dsp:txBody>
      <dsp:txXfrm>
        <a:off x="6520225" y="1923826"/>
        <a:ext cx="1650541" cy="800369"/>
      </dsp:txXfrm>
    </dsp:sp>
    <dsp:sp modelId="{30927C2F-0584-4FAA-9E28-CA3BFE14BE21}">
      <dsp:nvSpPr>
        <dsp:cNvPr id="0" name=""/>
        <dsp:cNvSpPr/>
      </dsp:nvSpPr>
      <dsp:spPr>
        <a:xfrm rot="3174355">
          <a:off x="2275044" y="3547402"/>
          <a:ext cx="17238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2389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93895" y="3517620"/>
        <a:ext cx="86194" cy="86194"/>
      </dsp:txXfrm>
    </dsp:sp>
    <dsp:sp modelId="{2AC2819C-4112-400E-BEE5-DA7964184407}">
      <dsp:nvSpPr>
        <dsp:cNvPr id="0" name=""/>
        <dsp:cNvSpPr/>
      </dsp:nvSpPr>
      <dsp:spPr>
        <a:xfrm>
          <a:off x="3656855" y="3823161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Topic Modeling</a:t>
          </a:r>
        </a:p>
      </dsp:txBody>
      <dsp:txXfrm>
        <a:off x="3681756" y="3848062"/>
        <a:ext cx="1650541" cy="800369"/>
      </dsp:txXfrm>
    </dsp:sp>
    <dsp:sp modelId="{EB4CD582-5881-4520-BC2C-6F3698265F49}">
      <dsp:nvSpPr>
        <dsp:cNvPr id="0" name=""/>
        <dsp:cNvSpPr/>
      </dsp:nvSpPr>
      <dsp:spPr>
        <a:xfrm rot="19314541">
          <a:off x="5204232" y="3791826"/>
          <a:ext cx="14365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3652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6582" y="3769228"/>
        <a:ext cx="71826" cy="71826"/>
      </dsp:txXfrm>
    </dsp:sp>
    <dsp:sp modelId="{B85EBFF4-C409-49FB-82C3-3372C1E2C88F}">
      <dsp:nvSpPr>
        <dsp:cNvPr id="0" name=""/>
        <dsp:cNvSpPr/>
      </dsp:nvSpPr>
      <dsp:spPr>
        <a:xfrm>
          <a:off x="6487791" y="2936950"/>
          <a:ext cx="1700343" cy="85017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</a:t>
          </a:r>
        </a:p>
      </dsp:txBody>
      <dsp:txXfrm>
        <a:off x="6512692" y="2961851"/>
        <a:ext cx="1650541" cy="800369"/>
      </dsp:txXfrm>
    </dsp:sp>
    <dsp:sp modelId="{C098CA10-39A4-43C6-9AFE-90AA1DB5F41A}">
      <dsp:nvSpPr>
        <dsp:cNvPr id="0" name=""/>
        <dsp:cNvSpPr/>
      </dsp:nvSpPr>
      <dsp:spPr>
        <a:xfrm rot="277576">
          <a:off x="5355351" y="4280675"/>
          <a:ext cx="113428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3428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94138" y="4265633"/>
        <a:ext cx="56714" cy="56714"/>
      </dsp:txXfrm>
    </dsp:sp>
    <dsp:sp modelId="{24EF3820-DF8A-4168-BE19-E0A1E8029D67}">
      <dsp:nvSpPr>
        <dsp:cNvPr id="0" name=""/>
        <dsp:cNvSpPr/>
      </dsp:nvSpPr>
      <dsp:spPr>
        <a:xfrm>
          <a:off x="6487791" y="3914648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 Mallet</a:t>
          </a:r>
        </a:p>
      </dsp:txBody>
      <dsp:txXfrm>
        <a:off x="6512692" y="3939549"/>
        <a:ext cx="1650541" cy="800369"/>
      </dsp:txXfrm>
    </dsp:sp>
    <dsp:sp modelId="{39295B4E-AFD1-4C73-9207-A3331C7C6156}">
      <dsp:nvSpPr>
        <dsp:cNvPr id="0" name=""/>
        <dsp:cNvSpPr/>
      </dsp:nvSpPr>
      <dsp:spPr>
        <a:xfrm rot="2515636">
          <a:off x="5162682" y="4742629"/>
          <a:ext cx="151962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1962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4504" y="4717953"/>
        <a:ext cx="75981" cy="75981"/>
      </dsp:txXfrm>
    </dsp:sp>
    <dsp:sp modelId="{F266CA17-998C-48B3-A37A-85A538C3B20D}">
      <dsp:nvSpPr>
        <dsp:cNvPr id="0" name=""/>
        <dsp:cNvSpPr/>
      </dsp:nvSpPr>
      <dsp:spPr>
        <a:xfrm>
          <a:off x="6487791" y="4838555"/>
          <a:ext cx="1700343" cy="85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LDA2VEC</a:t>
          </a:r>
        </a:p>
      </dsp:txBody>
      <dsp:txXfrm>
        <a:off x="6512692" y="4863456"/>
        <a:ext cx="1650541" cy="800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DCCB8-B390-49B0-B9D3-44C387AE1D25}">
      <dsp:nvSpPr>
        <dsp:cNvPr id="0" name=""/>
        <dsp:cNvSpPr/>
      </dsp:nvSpPr>
      <dsp:spPr>
        <a:xfrm>
          <a:off x="0" y="2005198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Documents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(n docs)</a:t>
          </a:r>
        </a:p>
      </dsp:txBody>
      <dsp:txXfrm>
        <a:off x="18119" y="2023317"/>
        <a:ext cx="1200998" cy="582380"/>
      </dsp:txXfrm>
    </dsp:sp>
    <dsp:sp modelId="{EA45CE01-D6D4-4721-B6B8-D4C9DF886BCB}">
      <dsp:nvSpPr>
        <dsp:cNvPr id="0" name=""/>
        <dsp:cNvSpPr/>
      </dsp:nvSpPr>
      <dsp:spPr>
        <a:xfrm rot="17070590">
          <a:off x="745113" y="1665318"/>
          <a:ext cx="1313284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1313284" y="13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8923" y="1645977"/>
        <a:ext cx="65664" cy="65664"/>
      </dsp:txXfrm>
    </dsp:sp>
    <dsp:sp modelId="{0B2E4E8E-FAF3-46EC-9425-1E4EA26A95B3}">
      <dsp:nvSpPr>
        <dsp:cNvPr id="0" name=""/>
        <dsp:cNvSpPr/>
      </dsp:nvSpPr>
      <dsp:spPr>
        <a:xfrm>
          <a:off x="1566275" y="733801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NLTK Preprocessing</a:t>
          </a:r>
        </a:p>
      </dsp:txBody>
      <dsp:txXfrm>
        <a:off x="1584394" y="751920"/>
        <a:ext cx="1200998" cy="582380"/>
      </dsp:txXfrm>
    </dsp:sp>
    <dsp:sp modelId="{4B2A63D8-3F08-4422-A6FA-97BF312340B7}">
      <dsp:nvSpPr>
        <dsp:cNvPr id="0" name=""/>
        <dsp:cNvSpPr/>
      </dsp:nvSpPr>
      <dsp:spPr>
        <a:xfrm rot="134842">
          <a:off x="2803437" y="1033402"/>
          <a:ext cx="192934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192934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5081" y="1042070"/>
        <a:ext cx="9646" cy="9646"/>
      </dsp:txXfrm>
    </dsp:sp>
    <dsp:sp modelId="{346BFBF0-EFB9-48AC-BFC7-ACFAE14885B8}">
      <dsp:nvSpPr>
        <dsp:cNvPr id="0" name=""/>
        <dsp:cNvSpPr/>
      </dsp:nvSpPr>
      <dsp:spPr>
        <a:xfrm>
          <a:off x="2996298" y="741367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Dictionary Based Preprocessing</a:t>
          </a:r>
        </a:p>
      </dsp:txBody>
      <dsp:txXfrm>
        <a:off x="3014417" y="759486"/>
        <a:ext cx="1200998" cy="582380"/>
      </dsp:txXfrm>
    </dsp:sp>
    <dsp:sp modelId="{B44D3C3F-DA5E-47D4-AAB5-44C67D9CFE8B}">
      <dsp:nvSpPr>
        <dsp:cNvPr id="0" name=""/>
        <dsp:cNvSpPr/>
      </dsp:nvSpPr>
      <dsp:spPr>
        <a:xfrm rot="17569435">
          <a:off x="3987364" y="666501"/>
          <a:ext cx="804346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804346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9429" y="659884"/>
        <a:ext cx="40217" cy="40217"/>
      </dsp:txXfrm>
    </dsp:sp>
    <dsp:sp modelId="{53272F48-C72A-4CEA-8E44-1558F181DDFF}">
      <dsp:nvSpPr>
        <dsp:cNvPr id="0" name=""/>
        <dsp:cNvSpPr/>
      </dsp:nvSpPr>
      <dsp:spPr>
        <a:xfrm>
          <a:off x="4545541" y="0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4563660" y="18119"/>
        <a:ext cx="1200998" cy="582380"/>
      </dsp:txXfrm>
    </dsp:sp>
    <dsp:sp modelId="{C0B1361F-95F4-43E9-BE67-8C11C50AF747}">
      <dsp:nvSpPr>
        <dsp:cNvPr id="0" name=""/>
        <dsp:cNvSpPr/>
      </dsp:nvSpPr>
      <dsp:spPr>
        <a:xfrm>
          <a:off x="5782777" y="295817"/>
          <a:ext cx="282894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282894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7152" y="302236"/>
        <a:ext cx="14144" cy="14144"/>
      </dsp:txXfrm>
    </dsp:sp>
    <dsp:sp modelId="{4FA6E333-9C52-437C-A5A6-B326DDFA36A9}">
      <dsp:nvSpPr>
        <dsp:cNvPr id="0" name=""/>
        <dsp:cNvSpPr/>
      </dsp:nvSpPr>
      <dsp:spPr>
        <a:xfrm>
          <a:off x="6065671" y="0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 Vectorizer</a:t>
          </a:r>
        </a:p>
      </dsp:txBody>
      <dsp:txXfrm>
        <a:off x="6083790" y="18119"/>
        <a:ext cx="1200998" cy="582380"/>
      </dsp:txXfrm>
    </dsp:sp>
    <dsp:sp modelId="{FC51B77E-D3B5-448F-8BB1-AC60E8FDA83E}">
      <dsp:nvSpPr>
        <dsp:cNvPr id="0" name=""/>
        <dsp:cNvSpPr/>
      </dsp:nvSpPr>
      <dsp:spPr>
        <a:xfrm rot="4281933">
          <a:off x="3901309" y="1499819"/>
          <a:ext cx="976456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976456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5126" y="1488899"/>
        <a:ext cx="48822" cy="48822"/>
      </dsp:txXfrm>
    </dsp:sp>
    <dsp:sp modelId="{954564F2-811A-459F-9FE4-D14BD54CDD2B}">
      <dsp:nvSpPr>
        <dsp:cNvPr id="0" name=""/>
        <dsp:cNvSpPr/>
      </dsp:nvSpPr>
      <dsp:spPr>
        <a:xfrm>
          <a:off x="4545541" y="1666635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Tf-idf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Vectorizer</a:t>
          </a:r>
        </a:p>
      </dsp:txBody>
      <dsp:txXfrm>
        <a:off x="4563660" y="1684754"/>
        <a:ext cx="1200998" cy="582380"/>
      </dsp:txXfrm>
    </dsp:sp>
    <dsp:sp modelId="{FFA7FEBF-21D8-45D9-8B0C-0DB24099C158}">
      <dsp:nvSpPr>
        <dsp:cNvPr id="0" name=""/>
        <dsp:cNvSpPr/>
      </dsp:nvSpPr>
      <dsp:spPr>
        <a:xfrm rot="18305401">
          <a:off x="5676460" y="1757826"/>
          <a:ext cx="500156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500156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4034" y="1758813"/>
        <a:ext cx="25007" cy="25007"/>
      </dsp:txXfrm>
    </dsp:sp>
    <dsp:sp modelId="{94AA8901-F4FB-4A5D-9034-1E2A342C2076}">
      <dsp:nvSpPr>
        <dsp:cNvPr id="0" name=""/>
        <dsp:cNvSpPr/>
      </dsp:nvSpPr>
      <dsp:spPr>
        <a:xfrm>
          <a:off x="6070299" y="1257381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 Vectorizer</a:t>
          </a:r>
        </a:p>
      </dsp:txBody>
      <dsp:txXfrm>
        <a:off x="6088418" y="1275500"/>
        <a:ext cx="1200998" cy="582380"/>
      </dsp:txXfrm>
    </dsp:sp>
    <dsp:sp modelId="{6CD6E256-663A-490E-AC59-EA0CDB2D0870}">
      <dsp:nvSpPr>
        <dsp:cNvPr id="0" name=""/>
        <dsp:cNvSpPr/>
      </dsp:nvSpPr>
      <dsp:spPr>
        <a:xfrm rot="3664701">
          <a:off x="5641111" y="2202579"/>
          <a:ext cx="548682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548682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735" y="2202353"/>
        <a:ext cx="27434" cy="27434"/>
      </dsp:txXfrm>
    </dsp:sp>
    <dsp:sp modelId="{D52C0632-C195-4D29-8032-2C7CE32C882E}">
      <dsp:nvSpPr>
        <dsp:cNvPr id="0" name=""/>
        <dsp:cNvSpPr/>
      </dsp:nvSpPr>
      <dsp:spPr>
        <a:xfrm>
          <a:off x="6048127" y="2146887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Truncated SVD</a:t>
          </a:r>
        </a:p>
      </dsp:txBody>
      <dsp:txXfrm>
        <a:off x="6066246" y="2165006"/>
        <a:ext cx="1200998" cy="582380"/>
      </dsp:txXfrm>
    </dsp:sp>
    <dsp:sp modelId="{0AB9088F-D82B-41CA-8FA1-D00DC5CD305A}">
      <dsp:nvSpPr>
        <dsp:cNvPr id="0" name=""/>
        <dsp:cNvSpPr/>
      </dsp:nvSpPr>
      <dsp:spPr>
        <a:xfrm rot="850268">
          <a:off x="7283871" y="2454718"/>
          <a:ext cx="98142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98142" y="134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30488" y="2465756"/>
        <a:ext cx="4907" cy="4907"/>
      </dsp:txXfrm>
    </dsp:sp>
    <dsp:sp modelId="{C22A9EF2-4084-4261-9393-1F14F805092F}">
      <dsp:nvSpPr>
        <dsp:cNvPr id="0" name=""/>
        <dsp:cNvSpPr/>
      </dsp:nvSpPr>
      <dsp:spPr>
        <a:xfrm>
          <a:off x="7380520" y="2170914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Standard Scaler</a:t>
          </a:r>
        </a:p>
      </dsp:txBody>
      <dsp:txXfrm>
        <a:off x="7398639" y="2189033"/>
        <a:ext cx="1200998" cy="582380"/>
      </dsp:txXfrm>
    </dsp:sp>
    <dsp:sp modelId="{DDB56438-3521-4EA6-9997-0A0B32DC9ADA}">
      <dsp:nvSpPr>
        <dsp:cNvPr id="0" name=""/>
        <dsp:cNvSpPr/>
      </dsp:nvSpPr>
      <dsp:spPr>
        <a:xfrm rot="3661276">
          <a:off x="1021119" y="2667755"/>
          <a:ext cx="838451" cy="26982"/>
        </a:xfrm>
        <a:custGeom>
          <a:avLst/>
          <a:gdLst/>
          <a:ahLst/>
          <a:cxnLst/>
          <a:rect l="0" t="0" r="0" b="0"/>
          <a:pathLst>
            <a:path>
              <a:moveTo>
                <a:pt x="0" y="13491"/>
              </a:moveTo>
              <a:lnTo>
                <a:pt x="838451" y="134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19384" y="2660285"/>
        <a:ext cx="41922" cy="41922"/>
      </dsp:txXfrm>
    </dsp:sp>
    <dsp:sp modelId="{870EE883-E7D7-44B9-93D2-223AA04B23C6}">
      <dsp:nvSpPr>
        <dsp:cNvPr id="0" name=""/>
        <dsp:cNvSpPr/>
      </dsp:nvSpPr>
      <dsp:spPr>
        <a:xfrm>
          <a:off x="1643453" y="2738675"/>
          <a:ext cx="1237236" cy="618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Linguistic Vectorizer</a:t>
          </a:r>
        </a:p>
      </dsp:txBody>
      <dsp:txXfrm>
        <a:off x="1661572" y="2756794"/>
        <a:ext cx="1200998" cy="58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Tabular – Logical unit</a:t>
            </a:r>
          </a:p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Manual stopwords list after analyzing words’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Inverse of distance to find probability and feature vector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73A81-260A-470A-AAE8-F31E0547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533A-7556-4AEF-8FB9-6EDFAF903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2123" y="624973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ES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Enterprise</a:t>
            </a:r>
            <a:r>
              <a:rPr lang="en-US" sz="1800" baseline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Solutions</a:t>
            </a:r>
            <a:endParaRPr lang="en-US" sz="180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52" y="1629069"/>
            <a:ext cx="6400021" cy="1730598"/>
          </a:xfrm>
        </p:spPr>
        <p:txBody>
          <a:bodyPr>
            <a:normAutofit/>
          </a:bodyPr>
          <a:lstStyle/>
          <a:p>
            <a:r>
              <a:rPr lang="en-US" dirty="0"/>
              <a:t>Contract Analysis</a:t>
            </a:r>
            <a:br>
              <a:rPr lang="en-US" dirty="0"/>
            </a:br>
            <a:r>
              <a:rPr lang="en-US" sz="1800" dirty="0"/>
              <a:t>Unsupervised Classification – Review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A24F6-CA4A-4C32-8C3F-0CEAC09F6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1652" y="4179991"/>
            <a:ext cx="3273040" cy="1178222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Shivanshu Verma, IIT Delhi</a:t>
            </a:r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SVM model  with LDA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-91753"/>
            <a:ext cx="10515600" cy="1325563"/>
          </a:xfrm>
        </p:spPr>
        <p:txBody>
          <a:bodyPr/>
          <a:lstStyle/>
          <a:p>
            <a:r>
              <a:rPr lang="en-US" dirty="0"/>
              <a:t>LDA + SVM Output Results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304800" y="222929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	91.2 %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4938-B4C1-4F9B-9C89-F633934E35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92" y="134470"/>
            <a:ext cx="5932996" cy="59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F032C1-56C1-4401-8EEB-4068379E0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648965"/>
              </p:ext>
            </p:extLst>
          </p:nvPr>
        </p:nvGraphicFramePr>
        <p:xfrm>
          <a:off x="582706" y="367553"/>
          <a:ext cx="9914965" cy="574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4994A86-A95A-4DF9-BFEB-B918BCB1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64462"/>
            <a:ext cx="10515600" cy="1325563"/>
          </a:xfrm>
        </p:spPr>
        <p:txBody>
          <a:bodyPr/>
          <a:lstStyle/>
          <a:p>
            <a:r>
              <a:rPr lang="en-US" dirty="0"/>
              <a:t>Different Unsupervised Models</a:t>
            </a:r>
          </a:p>
        </p:txBody>
      </p:sp>
    </p:spTree>
    <p:extLst>
      <p:ext uri="{BB962C8B-B14F-4D97-AF65-F5344CB8AC3E}">
        <p14:creationId xmlns:p14="http://schemas.microsoft.com/office/powerpoint/2010/main" val="20806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SVM model  with LDA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282" y="900284"/>
            <a:ext cx="4329971" cy="1325563"/>
          </a:xfrm>
        </p:spPr>
        <p:txBody>
          <a:bodyPr/>
          <a:lstStyle/>
          <a:p>
            <a:r>
              <a:rPr lang="en-US" dirty="0"/>
              <a:t>	LDA Mallet + SVM</a:t>
            </a:r>
            <a:br>
              <a:rPr lang="en-US" dirty="0"/>
            </a:br>
            <a:r>
              <a:rPr lang="en-US" dirty="0"/>
              <a:t>	Output Results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503208" y="2334701"/>
            <a:ext cx="3033623" cy="1462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89.5 %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59412-6DCD-4242-B5B4-F327B039B0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47" y="325604"/>
            <a:ext cx="5761008" cy="57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697-FA52-48EE-8830-01812719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80" y="-188677"/>
            <a:ext cx="10515600" cy="132556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D059CE-A585-4BE8-B2E7-3101F3CA4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429109"/>
              </p:ext>
            </p:extLst>
          </p:nvPr>
        </p:nvGraphicFramePr>
        <p:xfrm>
          <a:off x="582706" y="1881322"/>
          <a:ext cx="9907015" cy="412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D399A4E-1734-4B70-8141-7623D7B5FC8C}"/>
              </a:ext>
            </a:extLst>
          </p:cNvPr>
          <p:cNvSpPr txBox="1">
            <a:spLocks/>
          </p:cNvSpPr>
          <p:nvPr/>
        </p:nvSpPr>
        <p:spPr>
          <a:xfrm>
            <a:off x="3485078" y="4714682"/>
            <a:ext cx="1227827" cy="414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(n X 30)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D2B66-306A-4AA4-BE55-F65F61A7070E}"/>
              </a:ext>
            </a:extLst>
          </p:cNvPr>
          <p:cNvSpPr txBox="1">
            <a:spLocks/>
          </p:cNvSpPr>
          <p:nvPr/>
        </p:nvSpPr>
        <p:spPr>
          <a:xfrm>
            <a:off x="7898923" y="3221966"/>
            <a:ext cx="1227827" cy="414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(n X 3)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9BBAF39-2984-4B6F-A076-06D282AC9F25}"/>
              </a:ext>
            </a:extLst>
          </p:cNvPr>
          <p:cNvSpPr txBox="1">
            <a:spLocks/>
          </p:cNvSpPr>
          <p:nvPr/>
        </p:nvSpPr>
        <p:spPr>
          <a:xfrm>
            <a:off x="7898922" y="1988771"/>
            <a:ext cx="1227827" cy="414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(n X 3)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6703D77-F2EB-47BF-B10B-4F3FFF379DCF}"/>
              </a:ext>
            </a:extLst>
          </p:cNvPr>
          <p:cNvSpPr txBox="1">
            <a:spLocks/>
          </p:cNvSpPr>
          <p:nvPr/>
        </p:nvSpPr>
        <p:spPr>
          <a:xfrm>
            <a:off x="3974951" y="5942474"/>
            <a:ext cx="3988280" cy="53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Matrix Shape : n X 156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4581401-0884-46C4-B403-BD4A070D7096}"/>
              </a:ext>
            </a:extLst>
          </p:cNvPr>
          <p:cNvSpPr txBox="1">
            <a:spLocks/>
          </p:cNvSpPr>
          <p:nvPr/>
        </p:nvSpPr>
        <p:spPr>
          <a:xfrm>
            <a:off x="580880" y="845928"/>
            <a:ext cx="9470183" cy="117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Clustering text data, we need to convert text documents into feature vectors.</a:t>
            </a:r>
          </a:p>
          <a:p>
            <a:r>
              <a:rPr lang="en-US" sz="2400" dirty="0"/>
              <a:t>Converted each document into a vector of length 156 as shown below.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2920867-8B83-4D55-956B-C54483B4AA05}"/>
              </a:ext>
            </a:extLst>
          </p:cNvPr>
          <p:cNvSpPr txBox="1">
            <a:spLocks/>
          </p:cNvSpPr>
          <p:nvPr/>
        </p:nvSpPr>
        <p:spPr>
          <a:xfrm>
            <a:off x="2120161" y="3375691"/>
            <a:ext cx="1227827" cy="884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Lemmatize</a:t>
            </a:r>
          </a:p>
          <a:p>
            <a:r>
              <a:rPr lang="en-US" sz="2400" b="1" dirty="0"/>
              <a:t>Stopwords Removal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49D5AF9-71D4-4A77-99BF-7A45C58D0A3D}"/>
              </a:ext>
            </a:extLst>
          </p:cNvPr>
          <p:cNvSpPr txBox="1">
            <a:spLocks/>
          </p:cNvSpPr>
          <p:nvPr/>
        </p:nvSpPr>
        <p:spPr>
          <a:xfrm>
            <a:off x="9191058" y="4154410"/>
            <a:ext cx="1227827" cy="414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(n X 120)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E0AA472-3D1B-4DCC-BA0A-941BFE8B5655}"/>
              </a:ext>
            </a:extLst>
          </p:cNvPr>
          <p:cNvSpPr txBox="1">
            <a:spLocks/>
          </p:cNvSpPr>
          <p:nvPr/>
        </p:nvSpPr>
        <p:spPr>
          <a:xfrm>
            <a:off x="3475412" y="3424685"/>
            <a:ext cx="1410031" cy="60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Words Standardization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9646F90-DC16-469E-ADA4-B1893A2F3BC8}"/>
              </a:ext>
            </a:extLst>
          </p:cNvPr>
          <p:cNvSpPr txBox="1">
            <a:spLocks/>
          </p:cNvSpPr>
          <p:nvPr/>
        </p:nvSpPr>
        <p:spPr>
          <a:xfrm>
            <a:off x="6645213" y="3099213"/>
            <a:ext cx="1318018" cy="60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41B500D-9766-49F6-8180-B5759327408D}"/>
              </a:ext>
            </a:extLst>
          </p:cNvPr>
          <p:cNvSpPr txBox="1">
            <a:spLocks/>
          </p:cNvSpPr>
          <p:nvPr/>
        </p:nvSpPr>
        <p:spPr>
          <a:xfrm>
            <a:off x="6645213" y="2680188"/>
            <a:ext cx="1253710" cy="436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Vector Sum, Mean and Length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CF850A1-14BD-439C-BCDA-30801451A62D}"/>
              </a:ext>
            </a:extLst>
          </p:cNvPr>
          <p:cNvSpPr txBox="1">
            <a:spLocks/>
          </p:cNvSpPr>
          <p:nvPr/>
        </p:nvSpPr>
        <p:spPr>
          <a:xfrm>
            <a:off x="6664568" y="4780221"/>
            <a:ext cx="1466489" cy="43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Top 120 features using single value decomposition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86C69A1-9488-4853-AA46-272E4FF5CE43}"/>
              </a:ext>
            </a:extLst>
          </p:cNvPr>
          <p:cNvSpPr txBox="1">
            <a:spLocks/>
          </p:cNvSpPr>
          <p:nvPr/>
        </p:nvSpPr>
        <p:spPr>
          <a:xfrm>
            <a:off x="7963231" y="4874237"/>
            <a:ext cx="1227827" cy="414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Zero Mean Unit Variance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165738E-71BF-4804-B2C6-8D352FDBC166}"/>
              </a:ext>
            </a:extLst>
          </p:cNvPr>
          <p:cNvSpPr txBox="1">
            <a:spLocks/>
          </p:cNvSpPr>
          <p:nvPr/>
        </p:nvSpPr>
        <p:spPr>
          <a:xfrm>
            <a:off x="1791810" y="5278409"/>
            <a:ext cx="2094393" cy="884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Punctuations Count </a:t>
            </a:r>
          </a:p>
          <a:p>
            <a:pPr marL="0" indent="0" algn="ctr">
              <a:buNone/>
            </a:pPr>
            <a:r>
              <a:rPr lang="en-US" sz="2400" b="1" dirty="0"/>
              <a:t>Feature words count</a:t>
            </a:r>
          </a:p>
          <a:p>
            <a:pPr marL="0" indent="0" algn="ctr">
              <a:buNone/>
            </a:pPr>
            <a:r>
              <a:rPr lang="en-US" sz="2400" b="1" dirty="0"/>
              <a:t>Structural features as sentence length, word count, char count, etc.</a:t>
            </a:r>
          </a:p>
        </p:txBody>
      </p:sp>
    </p:spTree>
    <p:extLst>
      <p:ext uri="{BB962C8B-B14F-4D97-AF65-F5344CB8AC3E}">
        <p14:creationId xmlns:p14="http://schemas.microsoft.com/office/powerpoint/2010/main" val="2970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SVM model  with K Means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5" y="593685"/>
            <a:ext cx="3335752" cy="1325563"/>
          </a:xfrm>
        </p:spPr>
        <p:txBody>
          <a:bodyPr/>
          <a:lstStyle/>
          <a:p>
            <a:r>
              <a:rPr lang="en-US" dirty="0"/>
              <a:t>K Means + SVM </a:t>
            </a:r>
            <a:br>
              <a:rPr lang="en-US" dirty="0"/>
            </a:br>
            <a:r>
              <a:rPr lang="en-US" dirty="0"/>
              <a:t>Output Results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451245" y="2232548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	37.9 %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E94AC-4FAF-4E17-BAFB-A53CB397D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7" y="462887"/>
            <a:ext cx="5502215" cy="55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SVM model  with GMM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4877"/>
            <a:ext cx="3138394" cy="1325563"/>
          </a:xfrm>
        </p:spPr>
        <p:txBody>
          <a:bodyPr/>
          <a:lstStyle/>
          <a:p>
            <a:r>
              <a:rPr lang="en-US" dirty="0"/>
              <a:t>GMM + SVM </a:t>
            </a:r>
            <a:br>
              <a:rPr lang="en-US" dirty="0"/>
            </a:br>
            <a:r>
              <a:rPr lang="en-US" dirty="0"/>
              <a:t>Output Results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304800" y="222929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47.25 %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BA60F-9AD1-4370-9356-3755F7A12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74" y="823097"/>
            <a:ext cx="5234796" cy="52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XGBoost model  with LDA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877"/>
            <a:ext cx="454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LDA + XGBoost  Output Results with 10% others 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304800" y="222929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88.6 %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41335-B022-4840-9114-816A2E48A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83" y="228600"/>
            <a:ext cx="5647765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B05-FCF8-4D14-997F-2C6A99C8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D324287-7C18-4F25-9273-65426AD72FD1}"/>
              </a:ext>
            </a:extLst>
          </p:cNvPr>
          <p:cNvSpPr txBox="1">
            <a:spLocks/>
          </p:cNvSpPr>
          <p:nvPr/>
        </p:nvSpPr>
        <p:spPr>
          <a:xfrm>
            <a:off x="838200" y="1690693"/>
            <a:ext cx="10062882" cy="110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Clustering on contracts data does not give useful results.</a:t>
            </a:r>
          </a:p>
          <a:p>
            <a:r>
              <a:rPr lang="en-US" sz="2400" dirty="0"/>
              <a:t>Topic Modeling has given very good results with accuracy above 90 %.</a:t>
            </a:r>
          </a:p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065BAB-8B6E-4584-BC76-19D2C97AAFC3}"/>
              </a:ext>
            </a:extLst>
          </p:cNvPr>
          <p:cNvSpPr txBox="1">
            <a:spLocks/>
          </p:cNvSpPr>
          <p:nvPr/>
        </p:nvSpPr>
        <p:spPr>
          <a:xfrm>
            <a:off x="904336" y="2536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Future Work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989A85-033E-4550-A6B8-DDFF90089C79}"/>
              </a:ext>
            </a:extLst>
          </p:cNvPr>
          <p:cNvSpPr txBox="1">
            <a:spLocks/>
          </p:cNvSpPr>
          <p:nvPr/>
        </p:nvSpPr>
        <p:spPr>
          <a:xfrm>
            <a:off x="838200" y="3982445"/>
            <a:ext cx="10062882" cy="1104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 per the results of LDA and LDA Mallet, we can expect better results with lda2vec which uses word embedding in LDA.</a:t>
            </a:r>
          </a:p>
          <a:p>
            <a:r>
              <a:rPr lang="en-US" sz="2400" dirty="0"/>
              <a:t>Integration with existing CRT models</a:t>
            </a:r>
          </a:p>
        </p:txBody>
      </p:sp>
    </p:spTree>
    <p:extLst>
      <p:ext uri="{BB962C8B-B14F-4D97-AF65-F5344CB8AC3E}">
        <p14:creationId xmlns:p14="http://schemas.microsoft.com/office/powerpoint/2010/main" val="22426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B05-FCF8-4D14-997F-2C6A99C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38B5-0592-4C33-B2A2-785AAE29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4101-F99A-4969-BFCD-C1A5F262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Narrow"/>
                <a:cs typeface="Calibri" panose="020F0502020204030204" pitchFamily="34" charset="0"/>
              </a:rPr>
              <a:t>Identifying clauses for various products and services.</a:t>
            </a:r>
            <a:endParaRPr lang="en-US" dirty="0"/>
          </a:p>
          <a:p>
            <a:r>
              <a:rPr lang="en-US" dirty="0"/>
              <a:t>Unsupervised Modeling on Contracts dataset for predicting clause category of the particular section of text.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Narrow"/>
                <a:cs typeface="Calibri" panose="020F0502020204030204" pitchFamily="34" charset="0"/>
              </a:rPr>
              <a:t>Prevention of Revenue Leakage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82A19-AF47-4D37-9A78-8D76075F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Unsupervised?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8E8C1EB-B7BB-4824-87DB-EAACB13A8EC1}"/>
              </a:ext>
            </a:extLst>
          </p:cNvPr>
          <p:cNvSpPr txBox="1">
            <a:spLocks/>
          </p:cNvSpPr>
          <p:nvPr/>
        </p:nvSpPr>
        <p:spPr>
          <a:xfrm>
            <a:off x="838200" y="1624799"/>
            <a:ext cx="9314915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9BC3E-D3F1-4D7A-AB5A-786F22984C1C}"/>
              </a:ext>
            </a:extLst>
          </p:cNvPr>
          <p:cNvSpPr txBox="1">
            <a:spLocks/>
          </p:cNvSpPr>
          <p:nvPr/>
        </p:nvSpPr>
        <p:spPr>
          <a:xfrm>
            <a:off x="838200" y="2614022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717BBA-DD47-47F3-8880-C456C8E52A92}"/>
              </a:ext>
            </a:extLst>
          </p:cNvPr>
          <p:cNvSpPr txBox="1">
            <a:spLocks/>
          </p:cNvSpPr>
          <p:nvPr/>
        </p:nvSpPr>
        <p:spPr>
          <a:xfrm>
            <a:off x="799347" y="1866487"/>
            <a:ext cx="9392619" cy="165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labelling – Manual Process - time consuming </a:t>
            </a:r>
          </a:p>
          <a:p>
            <a:r>
              <a:rPr lang="en-US" dirty="0"/>
              <a:t>Required to be updated regularly</a:t>
            </a:r>
          </a:p>
          <a:p>
            <a:r>
              <a:rPr lang="en-US" dirty="0"/>
              <a:t>Risk of Overfitting and wrong prediction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4E34-0077-474D-8A39-9CC0F54D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3199"/>
            <a:ext cx="3913262" cy="4351338"/>
          </a:xfrm>
        </p:spPr>
        <p:txBody>
          <a:bodyPr/>
          <a:lstStyle/>
          <a:p>
            <a:r>
              <a:rPr lang="en-US" dirty="0"/>
              <a:t>Raw data – Scanned Pdfs converted into text files using OCR</a:t>
            </a:r>
          </a:p>
          <a:p>
            <a:r>
              <a:rPr lang="en-US" dirty="0"/>
              <a:t>Labelled text with their respective clauses (approx. 4800 examples)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EB8465-2345-42B7-A324-5DDE4FC8E0F3}"/>
              </a:ext>
            </a:extLst>
          </p:cNvPr>
          <p:cNvSpPr txBox="1">
            <a:spLocks/>
          </p:cNvSpPr>
          <p:nvPr/>
        </p:nvSpPr>
        <p:spPr>
          <a:xfrm>
            <a:off x="6096000" y="1436308"/>
            <a:ext cx="3913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Logical Unit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C6FA7-AD49-4075-923B-3C33F988DB0F}"/>
              </a:ext>
            </a:extLst>
          </p:cNvPr>
          <p:cNvSpPr txBox="1">
            <a:spLocks/>
          </p:cNvSpPr>
          <p:nvPr/>
        </p:nvSpPr>
        <p:spPr>
          <a:xfrm>
            <a:off x="6526137" y="2761871"/>
            <a:ext cx="3913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 file was splitted into logical units which are paragraphs.</a:t>
            </a:r>
          </a:p>
          <a:p>
            <a:r>
              <a:rPr lang="en-US" dirty="0"/>
              <a:t>Unsupervised categories are completely unknown and may be the mixture of different classes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C99D28-4072-401E-A859-4EC51ACB3859}"/>
              </a:ext>
            </a:extLst>
          </p:cNvPr>
          <p:cNvSpPr/>
          <p:nvPr/>
        </p:nvSpPr>
        <p:spPr>
          <a:xfrm>
            <a:off x="4751461" y="1629070"/>
            <a:ext cx="1563880" cy="94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F880630-705B-4E8F-B747-BDB64713EFA7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32208C-5F92-4277-861C-9AD918362614}"/>
              </a:ext>
            </a:extLst>
          </p:cNvPr>
          <p:cNvSpPr txBox="1">
            <a:spLocks/>
          </p:cNvSpPr>
          <p:nvPr/>
        </p:nvSpPr>
        <p:spPr>
          <a:xfrm>
            <a:off x="838200" y="1459112"/>
            <a:ext cx="3913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Data we have</a:t>
            </a:r>
          </a:p>
        </p:txBody>
      </p:sp>
    </p:spTree>
    <p:extLst>
      <p:ext uri="{BB962C8B-B14F-4D97-AF65-F5344CB8AC3E}">
        <p14:creationId xmlns:p14="http://schemas.microsoft.com/office/powerpoint/2010/main" val="38339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5557-8D59-454A-B648-62F8052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3E2F55-787B-42C4-8F30-317A0FD6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01004"/>
              </p:ext>
            </p:extLst>
          </p:nvPr>
        </p:nvGraphicFramePr>
        <p:xfrm>
          <a:off x="838200" y="1581510"/>
          <a:ext cx="10260724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94743-6FEF-4260-946C-9D3DF2003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3817"/>
              </p:ext>
            </p:extLst>
          </p:nvPr>
        </p:nvGraphicFramePr>
        <p:xfrm>
          <a:off x="248503" y="4020995"/>
          <a:ext cx="3269775" cy="166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1">
                  <a:extLst>
                    <a:ext uri="{9D8B030D-6E8A-4147-A177-3AD203B41FA5}">
                      <a16:colId xmlns:a16="http://schemas.microsoft.com/office/drawing/2014/main" val="1536065452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18072677"/>
                    </a:ext>
                  </a:extLst>
                </a:gridCol>
                <a:gridCol w="1296536">
                  <a:extLst>
                    <a:ext uri="{9D8B030D-6E8A-4147-A177-3AD203B41FA5}">
                      <a16:colId xmlns:a16="http://schemas.microsoft.com/office/drawing/2014/main" val="3129389641"/>
                    </a:ext>
                  </a:extLst>
                </a:gridCol>
              </a:tblGrid>
              <a:tr h="832514">
                <a:tc>
                  <a:txBody>
                    <a:bodyPr/>
                    <a:lstStyle/>
                    <a:p>
                      <a:r>
                        <a:rPr lang="en-US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51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</a:t>
                      </a:r>
                    </a:p>
                    <a:p>
                      <a:r>
                        <a:rPr lang="en-US" dirty="0"/>
                        <a:t>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80460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05088542-CE69-4DBA-BF64-FD1A707920E1}"/>
              </a:ext>
            </a:extLst>
          </p:cNvPr>
          <p:cNvSpPr/>
          <p:nvPr/>
        </p:nvSpPr>
        <p:spPr>
          <a:xfrm>
            <a:off x="1883391" y="3429000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A607085-D697-464D-B565-465CA7CE6317}"/>
              </a:ext>
            </a:extLst>
          </p:cNvPr>
          <p:cNvSpPr/>
          <p:nvPr/>
        </p:nvSpPr>
        <p:spPr>
          <a:xfrm>
            <a:off x="5811612" y="3472049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5CB935-4A01-4BCD-90FB-8E1E5D448A56}"/>
              </a:ext>
            </a:extLst>
          </p:cNvPr>
          <p:cNvSpPr txBox="1">
            <a:spLocks/>
          </p:cNvSpPr>
          <p:nvPr/>
        </p:nvSpPr>
        <p:spPr>
          <a:xfrm>
            <a:off x="4281259" y="4006019"/>
            <a:ext cx="3913262" cy="203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Dirichlet Allocation</a:t>
            </a:r>
          </a:p>
          <a:p>
            <a:r>
              <a:rPr lang="en-US" dirty="0"/>
              <a:t>LDA Mallet</a:t>
            </a:r>
          </a:p>
          <a:p>
            <a:r>
              <a:rPr lang="en-US" dirty="0"/>
              <a:t>Clustering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DDCA3E4-0B28-4C79-997A-8067E67BA2C1}"/>
              </a:ext>
            </a:extLst>
          </p:cNvPr>
          <p:cNvSpPr/>
          <p:nvPr/>
        </p:nvSpPr>
        <p:spPr>
          <a:xfrm>
            <a:off x="9605533" y="3483556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E439-4D1B-4252-AB9A-E6400D520F15}"/>
              </a:ext>
            </a:extLst>
          </p:cNvPr>
          <p:cNvSpPr txBox="1">
            <a:spLocks/>
          </p:cNvSpPr>
          <p:nvPr/>
        </p:nvSpPr>
        <p:spPr>
          <a:xfrm>
            <a:off x="8030235" y="4006017"/>
            <a:ext cx="3913262" cy="230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output class represents which clause</a:t>
            </a:r>
          </a:p>
          <a:p>
            <a:r>
              <a:rPr lang="en-US" dirty="0"/>
              <a:t>How many clauses are separable?</a:t>
            </a:r>
          </a:p>
        </p:txBody>
      </p:sp>
    </p:spTree>
    <p:extLst>
      <p:ext uri="{BB962C8B-B14F-4D97-AF65-F5344CB8AC3E}">
        <p14:creationId xmlns:p14="http://schemas.microsoft.com/office/powerpoint/2010/main" val="146927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4D68-36A9-4FE4-8DBA-E969C0B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(LDA)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5667-30FE-4EE8-B3CC-DD010BF13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6863" y="3637130"/>
            <a:ext cx="3038273" cy="2277287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Hyperparameter tuning with number of topics and different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16586-9D83-4648-93C5-93C58785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37130"/>
            <a:ext cx="2885661" cy="239290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Word lemmatization</a:t>
            </a:r>
          </a:p>
          <a:p>
            <a:r>
              <a:rPr lang="en-US" sz="2000" dirty="0"/>
              <a:t>Stopwords and punctuation removal</a:t>
            </a:r>
          </a:p>
          <a:p>
            <a:r>
              <a:rPr lang="en-US" sz="2000" dirty="0"/>
              <a:t>Vectorization of paragraphs</a:t>
            </a:r>
          </a:p>
          <a:p>
            <a:r>
              <a:rPr lang="en-US" sz="2000" dirty="0"/>
              <a:t>Used bigrams and unigrams as the feature vectors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D754803-0C8E-466A-8C49-57B31894ED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759936"/>
              </p:ext>
            </p:extLst>
          </p:nvPr>
        </p:nvGraphicFramePr>
        <p:xfrm>
          <a:off x="838200" y="1581510"/>
          <a:ext cx="10260724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1D72CB9-DA09-4DDA-B479-2EED7AA30488}"/>
              </a:ext>
            </a:extLst>
          </p:cNvPr>
          <p:cNvSpPr txBox="1">
            <a:spLocks/>
          </p:cNvSpPr>
          <p:nvPr/>
        </p:nvSpPr>
        <p:spPr>
          <a:xfrm>
            <a:off x="8216629" y="3637129"/>
            <a:ext cx="3262009" cy="25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Model  performance testing  on labelled data set for analyzing output topics</a:t>
            </a:r>
          </a:p>
          <a:p>
            <a:r>
              <a:rPr lang="en-US" sz="2000" dirty="0"/>
              <a:t>Counted number of different clauses in different topics</a:t>
            </a:r>
          </a:p>
        </p:txBody>
      </p:sp>
    </p:spTree>
    <p:extLst>
      <p:ext uri="{BB962C8B-B14F-4D97-AF65-F5344CB8AC3E}">
        <p14:creationId xmlns:p14="http://schemas.microsoft.com/office/powerpoint/2010/main" val="13344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7133" y="5833693"/>
            <a:ext cx="6244188" cy="252919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i="1" u="sng" dirty="0"/>
              <a:t>Output results of LDA with configuration 100 topics, bigram + unigram, default stopwords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186C72-CC6D-4AFA-B09A-9E7B21BD4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49466"/>
              </p:ext>
            </p:extLst>
          </p:nvPr>
        </p:nvGraphicFramePr>
        <p:xfrm>
          <a:off x="0" y="771388"/>
          <a:ext cx="12120664" cy="518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-91753"/>
            <a:ext cx="10515600" cy="1325563"/>
          </a:xfrm>
        </p:spPr>
        <p:txBody>
          <a:bodyPr/>
          <a:lstStyle/>
          <a:p>
            <a:r>
              <a:rPr lang="en-US" dirty="0"/>
              <a:t>LDA 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6708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CFB1-3F5F-4CAD-B338-1CB5AADA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502" y="445145"/>
            <a:ext cx="10515600" cy="1325563"/>
          </a:xfrm>
        </p:spPr>
        <p:txBody>
          <a:bodyPr/>
          <a:lstStyle/>
          <a:p>
            <a:r>
              <a:rPr lang="en-US" dirty="0"/>
              <a:t>What does this output mean? Is it really useful?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BC6B-907A-4136-93EF-9EC93C24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8" y="588223"/>
            <a:ext cx="1102467" cy="110246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9B7561-4CD8-4DDF-A07A-B9F33AD3448E}"/>
              </a:ext>
            </a:extLst>
          </p:cNvPr>
          <p:cNvSpPr txBox="1">
            <a:spLocks/>
          </p:cNvSpPr>
          <p:nvPr/>
        </p:nvSpPr>
        <p:spPr>
          <a:xfrm>
            <a:off x="1372098" y="1913788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Expectations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E22F170-07BA-4432-9D2C-D0A76B7FD37F}"/>
              </a:ext>
            </a:extLst>
          </p:cNvPr>
          <p:cNvSpPr txBox="1">
            <a:spLocks/>
          </p:cNvSpPr>
          <p:nvPr/>
        </p:nvSpPr>
        <p:spPr>
          <a:xfrm>
            <a:off x="1577502" y="278980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We’ll get different topics for different clauses.</a:t>
            </a:r>
          </a:p>
          <a:p>
            <a:r>
              <a:rPr lang="en-US" sz="2400" dirty="0"/>
              <a:t>For each clauses, there will be many topics but each topic will be of different clause.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4F6CA-4D0F-43E5-890B-8297CBCD75D5}"/>
              </a:ext>
            </a:extLst>
          </p:cNvPr>
          <p:cNvSpPr txBox="1">
            <a:spLocks/>
          </p:cNvSpPr>
          <p:nvPr/>
        </p:nvSpPr>
        <p:spPr>
          <a:xfrm>
            <a:off x="5922579" y="1927734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Results 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1FFB77C-EA8B-4A2E-B929-4515BCF64D85}"/>
              </a:ext>
            </a:extLst>
          </p:cNvPr>
          <p:cNvSpPr txBox="1">
            <a:spLocks/>
          </p:cNvSpPr>
          <p:nvPr/>
        </p:nvSpPr>
        <p:spPr>
          <a:xfrm>
            <a:off x="6096000" y="2789802"/>
            <a:ext cx="4285593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complete mess between topics and clauses.</a:t>
            </a:r>
          </a:p>
          <a:p>
            <a:r>
              <a:rPr lang="en-US" sz="2400" dirty="0"/>
              <a:t>Unable to extract any useful information from unsupervised classification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596AA8-90FC-4670-8DDA-D70325D413A0}"/>
              </a:ext>
            </a:extLst>
          </p:cNvPr>
          <p:cNvSpPr txBox="1">
            <a:spLocks/>
          </p:cNvSpPr>
          <p:nvPr/>
        </p:nvSpPr>
        <p:spPr>
          <a:xfrm>
            <a:off x="1577502" y="4971035"/>
            <a:ext cx="9821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Can we use another </a:t>
            </a:r>
            <a:r>
              <a:rPr lang="en-US"/>
              <a:t>model over it </a:t>
            </a:r>
            <a:r>
              <a:rPr lang="en-US" dirty="0"/>
              <a:t>to separate the mixture of clauses?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8596E-52C5-40D0-A4AE-F180D9E5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" y="5041813"/>
            <a:ext cx="1102468" cy="11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5557-8D59-454A-B648-62F8052A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351"/>
            <a:ext cx="10515600" cy="1325563"/>
          </a:xfrm>
        </p:spPr>
        <p:txBody>
          <a:bodyPr/>
          <a:lstStyle/>
          <a:p>
            <a:r>
              <a:rPr lang="en-US" sz="4400" dirty="0"/>
              <a:t>New Approach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3E2F55-787B-42C4-8F30-317A0FD6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839641"/>
              </p:ext>
            </p:extLst>
          </p:nvPr>
        </p:nvGraphicFramePr>
        <p:xfrm>
          <a:off x="838199" y="1380257"/>
          <a:ext cx="10515599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647C0AA-AD70-40B7-B9D9-3A199254166A}"/>
              </a:ext>
            </a:extLst>
          </p:cNvPr>
          <p:cNvSpPr txBox="1">
            <a:spLocks/>
          </p:cNvSpPr>
          <p:nvPr/>
        </p:nvSpPr>
        <p:spPr>
          <a:xfrm>
            <a:off x="851338" y="2917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400" dirty="0"/>
              <a:t>LDA + SVM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0CD028C-AE44-4A55-9415-C264086C556C}"/>
              </a:ext>
            </a:extLst>
          </p:cNvPr>
          <p:cNvSpPr txBox="1">
            <a:spLocks/>
          </p:cNvSpPr>
          <p:nvPr/>
        </p:nvSpPr>
        <p:spPr>
          <a:xfrm>
            <a:off x="838196" y="4034746"/>
            <a:ext cx="10907114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ACFE29-F771-40D8-B967-81832A8300B0}"/>
              </a:ext>
            </a:extLst>
          </p:cNvPr>
          <p:cNvSpPr txBox="1">
            <a:spLocks/>
          </p:cNvSpPr>
          <p:nvPr/>
        </p:nvSpPr>
        <p:spPr>
          <a:xfrm>
            <a:off x="790142" y="4034745"/>
            <a:ext cx="10254860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output of unsupervised model was manually unpredictable.</a:t>
            </a:r>
          </a:p>
          <a:p>
            <a:r>
              <a:rPr lang="en-US" dirty="0"/>
              <a:t>Used this output as input features for supervised model and map them to defined clauses using same.</a:t>
            </a:r>
          </a:p>
          <a:p>
            <a:r>
              <a:rPr lang="en-US" dirty="0"/>
              <a:t>A feature vector of hundred topics probability was used as an input for support vector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20499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1" grpId="0"/>
      <p:bldP spid="13" grpId="0"/>
    </p:bldLst>
  </p:timing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107120E9035F4382A719BCB938E1E0" ma:contentTypeVersion="2" ma:contentTypeDescription="Create a new document." ma:contentTypeScope="" ma:versionID="ba0c77abbd6133c7076714a3340b87ba">
  <xsd:schema xmlns:xsd="http://www.w3.org/2001/XMLSchema" xmlns:xs="http://www.w3.org/2001/XMLSchema" xmlns:p="http://schemas.microsoft.com/office/2006/metadata/properties" xmlns:ns2="b3012706-c863-49f5-a2a0-11bbaebfb87d" targetNamespace="http://schemas.microsoft.com/office/2006/metadata/properties" ma:root="true" ma:fieldsID="6bc6107bfb1a1f76c4acebcd2ad74710" ns2:_="">
    <xsd:import namespace="b3012706-c863-49f5-a2a0-11bbaebfb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12706-c863-49f5-a2a0-11bbaebfb8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A43D28-A12A-4147-875F-08B2C6498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12706-c863-49f5-a2a0-11bbaebfb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77C81F-438E-4953-8A0D-EA5305F7D628}">
  <ds:schemaRefs>
    <ds:schemaRef ds:uri="http://purl.org/dc/terms/"/>
    <ds:schemaRef ds:uri="http://schemas.openxmlformats.org/package/2006/metadata/core-properties"/>
    <ds:schemaRef ds:uri="http://purl.org/dc/dcmitype/"/>
    <ds:schemaRef ds:uri="b3012706-c863-49f5-a2a0-11bbaebfb8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682</Words>
  <Application>Microsoft Office PowerPoint</Application>
  <PresentationFormat>Widescreen</PresentationFormat>
  <Paragraphs>142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Bold</vt:lpstr>
      <vt:lpstr>Arial Narrow</vt:lpstr>
      <vt:lpstr>ArialNarrow</vt:lpstr>
      <vt:lpstr>Calibri</vt:lpstr>
      <vt:lpstr>Wingdings</vt:lpstr>
      <vt:lpstr>Custom Design</vt:lpstr>
      <vt:lpstr>Contract Analysis Unsupervised Classification – Review </vt:lpstr>
      <vt:lpstr>Overview</vt:lpstr>
      <vt:lpstr>Why Unsupervised?</vt:lpstr>
      <vt:lpstr>PowerPoint Presentation</vt:lpstr>
      <vt:lpstr>Approach</vt:lpstr>
      <vt:lpstr>Topic Modeling (LDA)</vt:lpstr>
      <vt:lpstr>LDA Output Results</vt:lpstr>
      <vt:lpstr>What does this output mean? Is it really useful?</vt:lpstr>
      <vt:lpstr>New Approach</vt:lpstr>
      <vt:lpstr>LDA + SVM Output Results</vt:lpstr>
      <vt:lpstr>Different Unsupervised Models</vt:lpstr>
      <vt:lpstr> LDA Mallet + SVM  Output Results</vt:lpstr>
      <vt:lpstr>Feature Engineering</vt:lpstr>
      <vt:lpstr>K Means + SVM  Output Results</vt:lpstr>
      <vt:lpstr>GMM + SVM  Output Results</vt:lpstr>
      <vt:lpstr>LDA + XGBoost  Output Results with 10% others dataset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- M&amp;S Projects Update</dc:title>
  <dc:creator>Jairaj Shetty</dc:creator>
  <cp:lastModifiedBy>Shivanshu Verma</cp:lastModifiedBy>
  <cp:revision>205</cp:revision>
  <dcterms:created xsi:type="dcterms:W3CDTF">2019-05-09T02:04:05Z</dcterms:created>
  <dcterms:modified xsi:type="dcterms:W3CDTF">2019-07-11T18:16:51Z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JShetty@slb.com</vt:lpwstr>
  </property>
  <property fmtid="{D5CDD505-2E9C-101B-9397-08002B2CF9AE}" pid="5" name="MSIP_Label_585f1f62-8d2b-4457-869c-0a13c6549635_SetDate">
    <vt:lpwstr>2019-05-09T02:08:59.3250968Z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JShetty@slb.com</vt:lpwstr>
  </property>
  <property fmtid="{D5CDD505-2E9C-101B-9397-08002B2CF9AE}" pid="12" name="MSIP_Label_8bb759f6-5337-4dc5-b19b-e74b6da11f8f_SetDate">
    <vt:lpwstr>2019-05-09T02:08:59.3250968Z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