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16"/>
  </p:notesMasterIdLst>
  <p:handoutMasterIdLst>
    <p:handoutMasterId r:id="rId17"/>
  </p:handoutMasterIdLst>
  <p:sldIdLst>
    <p:sldId id="270" r:id="rId5"/>
    <p:sldId id="271" r:id="rId6"/>
    <p:sldId id="867" r:id="rId7"/>
    <p:sldId id="872" r:id="rId8"/>
    <p:sldId id="870" r:id="rId9"/>
    <p:sldId id="873" r:id="rId10"/>
    <p:sldId id="874" r:id="rId11"/>
    <p:sldId id="875" r:id="rId12"/>
    <p:sldId id="879" r:id="rId13"/>
    <p:sldId id="877" r:id="rId14"/>
    <p:sldId id="8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9B82D4-AE00-428A-8B43-F23B44F4216F}">
          <p14:sldIdLst>
            <p14:sldId id="270"/>
            <p14:sldId id="271"/>
            <p14:sldId id="867"/>
            <p14:sldId id="872"/>
            <p14:sldId id="870"/>
            <p14:sldId id="873"/>
            <p14:sldId id="874"/>
            <p14:sldId id="875"/>
            <p14:sldId id="879"/>
            <p14:sldId id="877"/>
            <p14:sldId id="8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999999"/>
    <a:srgbClr val="4B4773"/>
    <a:srgbClr val="796EA5"/>
    <a:srgbClr val="00B3F0"/>
    <a:srgbClr val="8C0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86364" autoAdjust="0"/>
  </p:normalViewPr>
  <p:slideViewPr>
    <p:cSldViewPr snapToGrid="0" showGuides="1">
      <p:cViewPr varScale="1">
        <p:scale>
          <a:sx n="107" d="100"/>
          <a:sy n="107" d="100"/>
        </p:scale>
        <p:origin x="94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97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verma9\Desktop\Shivanshu\LDA\Lda_100_topics_bigram_no_s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[Lda_100_topics_bigram_no_sw.xlsx]Sheet3!PivotTable2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Sheet3!$A$2:$A$304</c:f>
              <c:multiLvlStrCache>
                <c:ptCount val="294"/>
                <c:lvl>
                  <c:pt idx="0">
                    <c:v>0</c:v>
                  </c:pt>
                  <c:pt idx="1">
                    <c:v>11</c:v>
                  </c:pt>
                  <c:pt idx="2">
                    <c:v>32</c:v>
                  </c:pt>
                  <c:pt idx="3">
                    <c:v>55</c:v>
                  </c:pt>
                  <c:pt idx="4">
                    <c:v>59</c:v>
                  </c:pt>
                  <c:pt idx="5">
                    <c:v>60</c:v>
                  </c:pt>
                  <c:pt idx="6">
                    <c:v>63</c:v>
                  </c:pt>
                  <c:pt idx="7">
                    <c:v>72</c:v>
                  </c:pt>
                  <c:pt idx="8">
                    <c:v>73</c:v>
                  </c:pt>
                  <c:pt idx="9">
                    <c:v>79</c:v>
                  </c:pt>
                  <c:pt idx="10">
                    <c:v>80</c:v>
                  </c:pt>
                  <c:pt idx="11">
                    <c:v>83</c:v>
                  </c:pt>
                  <c:pt idx="12">
                    <c:v>85</c:v>
                  </c:pt>
                  <c:pt idx="13">
                    <c:v>89</c:v>
                  </c:pt>
                  <c:pt idx="14">
                    <c:v>93</c:v>
                  </c:pt>
                  <c:pt idx="15">
                    <c:v>95</c:v>
                  </c:pt>
                  <c:pt idx="16">
                    <c:v>97</c:v>
                  </c:pt>
                  <c:pt idx="17">
                    <c:v>98</c:v>
                  </c:pt>
                  <c:pt idx="18">
                    <c:v>99</c:v>
                  </c:pt>
                  <c:pt idx="19">
                    <c:v>0</c:v>
                  </c:pt>
                  <c:pt idx="20">
                    <c:v>1</c:v>
                  </c:pt>
                  <c:pt idx="21">
                    <c:v>8</c:v>
                  </c:pt>
                  <c:pt idx="22">
                    <c:v>11</c:v>
                  </c:pt>
                  <c:pt idx="23">
                    <c:v>13</c:v>
                  </c:pt>
                  <c:pt idx="24">
                    <c:v>15</c:v>
                  </c:pt>
                  <c:pt idx="25">
                    <c:v>17</c:v>
                  </c:pt>
                  <c:pt idx="26">
                    <c:v>20</c:v>
                  </c:pt>
                  <c:pt idx="27">
                    <c:v>21</c:v>
                  </c:pt>
                  <c:pt idx="28">
                    <c:v>22</c:v>
                  </c:pt>
                  <c:pt idx="29">
                    <c:v>24</c:v>
                  </c:pt>
                  <c:pt idx="30">
                    <c:v>29</c:v>
                  </c:pt>
                  <c:pt idx="31">
                    <c:v>31</c:v>
                  </c:pt>
                  <c:pt idx="32">
                    <c:v>32</c:v>
                  </c:pt>
                  <c:pt idx="33">
                    <c:v>34</c:v>
                  </c:pt>
                  <c:pt idx="34">
                    <c:v>43</c:v>
                  </c:pt>
                  <c:pt idx="35">
                    <c:v>47</c:v>
                  </c:pt>
                  <c:pt idx="36">
                    <c:v>55</c:v>
                  </c:pt>
                  <c:pt idx="37">
                    <c:v>59</c:v>
                  </c:pt>
                  <c:pt idx="38">
                    <c:v>60</c:v>
                  </c:pt>
                  <c:pt idx="39">
                    <c:v>61</c:v>
                  </c:pt>
                  <c:pt idx="40">
                    <c:v>63</c:v>
                  </c:pt>
                  <c:pt idx="41">
                    <c:v>65</c:v>
                  </c:pt>
                  <c:pt idx="42">
                    <c:v>66</c:v>
                  </c:pt>
                  <c:pt idx="43">
                    <c:v>72</c:v>
                  </c:pt>
                  <c:pt idx="44">
                    <c:v>73</c:v>
                  </c:pt>
                  <c:pt idx="45">
                    <c:v>74</c:v>
                  </c:pt>
                  <c:pt idx="46">
                    <c:v>76</c:v>
                  </c:pt>
                  <c:pt idx="47">
                    <c:v>77</c:v>
                  </c:pt>
                  <c:pt idx="48">
                    <c:v>79</c:v>
                  </c:pt>
                  <c:pt idx="49">
                    <c:v>80</c:v>
                  </c:pt>
                  <c:pt idx="50">
                    <c:v>81</c:v>
                  </c:pt>
                  <c:pt idx="51">
                    <c:v>83</c:v>
                  </c:pt>
                  <c:pt idx="52">
                    <c:v>85</c:v>
                  </c:pt>
                  <c:pt idx="53">
                    <c:v>87</c:v>
                  </c:pt>
                  <c:pt idx="54">
                    <c:v>89</c:v>
                  </c:pt>
                  <c:pt idx="55">
                    <c:v>90</c:v>
                  </c:pt>
                  <c:pt idx="56">
                    <c:v>93</c:v>
                  </c:pt>
                  <c:pt idx="57">
                    <c:v>94</c:v>
                  </c:pt>
                  <c:pt idx="58">
                    <c:v>95</c:v>
                  </c:pt>
                  <c:pt idx="59">
                    <c:v>97</c:v>
                  </c:pt>
                  <c:pt idx="60">
                    <c:v>98</c:v>
                  </c:pt>
                  <c:pt idx="61">
                    <c:v>99</c:v>
                  </c:pt>
                  <c:pt idx="62">
                    <c:v>0</c:v>
                  </c:pt>
                  <c:pt idx="63">
                    <c:v>11</c:v>
                  </c:pt>
                  <c:pt idx="64">
                    <c:v>32</c:v>
                  </c:pt>
                  <c:pt idx="65">
                    <c:v>60</c:v>
                  </c:pt>
                  <c:pt idx="66">
                    <c:v>73</c:v>
                  </c:pt>
                  <c:pt idx="67">
                    <c:v>79</c:v>
                  </c:pt>
                  <c:pt idx="68">
                    <c:v>83</c:v>
                  </c:pt>
                  <c:pt idx="69">
                    <c:v>89</c:v>
                  </c:pt>
                  <c:pt idx="70">
                    <c:v>93</c:v>
                  </c:pt>
                  <c:pt idx="71">
                    <c:v>95</c:v>
                  </c:pt>
                  <c:pt idx="72">
                    <c:v>0</c:v>
                  </c:pt>
                  <c:pt idx="73">
                    <c:v>1</c:v>
                  </c:pt>
                  <c:pt idx="74">
                    <c:v>11</c:v>
                  </c:pt>
                  <c:pt idx="75">
                    <c:v>20</c:v>
                  </c:pt>
                  <c:pt idx="76">
                    <c:v>21</c:v>
                  </c:pt>
                  <c:pt idx="77">
                    <c:v>29</c:v>
                  </c:pt>
                  <c:pt idx="78">
                    <c:v>32</c:v>
                  </c:pt>
                  <c:pt idx="79">
                    <c:v>34</c:v>
                  </c:pt>
                  <c:pt idx="80">
                    <c:v>49</c:v>
                  </c:pt>
                  <c:pt idx="81">
                    <c:v>51</c:v>
                  </c:pt>
                  <c:pt idx="82">
                    <c:v>55</c:v>
                  </c:pt>
                  <c:pt idx="83">
                    <c:v>59</c:v>
                  </c:pt>
                  <c:pt idx="84">
                    <c:v>60</c:v>
                  </c:pt>
                  <c:pt idx="85">
                    <c:v>63</c:v>
                  </c:pt>
                  <c:pt idx="86">
                    <c:v>65</c:v>
                  </c:pt>
                  <c:pt idx="87">
                    <c:v>66</c:v>
                  </c:pt>
                  <c:pt idx="88">
                    <c:v>72</c:v>
                  </c:pt>
                  <c:pt idx="89">
                    <c:v>73</c:v>
                  </c:pt>
                  <c:pt idx="90">
                    <c:v>74</c:v>
                  </c:pt>
                  <c:pt idx="91">
                    <c:v>76</c:v>
                  </c:pt>
                  <c:pt idx="92">
                    <c:v>79</c:v>
                  </c:pt>
                  <c:pt idx="93">
                    <c:v>80</c:v>
                  </c:pt>
                  <c:pt idx="94">
                    <c:v>83</c:v>
                  </c:pt>
                  <c:pt idx="95">
                    <c:v>85</c:v>
                  </c:pt>
                  <c:pt idx="96">
                    <c:v>87</c:v>
                  </c:pt>
                  <c:pt idx="97">
                    <c:v>89</c:v>
                  </c:pt>
                  <c:pt idx="98">
                    <c:v>93</c:v>
                  </c:pt>
                  <c:pt idx="99">
                    <c:v>95</c:v>
                  </c:pt>
                  <c:pt idx="100">
                    <c:v>97</c:v>
                  </c:pt>
                  <c:pt idx="101">
                    <c:v>98</c:v>
                  </c:pt>
                  <c:pt idx="102">
                    <c:v>99</c:v>
                  </c:pt>
                  <c:pt idx="103">
                    <c:v>0</c:v>
                  </c:pt>
                  <c:pt idx="104">
                    <c:v>1</c:v>
                  </c:pt>
                  <c:pt idx="105">
                    <c:v>2</c:v>
                  </c:pt>
                  <c:pt idx="106">
                    <c:v>3</c:v>
                  </c:pt>
                  <c:pt idx="107">
                    <c:v>4</c:v>
                  </c:pt>
                  <c:pt idx="108">
                    <c:v>5</c:v>
                  </c:pt>
                  <c:pt idx="109">
                    <c:v>7</c:v>
                  </c:pt>
                  <c:pt idx="110">
                    <c:v>8</c:v>
                  </c:pt>
                  <c:pt idx="111">
                    <c:v>10</c:v>
                  </c:pt>
                  <c:pt idx="112">
                    <c:v>12</c:v>
                  </c:pt>
                  <c:pt idx="113">
                    <c:v>17</c:v>
                  </c:pt>
                  <c:pt idx="114">
                    <c:v>19</c:v>
                  </c:pt>
                  <c:pt idx="115">
                    <c:v>20</c:v>
                  </c:pt>
                  <c:pt idx="116">
                    <c:v>21</c:v>
                  </c:pt>
                  <c:pt idx="117">
                    <c:v>22</c:v>
                  </c:pt>
                  <c:pt idx="118">
                    <c:v>23</c:v>
                  </c:pt>
                  <c:pt idx="119">
                    <c:v>24</c:v>
                  </c:pt>
                  <c:pt idx="120">
                    <c:v>26</c:v>
                  </c:pt>
                  <c:pt idx="121">
                    <c:v>29</c:v>
                  </c:pt>
                  <c:pt idx="122">
                    <c:v>30</c:v>
                  </c:pt>
                  <c:pt idx="123">
                    <c:v>31</c:v>
                  </c:pt>
                  <c:pt idx="124">
                    <c:v>32</c:v>
                  </c:pt>
                  <c:pt idx="125">
                    <c:v>33</c:v>
                  </c:pt>
                  <c:pt idx="126">
                    <c:v>34</c:v>
                  </c:pt>
                  <c:pt idx="127">
                    <c:v>35</c:v>
                  </c:pt>
                  <c:pt idx="128">
                    <c:v>36</c:v>
                  </c:pt>
                  <c:pt idx="129">
                    <c:v>37</c:v>
                  </c:pt>
                  <c:pt idx="130">
                    <c:v>41</c:v>
                  </c:pt>
                  <c:pt idx="131">
                    <c:v>42</c:v>
                  </c:pt>
                  <c:pt idx="132">
                    <c:v>43</c:v>
                  </c:pt>
                  <c:pt idx="133">
                    <c:v>45</c:v>
                  </c:pt>
                  <c:pt idx="134">
                    <c:v>46</c:v>
                  </c:pt>
                  <c:pt idx="135">
                    <c:v>48</c:v>
                  </c:pt>
                  <c:pt idx="136">
                    <c:v>49</c:v>
                  </c:pt>
                  <c:pt idx="137">
                    <c:v>50</c:v>
                  </c:pt>
                  <c:pt idx="138">
                    <c:v>51</c:v>
                  </c:pt>
                  <c:pt idx="139">
                    <c:v>52</c:v>
                  </c:pt>
                  <c:pt idx="140">
                    <c:v>53</c:v>
                  </c:pt>
                  <c:pt idx="141">
                    <c:v>55</c:v>
                  </c:pt>
                  <c:pt idx="142">
                    <c:v>56</c:v>
                  </c:pt>
                  <c:pt idx="143">
                    <c:v>58</c:v>
                  </c:pt>
                  <c:pt idx="144">
                    <c:v>59</c:v>
                  </c:pt>
                  <c:pt idx="145">
                    <c:v>60</c:v>
                  </c:pt>
                  <c:pt idx="146">
                    <c:v>61</c:v>
                  </c:pt>
                  <c:pt idx="147">
                    <c:v>64</c:v>
                  </c:pt>
                  <c:pt idx="148">
                    <c:v>65</c:v>
                  </c:pt>
                  <c:pt idx="149">
                    <c:v>66</c:v>
                  </c:pt>
                  <c:pt idx="150">
                    <c:v>67</c:v>
                  </c:pt>
                  <c:pt idx="151">
                    <c:v>68</c:v>
                  </c:pt>
                  <c:pt idx="152">
                    <c:v>70</c:v>
                  </c:pt>
                  <c:pt idx="153">
                    <c:v>71</c:v>
                  </c:pt>
                  <c:pt idx="154">
                    <c:v>72</c:v>
                  </c:pt>
                  <c:pt idx="155">
                    <c:v>73</c:v>
                  </c:pt>
                  <c:pt idx="156">
                    <c:v>74</c:v>
                  </c:pt>
                  <c:pt idx="157">
                    <c:v>77</c:v>
                  </c:pt>
                  <c:pt idx="158">
                    <c:v>81</c:v>
                  </c:pt>
                  <c:pt idx="159">
                    <c:v>82</c:v>
                  </c:pt>
                  <c:pt idx="160">
                    <c:v>83</c:v>
                  </c:pt>
                  <c:pt idx="161">
                    <c:v>84</c:v>
                  </c:pt>
                  <c:pt idx="162">
                    <c:v>85</c:v>
                  </c:pt>
                  <c:pt idx="163">
                    <c:v>86</c:v>
                  </c:pt>
                  <c:pt idx="164">
                    <c:v>87</c:v>
                  </c:pt>
                  <c:pt idx="165">
                    <c:v>88</c:v>
                  </c:pt>
                  <c:pt idx="166">
                    <c:v>90</c:v>
                  </c:pt>
                  <c:pt idx="167">
                    <c:v>92</c:v>
                  </c:pt>
                  <c:pt idx="168">
                    <c:v>93</c:v>
                  </c:pt>
                  <c:pt idx="169">
                    <c:v>94</c:v>
                  </c:pt>
                  <c:pt idx="170">
                    <c:v>95</c:v>
                  </c:pt>
                  <c:pt idx="171">
                    <c:v>96</c:v>
                  </c:pt>
                  <c:pt idx="172">
                    <c:v>97</c:v>
                  </c:pt>
                  <c:pt idx="173">
                    <c:v>98</c:v>
                  </c:pt>
                  <c:pt idx="174">
                    <c:v>99</c:v>
                  </c:pt>
                  <c:pt idx="175">
                    <c:v>0</c:v>
                  </c:pt>
                  <c:pt idx="176">
                    <c:v>2</c:v>
                  </c:pt>
                  <c:pt idx="177">
                    <c:v>4</c:v>
                  </c:pt>
                  <c:pt idx="178">
                    <c:v>5</c:v>
                  </c:pt>
                  <c:pt idx="179">
                    <c:v>7</c:v>
                  </c:pt>
                  <c:pt idx="180">
                    <c:v>20</c:v>
                  </c:pt>
                  <c:pt idx="181">
                    <c:v>22</c:v>
                  </c:pt>
                  <c:pt idx="182">
                    <c:v>23</c:v>
                  </c:pt>
                  <c:pt idx="183">
                    <c:v>24</c:v>
                  </c:pt>
                  <c:pt idx="184">
                    <c:v>29</c:v>
                  </c:pt>
                  <c:pt idx="185">
                    <c:v>30</c:v>
                  </c:pt>
                  <c:pt idx="186">
                    <c:v>32</c:v>
                  </c:pt>
                  <c:pt idx="187">
                    <c:v>35</c:v>
                  </c:pt>
                  <c:pt idx="188">
                    <c:v>38</c:v>
                  </c:pt>
                  <c:pt idx="189">
                    <c:v>39</c:v>
                  </c:pt>
                  <c:pt idx="190">
                    <c:v>40</c:v>
                  </c:pt>
                  <c:pt idx="191">
                    <c:v>41</c:v>
                  </c:pt>
                  <c:pt idx="192">
                    <c:v>42</c:v>
                  </c:pt>
                  <c:pt idx="193">
                    <c:v>43</c:v>
                  </c:pt>
                  <c:pt idx="194">
                    <c:v>44</c:v>
                  </c:pt>
                  <c:pt idx="195">
                    <c:v>45</c:v>
                  </c:pt>
                  <c:pt idx="196">
                    <c:v>46</c:v>
                  </c:pt>
                  <c:pt idx="197">
                    <c:v>47</c:v>
                  </c:pt>
                  <c:pt idx="198">
                    <c:v>49</c:v>
                  </c:pt>
                  <c:pt idx="199">
                    <c:v>54</c:v>
                  </c:pt>
                  <c:pt idx="200">
                    <c:v>55</c:v>
                  </c:pt>
                  <c:pt idx="201">
                    <c:v>57</c:v>
                  </c:pt>
                  <c:pt idx="202">
                    <c:v>60</c:v>
                  </c:pt>
                  <c:pt idx="203">
                    <c:v>62</c:v>
                  </c:pt>
                  <c:pt idx="204">
                    <c:v>65</c:v>
                  </c:pt>
                  <c:pt idx="205">
                    <c:v>70</c:v>
                  </c:pt>
                  <c:pt idx="206">
                    <c:v>71</c:v>
                  </c:pt>
                  <c:pt idx="207">
                    <c:v>72</c:v>
                  </c:pt>
                  <c:pt idx="208">
                    <c:v>73</c:v>
                  </c:pt>
                  <c:pt idx="209">
                    <c:v>74</c:v>
                  </c:pt>
                  <c:pt idx="210">
                    <c:v>75</c:v>
                  </c:pt>
                  <c:pt idx="211">
                    <c:v>76</c:v>
                  </c:pt>
                  <c:pt idx="212">
                    <c:v>81</c:v>
                  </c:pt>
                  <c:pt idx="213">
                    <c:v>82</c:v>
                  </c:pt>
                  <c:pt idx="214">
                    <c:v>83</c:v>
                  </c:pt>
                  <c:pt idx="215">
                    <c:v>85</c:v>
                  </c:pt>
                  <c:pt idx="216">
                    <c:v>86</c:v>
                  </c:pt>
                  <c:pt idx="217">
                    <c:v>87</c:v>
                  </c:pt>
                  <c:pt idx="218">
                    <c:v>90</c:v>
                  </c:pt>
                  <c:pt idx="219">
                    <c:v>93</c:v>
                  </c:pt>
                  <c:pt idx="220">
                    <c:v>94</c:v>
                  </c:pt>
                  <c:pt idx="221">
                    <c:v>95</c:v>
                  </c:pt>
                  <c:pt idx="222">
                    <c:v>97</c:v>
                  </c:pt>
                  <c:pt idx="223">
                    <c:v>98</c:v>
                  </c:pt>
                  <c:pt idx="224">
                    <c:v>99</c:v>
                  </c:pt>
                  <c:pt idx="225">
                    <c:v>0</c:v>
                  </c:pt>
                  <c:pt idx="226">
                    <c:v>1</c:v>
                  </c:pt>
                  <c:pt idx="227">
                    <c:v>11</c:v>
                  </c:pt>
                  <c:pt idx="228">
                    <c:v>17</c:v>
                  </c:pt>
                  <c:pt idx="229">
                    <c:v>20</c:v>
                  </c:pt>
                  <c:pt idx="230">
                    <c:v>21</c:v>
                  </c:pt>
                  <c:pt idx="231">
                    <c:v>29</c:v>
                  </c:pt>
                  <c:pt idx="232">
                    <c:v>32</c:v>
                  </c:pt>
                  <c:pt idx="233">
                    <c:v>34</c:v>
                  </c:pt>
                  <c:pt idx="234">
                    <c:v>35</c:v>
                  </c:pt>
                  <c:pt idx="235">
                    <c:v>43</c:v>
                  </c:pt>
                  <c:pt idx="236">
                    <c:v>51</c:v>
                  </c:pt>
                  <c:pt idx="237">
                    <c:v>55</c:v>
                  </c:pt>
                  <c:pt idx="238">
                    <c:v>59</c:v>
                  </c:pt>
                  <c:pt idx="239">
                    <c:v>60</c:v>
                  </c:pt>
                  <c:pt idx="240">
                    <c:v>63</c:v>
                  </c:pt>
                  <c:pt idx="241">
                    <c:v>65</c:v>
                  </c:pt>
                  <c:pt idx="242">
                    <c:v>66</c:v>
                  </c:pt>
                  <c:pt idx="243">
                    <c:v>72</c:v>
                  </c:pt>
                  <c:pt idx="244">
                    <c:v>73</c:v>
                  </c:pt>
                  <c:pt idx="245">
                    <c:v>74</c:v>
                  </c:pt>
                  <c:pt idx="246">
                    <c:v>76</c:v>
                  </c:pt>
                  <c:pt idx="247">
                    <c:v>77</c:v>
                  </c:pt>
                  <c:pt idx="248">
                    <c:v>80</c:v>
                  </c:pt>
                  <c:pt idx="249">
                    <c:v>81</c:v>
                  </c:pt>
                  <c:pt idx="250">
                    <c:v>83</c:v>
                  </c:pt>
                  <c:pt idx="251">
                    <c:v>85</c:v>
                  </c:pt>
                  <c:pt idx="252">
                    <c:v>86</c:v>
                  </c:pt>
                  <c:pt idx="253">
                    <c:v>87</c:v>
                  </c:pt>
                  <c:pt idx="254">
                    <c:v>89</c:v>
                  </c:pt>
                  <c:pt idx="255">
                    <c:v>90</c:v>
                  </c:pt>
                  <c:pt idx="256">
                    <c:v>93</c:v>
                  </c:pt>
                  <c:pt idx="257">
                    <c:v>94</c:v>
                  </c:pt>
                  <c:pt idx="258">
                    <c:v>95</c:v>
                  </c:pt>
                  <c:pt idx="259">
                    <c:v>97</c:v>
                  </c:pt>
                  <c:pt idx="260">
                    <c:v>98</c:v>
                  </c:pt>
                  <c:pt idx="261">
                    <c:v>99</c:v>
                  </c:pt>
                  <c:pt idx="262">
                    <c:v>0</c:v>
                  </c:pt>
                  <c:pt idx="263">
                    <c:v>1</c:v>
                  </c:pt>
                  <c:pt idx="264">
                    <c:v>11</c:v>
                  </c:pt>
                  <c:pt idx="265">
                    <c:v>20</c:v>
                  </c:pt>
                  <c:pt idx="266">
                    <c:v>21</c:v>
                  </c:pt>
                  <c:pt idx="267">
                    <c:v>29</c:v>
                  </c:pt>
                  <c:pt idx="268">
                    <c:v>32</c:v>
                  </c:pt>
                  <c:pt idx="269">
                    <c:v>34</c:v>
                  </c:pt>
                  <c:pt idx="270">
                    <c:v>35</c:v>
                  </c:pt>
                  <c:pt idx="271">
                    <c:v>49</c:v>
                  </c:pt>
                  <c:pt idx="272">
                    <c:v>51</c:v>
                  </c:pt>
                  <c:pt idx="273">
                    <c:v>55</c:v>
                  </c:pt>
                  <c:pt idx="274">
                    <c:v>59</c:v>
                  </c:pt>
                  <c:pt idx="275">
                    <c:v>60</c:v>
                  </c:pt>
                  <c:pt idx="276">
                    <c:v>63</c:v>
                  </c:pt>
                  <c:pt idx="277">
                    <c:v>65</c:v>
                  </c:pt>
                  <c:pt idx="278">
                    <c:v>66</c:v>
                  </c:pt>
                  <c:pt idx="279">
                    <c:v>72</c:v>
                  </c:pt>
                  <c:pt idx="280">
                    <c:v>73</c:v>
                  </c:pt>
                  <c:pt idx="281">
                    <c:v>74</c:v>
                  </c:pt>
                  <c:pt idx="282">
                    <c:v>76</c:v>
                  </c:pt>
                  <c:pt idx="283">
                    <c:v>79</c:v>
                  </c:pt>
                  <c:pt idx="284">
                    <c:v>80</c:v>
                  </c:pt>
                  <c:pt idx="285">
                    <c:v>83</c:v>
                  </c:pt>
                  <c:pt idx="286">
                    <c:v>85</c:v>
                  </c:pt>
                  <c:pt idx="287">
                    <c:v>87</c:v>
                  </c:pt>
                  <c:pt idx="288">
                    <c:v>89</c:v>
                  </c:pt>
                  <c:pt idx="289">
                    <c:v>93</c:v>
                  </c:pt>
                  <c:pt idx="290">
                    <c:v>95</c:v>
                  </c:pt>
                  <c:pt idx="291">
                    <c:v>97</c:v>
                  </c:pt>
                  <c:pt idx="292">
                    <c:v>98</c:v>
                  </c:pt>
                  <c:pt idx="293">
                    <c:v>99</c:v>
                  </c:pt>
                </c:lvl>
                <c:lvl>
                  <c:pt idx="0">
                    <c:v>3rd Party Costs</c:v>
                  </c:pt>
                  <c:pt idx="19">
                    <c:v>Force Majeure</c:v>
                  </c:pt>
                  <c:pt idx="62">
                    <c:v>Liquidated Damages</c:v>
                  </c:pt>
                  <c:pt idx="72">
                    <c:v>Mob Demob</c:v>
                  </c:pt>
                  <c:pt idx="103">
                    <c:v>Others</c:v>
                  </c:pt>
                  <c:pt idx="175">
                    <c:v>Payment Terms</c:v>
                  </c:pt>
                  <c:pt idx="225">
                    <c:v>Price Adjustment </c:v>
                  </c:pt>
                  <c:pt idx="262">
                    <c:v>Termination</c:v>
                  </c:pt>
                </c:lvl>
              </c:multiLvlStrCache>
            </c:multiLvlStrRef>
          </c:cat>
          <c:val>
            <c:numRef>
              <c:f>Sheet3!$B$2:$B$304</c:f>
              <c:numCache>
                <c:formatCode>General</c:formatCode>
                <c:ptCount val="294"/>
                <c:pt idx="0">
                  <c:v>6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5</c:v>
                </c:pt>
                <c:pt idx="13">
                  <c:v>2</c:v>
                </c:pt>
                <c:pt idx="14">
                  <c:v>1</c:v>
                </c:pt>
                <c:pt idx="15">
                  <c:v>7</c:v>
                </c:pt>
                <c:pt idx="16">
                  <c:v>1</c:v>
                </c:pt>
                <c:pt idx="17">
                  <c:v>4</c:v>
                </c:pt>
                <c:pt idx="18">
                  <c:v>1</c:v>
                </c:pt>
                <c:pt idx="19">
                  <c:v>19</c:v>
                </c:pt>
                <c:pt idx="20">
                  <c:v>4</c:v>
                </c:pt>
                <c:pt idx="21">
                  <c:v>2</c:v>
                </c:pt>
                <c:pt idx="22">
                  <c:v>6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4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2</c:v>
                </c:pt>
                <c:pt idx="32">
                  <c:v>10</c:v>
                </c:pt>
                <c:pt idx="33">
                  <c:v>1</c:v>
                </c:pt>
                <c:pt idx="34">
                  <c:v>3</c:v>
                </c:pt>
                <c:pt idx="35">
                  <c:v>4</c:v>
                </c:pt>
                <c:pt idx="36">
                  <c:v>1</c:v>
                </c:pt>
                <c:pt idx="37">
                  <c:v>4</c:v>
                </c:pt>
                <c:pt idx="38">
                  <c:v>9</c:v>
                </c:pt>
                <c:pt idx="39">
                  <c:v>1</c:v>
                </c:pt>
                <c:pt idx="40">
                  <c:v>7</c:v>
                </c:pt>
                <c:pt idx="41">
                  <c:v>6</c:v>
                </c:pt>
                <c:pt idx="42">
                  <c:v>1</c:v>
                </c:pt>
                <c:pt idx="43">
                  <c:v>2</c:v>
                </c:pt>
                <c:pt idx="44">
                  <c:v>4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6</c:v>
                </c:pt>
                <c:pt idx="52">
                  <c:v>11</c:v>
                </c:pt>
                <c:pt idx="53">
                  <c:v>6</c:v>
                </c:pt>
                <c:pt idx="54">
                  <c:v>2</c:v>
                </c:pt>
                <c:pt idx="55">
                  <c:v>1</c:v>
                </c:pt>
                <c:pt idx="56">
                  <c:v>4</c:v>
                </c:pt>
                <c:pt idx="57">
                  <c:v>1</c:v>
                </c:pt>
                <c:pt idx="58">
                  <c:v>37</c:v>
                </c:pt>
                <c:pt idx="59">
                  <c:v>26</c:v>
                </c:pt>
                <c:pt idx="60">
                  <c:v>7</c:v>
                </c:pt>
                <c:pt idx="61">
                  <c:v>1</c:v>
                </c:pt>
                <c:pt idx="62">
                  <c:v>4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5</c:v>
                </c:pt>
                <c:pt idx="72">
                  <c:v>17</c:v>
                </c:pt>
                <c:pt idx="73">
                  <c:v>1</c:v>
                </c:pt>
                <c:pt idx="74">
                  <c:v>3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3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2</c:v>
                </c:pt>
                <c:pt idx="84">
                  <c:v>7</c:v>
                </c:pt>
                <c:pt idx="85">
                  <c:v>7</c:v>
                </c:pt>
                <c:pt idx="86">
                  <c:v>5</c:v>
                </c:pt>
                <c:pt idx="87">
                  <c:v>1</c:v>
                </c:pt>
                <c:pt idx="88">
                  <c:v>1</c:v>
                </c:pt>
                <c:pt idx="89">
                  <c:v>2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5</c:v>
                </c:pt>
                <c:pt idx="95">
                  <c:v>5</c:v>
                </c:pt>
                <c:pt idx="96">
                  <c:v>1</c:v>
                </c:pt>
                <c:pt idx="97">
                  <c:v>3</c:v>
                </c:pt>
                <c:pt idx="98">
                  <c:v>3</c:v>
                </c:pt>
                <c:pt idx="99">
                  <c:v>10</c:v>
                </c:pt>
                <c:pt idx="100">
                  <c:v>2</c:v>
                </c:pt>
                <c:pt idx="101">
                  <c:v>7</c:v>
                </c:pt>
                <c:pt idx="102">
                  <c:v>1</c:v>
                </c:pt>
                <c:pt idx="103">
                  <c:v>3</c:v>
                </c:pt>
                <c:pt idx="104">
                  <c:v>4</c:v>
                </c:pt>
                <c:pt idx="105">
                  <c:v>11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5</c:v>
                </c:pt>
                <c:pt idx="112">
                  <c:v>2</c:v>
                </c:pt>
                <c:pt idx="113">
                  <c:v>1</c:v>
                </c:pt>
                <c:pt idx="114">
                  <c:v>3</c:v>
                </c:pt>
                <c:pt idx="115">
                  <c:v>3</c:v>
                </c:pt>
                <c:pt idx="116">
                  <c:v>2</c:v>
                </c:pt>
                <c:pt idx="117">
                  <c:v>2</c:v>
                </c:pt>
                <c:pt idx="118">
                  <c:v>1</c:v>
                </c:pt>
                <c:pt idx="119">
                  <c:v>3</c:v>
                </c:pt>
                <c:pt idx="120">
                  <c:v>11</c:v>
                </c:pt>
                <c:pt idx="121">
                  <c:v>2</c:v>
                </c:pt>
                <c:pt idx="122">
                  <c:v>5</c:v>
                </c:pt>
                <c:pt idx="123">
                  <c:v>3</c:v>
                </c:pt>
                <c:pt idx="124">
                  <c:v>8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3</c:v>
                </c:pt>
                <c:pt idx="131">
                  <c:v>2</c:v>
                </c:pt>
                <c:pt idx="132">
                  <c:v>1</c:v>
                </c:pt>
                <c:pt idx="133">
                  <c:v>2</c:v>
                </c:pt>
                <c:pt idx="134">
                  <c:v>1</c:v>
                </c:pt>
                <c:pt idx="135">
                  <c:v>2</c:v>
                </c:pt>
                <c:pt idx="136">
                  <c:v>2</c:v>
                </c:pt>
                <c:pt idx="137">
                  <c:v>4</c:v>
                </c:pt>
                <c:pt idx="138">
                  <c:v>3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3</c:v>
                </c:pt>
                <c:pt idx="143">
                  <c:v>1</c:v>
                </c:pt>
                <c:pt idx="144">
                  <c:v>1</c:v>
                </c:pt>
                <c:pt idx="145">
                  <c:v>14</c:v>
                </c:pt>
                <c:pt idx="146">
                  <c:v>1</c:v>
                </c:pt>
                <c:pt idx="147">
                  <c:v>2</c:v>
                </c:pt>
                <c:pt idx="148">
                  <c:v>2</c:v>
                </c:pt>
                <c:pt idx="149">
                  <c:v>1</c:v>
                </c:pt>
                <c:pt idx="150">
                  <c:v>2</c:v>
                </c:pt>
                <c:pt idx="151">
                  <c:v>1</c:v>
                </c:pt>
                <c:pt idx="152">
                  <c:v>13</c:v>
                </c:pt>
                <c:pt idx="153">
                  <c:v>4</c:v>
                </c:pt>
                <c:pt idx="154">
                  <c:v>101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6</c:v>
                </c:pt>
                <c:pt idx="161">
                  <c:v>1</c:v>
                </c:pt>
                <c:pt idx="162">
                  <c:v>7</c:v>
                </c:pt>
                <c:pt idx="163">
                  <c:v>1</c:v>
                </c:pt>
                <c:pt idx="164">
                  <c:v>11</c:v>
                </c:pt>
                <c:pt idx="165">
                  <c:v>8</c:v>
                </c:pt>
                <c:pt idx="166">
                  <c:v>3</c:v>
                </c:pt>
                <c:pt idx="167">
                  <c:v>2</c:v>
                </c:pt>
                <c:pt idx="168">
                  <c:v>1</c:v>
                </c:pt>
                <c:pt idx="169">
                  <c:v>3</c:v>
                </c:pt>
                <c:pt idx="170">
                  <c:v>29</c:v>
                </c:pt>
                <c:pt idx="171">
                  <c:v>1</c:v>
                </c:pt>
                <c:pt idx="172">
                  <c:v>56</c:v>
                </c:pt>
                <c:pt idx="173">
                  <c:v>3</c:v>
                </c:pt>
                <c:pt idx="174">
                  <c:v>2</c:v>
                </c:pt>
                <c:pt idx="175">
                  <c:v>4</c:v>
                </c:pt>
                <c:pt idx="176">
                  <c:v>3</c:v>
                </c:pt>
                <c:pt idx="177">
                  <c:v>2</c:v>
                </c:pt>
                <c:pt idx="178">
                  <c:v>3</c:v>
                </c:pt>
                <c:pt idx="179">
                  <c:v>3</c:v>
                </c:pt>
                <c:pt idx="180">
                  <c:v>2</c:v>
                </c:pt>
                <c:pt idx="181">
                  <c:v>4</c:v>
                </c:pt>
                <c:pt idx="182">
                  <c:v>6</c:v>
                </c:pt>
                <c:pt idx="183">
                  <c:v>2</c:v>
                </c:pt>
                <c:pt idx="184">
                  <c:v>3</c:v>
                </c:pt>
                <c:pt idx="185">
                  <c:v>5</c:v>
                </c:pt>
                <c:pt idx="186">
                  <c:v>9</c:v>
                </c:pt>
                <c:pt idx="187">
                  <c:v>4</c:v>
                </c:pt>
                <c:pt idx="188">
                  <c:v>4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9</c:v>
                </c:pt>
                <c:pt idx="194">
                  <c:v>2</c:v>
                </c:pt>
                <c:pt idx="195">
                  <c:v>1</c:v>
                </c:pt>
                <c:pt idx="196">
                  <c:v>1</c:v>
                </c:pt>
                <c:pt idx="197">
                  <c:v>2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5</c:v>
                </c:pt>
                <c:pt idx="204">
                  <c:v>1</c:v>
                </c:pt>
                <c:pt idx="205">
                  <c:v>1</c:v>
                </c:pt>
                <c:pt idx="206">
                  <c:v>5</c:v>
                </c:pt>
                <c:pt idx="207">
                  <c:v>23</c:v>
                </c:pt>
                <c:pt idx="208">
                  <c:v>7</c:v>
                </c:pt>
                <c:pt idx="209">
                  <c:v>2</c:v>
                </c:pt>
                <c:pt idx="210">
                  <c:v>3</c:v>
                </c:pt>
                <c:pt idx="211">
                  <c:v>4</c:v>
                </c:pt>
                <c:pt idx="212">
                  <c:v>3</c:v>
                </c:pt>
                <c:pt idx="213">
                  <c:v>1</c:v>
                </c:pt>
                <c:pt idx="214">
                  <c:v>6</c:v>
                </c:pt>
                <c:pt idx="215">
                  <c:v>14</c:v>
                </c:pt>
                <c:pt idx="216">
                  <c:v>2</c:v>
                </c:pt>
                <c:pt idx="217">
                  <c:v>22</c:v>
                </c:pt>
                <c:pt idx="218">
                  <c:v>2</c:v>
                </c:pt>
                <c:pt idx="219">
                  <c:v>4</c:v>
                </c:pt>
                <c:pt idx="220">
                  <c:v>6</c:v>
                </c:pt>
                <c:pt idx="221">
                  <c:v>124</c:v>
                </c:pt>
                <c:pt idx="222">
                  <c:v>42</c:v>
                </c:pt>
                <c:pt idx="223">
                  <c:v>2</c:v>
                </c:pt>
                <c:pt idx="224">
                  <c:v>1</c:v>
                </c:pt>
                <c:pt idx="225">
                  <c:v>14</c:v>
                </c:pt>
                <c:pt idx="226">
                  <c:v>2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3</c:v>
                </c:pt>
                <c:pt idx="231">
                  <c:v>2</c:v>
                </c:pt>
                <c:pt idx="232">
                  <c:v>5</c:v>
                </c:pt>
                <c:pt idx="233">
                  <c:v>1</c:v>
                </c:pt>
                <c:pt idx="234">
                  <c:v>1</c:v>
                </c:pt>
                <c:pt idx="235">
                  <c:v>2</c:v>
                </c:pt>
                <c:pt idx="236">
                  <c:v>1</c:v>
                </c:pt>
                <c:pt idx="237">
                  <c:v>2</c:v>
                </c:pt>
                <c:pt idx="238">
                  <c:v>1</c:v>
                </c:pt>
                <c:pt idx="239">
                  <c:v>5</c:v>
                </c:pt>
                <c:pt idx="240">
                  <c:v>3</c:v>
                </c:pt>
                <c:pt idx="241">
                  <c:v>4</c:v>
                </c:pt>
                <c:pt idx="242">
                  <c:v>1</c:v>
                </c:pt>
                <c:pt idx="243">
                  <c:v>3</c:v>
                </c:pt>
                <c:pt idx="244">
                  <c:v>3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4</c:v>
                </c:pt>
                <c:pt idx="251">
                  <c:v>4</c:v>
                </c:pt>
                <c:pt idx="252">
                  <c:v>1</c:v>
                </c:pt>
                <c:pt idx="253">
                  <c:v>4</c:v>
                </c:pt>
                <c:pt idx="254">
                  <c:v>2</c:v>
                </c:pt>
                <c:pt idx="255">
                  <c:v>1</c:v>
                </c:pt>
                <c:pt idx="256">
                  <c:v>3</c:v>
                </c:pt>
                <c:pt idx="257">
                  <c:v>1</c:v>
                </c:pt>
                <c:pt idx="258">
                  <c:v>16</c:v>
                </c:pt>
                <c:pt idx="259">
                  <c:v>19</c:v>
                </c:pt>
                <c:pt idx="260">
                  <c:v>7</c:v>
                </c:pt>
                <c:pt idx="261">
                  <c:v>1</c:v>
                </c:pt>
                <c:pt idx="262">
                  <c:v>19</c:v>
                </c:pt>
                <c:pt idx="263">
                  <c:v>1</c:v>
                </c:pt>
                <c:pt idx="264">
                  <c:v>6</c:v>
                </c:pt>
                <c:pt idx="265">
                  <c:v>2</c:v>
                </c:pt>
                <c:pt idx="266">
                  <c:v>3</c:v>
                </c:pt>
                <c:pt idx="267">
                  <c:v>2</c:v>
                </c:pt>
                <c:pt idx="268">
                  <c:v>6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4</c:v>
                </c:pt>
                <c:pt idx="275">
                  <c:v>8</c:v>
                </c:pt>
                <c:pt idx="276">
                  <c:v>7</c:v>
                </c:pt>
                <c:pt idx="277">
                  <c:v>5</c:v>
                </c:pt>
                <c:pt idx="278">
                  <c:v>1</c:v>
                </c:pt>
                <c:pt idx="279">
                  <c:v>2</c:v>
                </c:pt>
                <c:pt idx="280">
                  <c:v>3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5</c:v>
                </c:pt>
                <c:pt idx="286">
                  <c:v>5</c:v>
                </c:pt>
                <c:pt idx="287">
                  <c:v>1</c:v>
                </c:pt>
                <c:pt idx="288">
                  <c:v>3</c:v>
                </c:pt>
                <c:pt idx="289">
                  <c:v>3</c:v>
                </c:pt>
                <c:pt idx="290">
                  <c:v>12</c:v>
                </c:pt>
                <c:pt idx="291">
                  <c:v>2</c:v>
                </c:pt>
                <c:pt idx="292">
                  <c:v>7</c:v>
                </c:pt>
                <c:pt idx="29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5B-47A1-8EF0-897781688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1070760"/>
        <c:axId val="741069776"/>
      </c:barChart>
      <c:catAx>
        <c:axId val="741070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Topics within</a:t>
                </a:r>
                <a:r>
                  <a:rPr lang="en-US" sz="1800" baseline="0"/>
                  <a:t> each</a:t>
                </a:r>
                <a:r>
                  <a:rPr lang="en-US" sz="1800"/>
                  <a:t> Clause</a:t>
                </a:r>
              </a:p>
            </c:rich>
          </c:tx>
          <c:layout>
            <c:manualLayout>
              <c:xMode val="edge"/>
              <c:yMode val="edge"/>
              <c:x val="0.4218542144257284"/>
              <c:y val="0.900754062230770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069776"/>
        <c:crosses val="autoZero"/>
        <c:auto val="1"/>
        <c:lblAlgn val="ctr"/>
        <c:lblOffset val="100"/>
        <c:noMultiLvlLbl val="0"/>
      </c:catAx>
      <c:valAx>
        <c:axId val="74106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Count of Predicted</a:t>
                </a:r>
                <a:r>
                  <a:rPr lang="en-US" sz="2000" baseline="0" dirty="0"/>
                  <a:t> Topics</a:t>
                </a:r>
              </a:p>
            </c:rich>
          </c:tx>
          <c:layout>
            <c:manualLayout>
              <c:xMode val="edge"/>
              <c:yMode val="edge"/>
              <c:x val="2.5316455696202532E-3"/>
              <c:y val="0.248201959487888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070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6704B-EF8F-41C7-8E1D-4402B717A6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A40E9D-68A8-4981-9065-C768AF35BA04}">
      <dgm:prSet phldrT="[Text]"/>
      <dgm:spPr/>
      <dgm:t>
        <a:bodyPr/>
        <a:lstStyle/>
        <a:p>
          <a:r>
            <a:rPr lang="en-US" dirty="0"/>
            <a:t>Logical Unit Data</a:t>
          </a:r>
        </a:p>
      </dgm:t>
    </dgm:pt>
    <dgm:pt modelId="{BCDA7E91-1C9B-437D-A74D-938CC64F0095}" type="parTrans" cxnId="{9CD904DC-ED78-4247-B7DB-EFAF0DF89DFA}">
      <dgm:prSet/>
      <dgm:spPr/>
      <dgm:t>
        <a:bodyPr/>
        <a:lstStyle/>
        <a:p>
          <a:endParaRPr lang="en-US"/>
        </a:p>
      </dgm:t>
    </dgm:pt>
    <dgm:pt modelId="{CB5F7AFC-E747-47DC-BC51-4B91AC1387B5}" type="sibTrans" cxnId="{9CD904DC-ED78-4247-B7DB-EFAF0DF89DFA}">
      <dgm:prSet/>
      <dgm:spPr/>
      <dgm:t>
        <a:bodyPr/>
        <a:lstStyle/>
        <a:p>
          <a:endParaRPr lang="en-US"/>
        </a:p>
      </dgm:t>
    </dgm:pt>
    <dgm:pt modelId="{696006B7-BAC6-4D88-BF16-EDFE6B431405}">
      <dgm:prSet phldrT="[Text]"/>
      <dgm:spPr/>
      <dgm:t>
        <a:bodyPr/>
        <a:lstStyle/>
        <a:p>
          <a:r>
            <a:rPr lang="en-US" dirty="0"/>
            <a:t>Unsupervised Model</a:t>
          </a:r>
        </a:p>
      </dgm:t>
    </dgm:pt>
    <dgm:pt modelId="{588504F8-EA2D-46F1-BD0D-D370CDBA5B6E}" type="parTrans" cxnId="{91E05BF3-36C7-4EFC-97BB-FF3D89899543}">
      <dgm:prSet/>
      <dgm:spPr/>
      <dgm:t>
        <a:bodyPr/>
        <a:lstStyle/>
        <a:p>
          <a:endParaRPr lang="en-US"/>
        </a:p>
      </dgm:t>
    </dgm:pt>
    <dgm:pt modelId="{1ECDB0A1-3DDB-47EE-8C82-D9AA04F9208A}" type="sibTrans" cxnId="{91E05BF3-36C7-4EFC-97BB-FF3D89899543}">
      <dgm:prSet/>
      <dgm:spPr/>
      <dgm:t>
        <a:bodyPr/>
        <a:lstStyle/>
        <a:p>
          <a:endParaRPr lang="en-US"/>
        </a:p>
      </dgm:t>
    </dgm:pt>
    <dgm:pt modelId="{59C471DA-B339-4567-BDE2-918ABD5EC37E}">
      <dgm:prSet phldrT="[Text]"/>
      <dgm:spPr/>
      <dgm:t>
        <a:bodyPr/>
        <a:lstStyle/>
        <a:p>
          <a:r>
            <a:rPr lang="en-US" dirty="0"/>
            <a:t>Analysis of Output Classes</a:t>
          </a:r>
        </a:p>
      </dgm:t>
    </dgm:pt>
    <dgm:pt modelId="{50AF671A-7C0F-437A-BC41-A82B4029333C}" type="parTrans" cxnId="{B5632D3B-3DE9-438E-A432-B34152113BE5}">
      <dgm:prSet/>
      <dgm:spPr/>
      <dgm:t>
        <a:bodyPr/>
        <a:lstStyle/>
        <a:p>
          <a:endParaRPr lang="en-US"/>
        </a:p>
      </dgm:t>
    </dgm:pt>
    <dgm:pt modelId="{1DB10C31-A43B-4F3D-89EA-C8160C7C580E}" type="sibTrans" cxnId="{B5632D3B-3DE9-438E-A432-B34152113BE5}">
      <dgm:prSet/>
      <dgm:spPr/>
      <dgm:t>
        <a:bodyPr/>
        <a:lstStyle/>
        <a:p>
          <a:endParaRPr lang="en-US"/>
        </a:p>
      </dgm:t>
    </dgm:pt>
    <dgm:pt modelId="{1C88B768-6283-447C-810B-C0BCC770E486}" type="pres">
      <dgm:prSet presAssocID="{68E6704B-EF8F-41C7-8E1D-4402B717A64A}" presName="Name0" presStyleCnt="0">
        <dgm:presLayoutVars>
          <dgm:dir/>
          <dgm:resizeHandles val="exact"/>
        </dgm:presLayoutVars>
      </dgm:prSet>
      <dgm:spPr/>
    </dgm:pt>
    <dgm:pt modelId="{273A5B08-4FED-4B45-B2C8-E571892F1078}" type="pres">
      <dgm:prSet presAssocID="{D3A40E9D-68A8-4981-9065-C768AF35BA04}" presName="node" presStyleLbl="node1" presStyleIdx="0" presStyleCnt="3">
        <dgm:presLayoutVars>
          <dgm:bulletEnabled val="1"/>
        </dgm:presLayoutVars>
      </dgm:prSet>
      <dgm:spPr/>
    </dgm:pt>
    <dgm:pt modelId="{2B1DE41C-9DF8-4C1F-B278-111F3D00F9DA}" type="pres">
      <dgm:prSet presAssocID="{CB5F7AFC-E747-47DC-BC51-4B91AC1387B5}" presName="sibTrans" presStyleLbl="sibTrans2D1" presStyleIdx="0" presStyleCnt="2"/>
      <dgm:spPr/>
    </dgm:pt>
    <dgm:pt modelId="{0D2D6C83-8CE4-4463-8C5A-A779D7B0B485}" type="pres">
      <dgm:prSet presAssocID="{CB5F7AFC-E747-47DC-BC51-4B91AC1387B5}" presName="connectorText" presStyleLbl="sibTrans2D1" presStyleIdx="0" presStyleCnt="2"/>
      <dgm:spPr/>
    </dgm:pt>
    <dgm:pt modelId="{2682FC66-9F69-41AC-BC9E-52226F773305}" type="pres">
      <dgm:prSet presAssocID="{696006B7-BAC6-4D88-BF16-EDFE6B431405}" presName="node" presStyleLbl="node1" presStyleIdx="1" presStyleCnt="3">
        <dgm:presLayoutVars>
          <dgm:bulletEnabled val="1"/>
        </dgm:presLayoutVars>
      </dgm:prSet>
      <dgm:spPr/>
    </dgm:pt>
    <dgm:pt modelId="{FBD39711-FB3A-4D87-8DCF-E21D555C40BF}" type="pres">
      <dgm:prSet presAssocID="{1ECDB0A1-3DDB-47EE-8C82-D9AA04F9208A}" presName="sibTrans" presStyleLbl="sibTrans2D1" presStyleIdx="1" presStyleCnt="2"/>
      <dgm:spPr/>
    </dgm:pt>
    <dgm:pt modelId="{894A2969-1A52-44EF-81D5-287F28A3369B}" type="pres">
      <dgm:prSet presAssocID="{1ECDB0A1-3DDB-47EE-8C82-D9AA04F9208A}" presName="connectorText" presStyleLbl="sibTrans2D1" presStyleIdx="1" presStyleCnt="2"/>
      <dgm:spPr/>
    </dgm:pt>
    <dgm:pt modelId="{00CA6717-38D1-408A-B90B-9B06293BEA44}" type="pres">
      <dgm:prSet presAssocID="{59C471DA-B339-4567-BDE2-918ABD5EC37E}" presName="node" presStyleLbl="node1" presStyleIdx="2" presStyleCnt="3">
        <dgm:presLayoutVars>
          <dgm:bulletEnabled val="1"/>
        </dgm:presLayoutVars>
      </dgm:prSet>
      <dgm:spPr/>
    </dgm:pt>
  </dgm:ptLst>
  <dgm:cxnLst>
    <dgm:cxn modelId="{7F940526-CC00-40AA-ACB4-85115D19DD0B}" type="presOf" srcId="{59C471DA-B339-4567-BDE2-918ABD5EC37E}" destId="{00CA6717-38D1-408A-B90B-9B06293BEA44}" srcOrd="0" destOrd="0" presId="urn:microsoft.com/office/officeart/2005/8/layout/process1"/>
    <dgm:cxn modelId="{63704A3A-EEBB-4D77-9FB9-9C2357387D0E}" type="presOf" srcId="{CB5F7AFC-E747-47DC-BC51-4B91AC1387B5}" destId="{2B1DE41C-9DF8-4C1F-B278-111F3D00F9DA}" srcOrd="0" destOrd="0" presId="urn:microsoft.com/office/officeart/2005/8/layout/process1"/>
    <dgm:cxn modelId="{B5632D3B-3DE9-438E-A432-B34152113BE5}" srcId="{68E6704B-EF8F-41C7-8E1D-4402B717A64A}" destId="{59C471DA-B339-4567-BDE2-918ABD5EC37E}" srcOrd="2" destOrd="0" parTransId="{50AF671A-7C0F-437A-BC41-A82B4029333C}" sibTransId="{1DB10C31-A43B-4F3D-89EA-C8160C7C580E}"/>
    <dgm:cxn modelId="{61411143-6833-495E-A8C5-3331E9183BB6}" type="presOf" srcId="{696006B7-BAC6-4D88-BF16-EDFE6B431405}" destId="{2682FC66-9F69-41AC-BC9E-52226F773305}" srcOrd="0" destOrd="0" presId="urn:microsoft.com/office/officeart/2005/8/layout/process1"/>
    <dgm:cxn modelId="{E15C4967-FE47-4F90-BBCF-339B26D6AE50}" type="presOf" srcId="{1ECDB0A1-3DDB-47EE-8C82-D9AA04F9208A}" destId="{FBD39711-FB3A-4D87-8DCF-E21D555C40BF}" srcOrd="0" destOrd="0" presId="urn:microsoft.com/office/officeart/2005/8/layout/process1"/>
    <dgm:cxn modelId="{74632778-53C1-4D88-B55E-2A54975D5015}" type="presOf" srcId="{68E6704B-EF8F-41C7-8E1D-4402B717A64A}" destId="{1C88B768-6283-447C-810B-C0BCC770E486}" srcOrd="0" destOrd="0" presId="urn:microsoft.com/office/officeart/2005/8/layout/process1"/>
    <dgm:cxn modelId="{FB69A98A-15F0-4DBC-A6C9-1CC7D051C349}" type="presOf" srcId="{CB5F7AFC-E747-47DC-BC51-4B91AC1387B5}" destId="{0D2D6C83-8CE4-4463-8C5A-A779D7B0B485}" srcOrd="1" destOrd="0" presId="urn:microsoft.com/office/officeart/2005/8/layout/process1"/>
    <dgm:cxn modelId="{12E39D9A-5E9F-4AC1-9488-E9844F6FB1F5}" type="presOf" srcId="{1ECDB0A1-3DDB-47EE-8C82-D9AA04F9208A}" destId="{894A2969-1A52-44EF-81D5-287F28A3369B}" srcOrd="1" destOrd="0" presId="urn:microsoft.com/office/officeart/2005/8/layout/process1"/>
    <dgm:cxn modelId="{F5A4B89F-2A6D-4867-AD49-7049A11DA1B3}" type="presOf" srcId="{D3A40E9D-68A8-4981-9065-C768AF35BA04}" destId="{273A5B08-4FED-4B45-B2C8-E571892F1078}" srcOrd="0" destOrd="0" presId="urn:microsoft.com/office/officeart/2005/8/layout/process1"/>
    <dgm:cxn modelId="{9CD904DC-ED78-4247-B7DB-EFAF0DF89DFA}" srcId="{68E6704B-EF8F-41C7-8E1D-4402B717A64A}" destId="{D3A40E9D-68A8-4981-9065-C768AF35BA04}" srcOrd="0" destOrd="0" parTransId="{BCDA7E91-1C9B-437D-A74D-938CC64F0095}" sibTransId="{CB5F7AFC-E747-47DC-BC51-4B91AC1387B5}"/>
    <dgm:cxn modelId="{91E05BF3-36C7-4EFC-97BB-FF3D89899543}" srcId="{68E6704B-EF8F-41C7-8E1D-4402B717A64A}" destId="{696006B7-BAC6-4D88-BF16-EDFE6B431405}" srcOrd="1" destOrd="0" parTransId="{588504F8-EA2D-46F1-BD0D-D370CDBA5B6E}" sibTransId="{1ECDB0A1-3DDB-47EE-8C82-D9AA04F9208A}"/>
    <dgm:cxn modelId="{5FAE8730-1C89-4AD3-BA8E-8742EB572BBC}" type="presParOf" srcId="{1C88B768-6283-447C-810B-C0BCC770E486}" destId="{273A5B08-4FED-4B45-B2C8-E571892F1078}" srcOrd="0" destOrd="0" presId="urn:microsoft.com/office/officeart/2005/8/layout/process1"/>
    <dgm:cxn modelId="{CD397F20-B70D-4853-B551-CE4C98982614}" type="presParOf" srcId="{1C88B768-6283-447C-810B-C0BCC770E486}" destId="{2B1DE41C-9DF8-4C1F-B278-111F3D00F9DA}" srcOrd="1" destOrd="0" presId="urn:microsoft.com/office/officeart/2005/8/layout/process1"/>
    <dgm:cxn modelId="{54712A3F-9068-4A43-9569-F4FCFDEC0271}" type="presParOf" srcId="{2B1DE41C-9DF8-4C1F-B278-111F3D00F9DA}" destId="{0D2D6C83-8CE4-4463-8C5A-A779D7B0B485}" srcOrd="0" destOrd="0" presId="urn:microsoft.com/office/officeart/2005/8/layout/process1"/>
    <dgm:cxn modelId="{1B25DD0E-DFDD-4B70-B5C6-EE2D7BF7B7F1}" type="presParOf" srcId="{1C88B768-6283-447C-810B-C0BCC770E486}" destId="{2682FC66-9F69-41AC-BC9E-52226F773305}" srcOrd="2" destOrd="0" presId="urn:microsoft.com/office/officeart/2005/8/layout/process1"/>
    <dgm:cxn modelId="{BAE72D76-46F5-421D-A38E-B065E569402F}" type="presParOf" srcId="{1C88B768-6283-447C-810B-C0BCC770E486}" destId="{FBD39711-FB3A-4D87-8DCF-E21D555C40BF}" srcOrd="3" destOrd="0" presId="urn:microsoft.com/office/officeart/2005/8/layout/process1"/>
    <dgm:cxn modelId="{F4CD0E63-8BCD-4309-83CB-7EA6F5B7DDDD}" type="presParOf" srcId="{FBD39711-FB3A-4D87-8DCF-E21D555C40BF}" destId="{894A2969-1A52-44EF-81D5-287F28A3369B}" srcOrd="0" destOrd="0" presId="urn:microsoft.com/office/officeart/2005/8/layout/process1"/>
    <dgm:cxn modelId="{B2BA65DA-2A65-4542-ADC5-BF6D09C1D1C9}" type="presParOf" srcId="{1C88B768-6283-447C-810B-C0BCC770E486}" destId="{00CA6717-38D1-408A-B90B-9B06293BEA4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E6704B-EF8F-41C7-8E1D-4402B717A6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A40E9D-68A8-4981-9065-C768AF35BA04}">
      <dgm:prSet phldrT="[Text]"/>
      <dgm:spPr/>
      <dgm:t>
        <a:bodyPr/>
        <a:lstStyle/>
        <a:p>
          <a:r>
            <a:rPr lang="en-US" dirty="0"/>
            <a:t>Preprocessing of Logical Units</a:t>
          </a:r>
        </a:p>
      </dgm:t>
    </dgm:pt>
    <dgm:pt modelId="{BCDA7E91-1C9B-437D-A74D-938CC64F0095}" type="parTrans" cxnId="{9CD904DC-ED78-4247-B7DB-EFAF0DF89DFA}">
      <dgm:prSet/>
      <dgm:spPr/>
      <dgm:t>
        <a:bodyPr/>
        <a:lstStyle/>
        <a:p>
          <a:endParaRPr lang="en-US"/>
        </a:p>
      </dgm:t>
    </dgm:pt>
    <dgm:pt modelId="{CB5F7AFC-E747-47DC-BC51-4B91AC1387B5}" type="sibTrans" cxnId="{9CD904DC-ED78-4247-B7DB-EFAF0DF89DFA}">
      <dgm:prSet/>
      <dgm:spPr/>
      <dgm:t>
        <a:bodyPr/>
        <a:lstStyle/>
        <a:p>
          <a:endParaRPr lang="en-US"/>
        </a:p>
      </dgm:t>
    </dgm:pt>
    <dgm:pt modelId="{696006B7-BAC6-4D88-BF16-EDFE6B431405}">
      <dgm:prSet phldrT="[Text]"/>
      <dgm:spPr/>
      <dgm:t>
        <a:bodyPr/>
        <a:lstStyle/>
        <a:p>
          <a:r>
            <a:rPr lang="en-US" dirty="0"/>
            <a:t>LDA Model</a:t>
          </a:r>
        </a:p>
      </dgm:t>
    </dgm:pt>
    <dgm:pt modelId="{588504F8-EA2D-46F1-BD0D-D370CDBA5B6E}" type="parTrans" cxnId="{91E05BF3-36C7-4EFC-97BB-FF3D89899543}">
      <dgm:prSet/>
      <dgm:spPr/>
      <dgm:t>
        <a:bodyPr/>
        <a:lstStyle/>
        <a:p>
          <a:endParaRPr lang="en-US"/>
        </a:p>
      </dgm:t>
    </dgm:pt>
    <dgm:pt modelId="{1ECDB0A1-3DDB-47EE-8C82-D9AA04F9208A}" type="sibTrans" cxnId="{91E05BF3-36C7-4EFC-97BB-FF3D89899543}">
      <dgm:prSet/>
      <dgm:spPr/>
      <dgm:t>
        <a:bodyPr/>
        <a:lstStyle/>
        <a:p>
          <a:endParaRPr lang="en-US"/>
        </a:p>
      </dgm:t>
    </dgm:pt>
    <dgm:pt modelId="{59C471DA-B339-4567-BDE2-918ABD5EC37E}">
      <dgm:prSet phldrT="[Text]"/>
      <dgm:spPr/>
      <dgm:t>
        <a:bodyPr/>
        <a:lstStyle/>
        <a:p>
          <a:r>
            <a:rPr lang="en-US" dirty="0"/>
            <a:t>Analysis of Output Topics</a:t>
          </a:r>
        </a:p>
      </dgm:t>
    </dgm:pt>
    <dgm:pt modelId="{50AF671A-7C0F-437A-BC41-A82B4029333C}" type="parTrans" cxnId="{B5632D3B-3DE9-438E-A432-B34152113BE5}">
      <dgm:prSet/>
      <dgm:spPr/>
      <dgm:t>
        <a:bodyPr/>
        <a:lstStyle/>
        <a:p>
          <a:endParaRPr lang="en-US"/>
        </a:p>
      </dgm:t>
    </dgm:pt>
    <dgm:pt modelId="{1DB10C31-A43B-4F3D-89EA-C8160C7C580E}" type="sibTrans" cxnId="{B5632D3B-3DE9-438E-A432-B34152113BE5}">
      <dgm:prSet/>
      <dgm:spPr/>
      <dgm:t>
        <a:bodyPr/>
        <a:lstStyle/>
        <a:p>
          <a:endParaRPr lang="en-US"/>
        </a:p>
      </dgm:t>
    </dgm:pt>
    <dgm:pt modelId="{1C88B768-6283-447C-810B-C0BCC770E486}" type="pres">
      <dgm:prSet presAssocID="{68E6704B-EF8F-41C7-8E1D-4402B717A64A}" presName="Name0" presStyleCnt="0">
        <dgm:presLayoutVars>
          <dgm:dir/>
          <dgm:resizeHandles val="exact"/>
        </dgm:presLayoutVars>
      </dgm:prSet>
      <dgm:spPr/>
    </dgm:pt>
    <dgm:pt modelId="{273A5B08-4FED-4B45-B2C8-E571892F1078}" type="pres">
      <dgm:prSet presAssocID="{D3A40E9D-68A8-4981-9065-C768AF35BA04}" presName="node" presStyleLbl="node1" presStyleIdx="0" presStyleCnt="3">
        <dgm:presLayoutVars>
          <dgm:bulletEnabled val="1"/>
        </dgm:presLayoutVars>
      </dgm:prSet>
      <dgm:spPr/>
    </dgm:pt>
    <dgm:pt modelId="{2B1DE41C-9DF8-4C1F-B278-111F3D00F9DA}" type="pres">
      <dgm:prSet presAssocID="{CB5F7AFC-E747-47DC-BC51-4B91AC1387B5}" presName="sibTrans" presStyleLbl="sibTrans2D1" presStyleIdx="0" presStyleCnt="2"/>
      <dgm:spPr/>
    </dgm:pt>
    <dgm:pt modelId="{0D2D6C83-8CE4-4463-8C5A-A779D7B0B485}" type="pres">
      <dgm:prSet presAssocID="{CB5F7AFC-E747-47DC-BC51-4B91AC1387B5}" presName="connectorText" presStyleLbl="sibTrans2D1" presStyleIdx="0" presStyleCnt="2"/>
      <dgm:spPr/>
    </dgm:pt>
    <dgm:pt modelId="{2682FC66-9F69-41AC-BC9E-52226F773305}" type="pres">
      <dgm:prSet presAssocID="{696006B7-BAC6-4D88-BF16-EDFE6B431405}" presName="node" presStyleLbl="node1" presStyleIdx="1" presStyleCnt="3">
        <dgm:presLayoutVars>
          <dgm:bulletEnabled val="1"/>
        </dgm:presLayoutVars>
      </dgm:prSet>
      <dgm:spPr/>
    </dgm:pt>
    <dgm:pt modelId="{FBD39711-FB3A-4D87-8DCF-E21D555C40BF}" type="pres">
      <dgm:prSet presAssocID="{1ECDB0A1-3DDB-47EE-8C82-D9AA04F9208A}" presName="sibTrans" presStyleLbl="sibTrans2D1" presStyleIdx="1" presStyleCnt="2"/>
      <dgm:spPr/>
    </dgm:pt>
    <dgm:pt modelId="{894A2969-1A52-44EF-81D5-287F28A3369B}" type="pres">
      <dgm:prSet presAssocID="{1ECDB0A1-3DDB-47EE-8C82-D9AA04F9208A}" presName="connectorText" presStyleLbl="sibTrans2D1" presStyleIdx="1" presStyleCnt="2"/>
      <dgm:spPr/>
    </dgm:pt>
    <dgm:pt modelId="{00CA6717-38D1-408A-B90B-9B06293BEA44}" type="pres">
      <dgm:prSet presAssocID="{59C471DA-B339-4567-BDE2-918ABD5EC37E}" presName="node" presStyleLbl="node1" presStyleIdx="2" presStyleCnt="3">
        <dgm:presLayoutVars>
          <dgm:bulletEnabled val="1"/>
        </dgm:presLayoutVars>
      </dgm:prSet>
      <dgm:spPr/>
    </dgm:pt>
  </dgm:ptLst>
  <dgm:cxnLst>
    <dgm:cxn modelId="{7F940526-CC00-40AA-ACB4-85115D19DD0B}" type="presOf" srcId="{59C471DA-B339-4567-BDE2-918ABD5EC37E}" destId="{00CA6717-38D1-408A-B90B-9B06293BEA44}" srcOrd="0" destOrd="0" presId="urn:microsoft.com/office/officeart/2005/8/layout/process1"/>
    <dgm:cxn modelId="{63704A3A-EEBB-4D77-9FB9-9C2357387D0E}" type="presOf" srcId="{CB5F7AFC-E747-47DC-BC51-4B91AC1387B5}" destId="{2B1DE41C-9DF8-4C1F-B278-111F3D00F9DA}" srcOrd="0" destOrd="0" presId="urn:microsoft.com/office/officeart/2005/8/layout/process1"/>
    <dgm:cxn modelId="{B5632D3B-3DE9-438E-A432-B34152113BE5}" srcId="{68E6704B-EF8F-41C7-8E1D-4402B717A64A}" destId="{59C471DA-B339-4567-BDE2-918ABD5EC37E}" srcOrd="2" destOrd="0" parTransId="{50AF671A-7C0F-437A-BC41-A82B4029333C}" sibTransId="{1DB10C31-A43B-4F3D-89EA-C8160C7C580E}"/>
    <dgm:cxn modelId="{61411143-6833-495E-A8C5-3331E9183BB6}" type="presOf" srcId="{696006B7-BAC6-4D88-BF16-EDFE6B431405}" destId="{2682FC66-9F69-41AC-BC9E-52226F773305}" srcOrd="0" destOrd="0" presId="urn:microsoft.com/office/officeart/2005/8/layout/process1"/>
    <dgm:cxn modelId="{E15C4967-FE47-4F90-BBCF-339B26D6AE50}" type="presOf" srcId="{1ECDB0A1-3DDB-47EE-8C82-D9AA04F9208A}" destId="{FBD39711-FB3A-4D87-8DCF-E21D555C40BF}" srcOrd="0" destOrd="0" presId="urn:microsoft.com/office/officeart/2005/8/layout/process1"/>
    <dgm:cxn modelId="{74632778-53C1-4D88-B55E-2A54975D5015}" type="presOf" srcId="{68E6704B-EF8F-41C7-8E1D-4402B717A64A}" destId="{1C88B768-6283-447C-810B-C0BCC770E486}" srcOrd="0" destOrd="0" presId="urn:microsoft.com/office/officeart/2005/8/layout/process1"/>
    <dgm:cxn modelId="{FB69A98A-15F0-4DBC-A6C9-1CC7D051C349}" type="presOf" srcId="{CB5F7AFC-E747-47DC-BC51-4B91AC1387B5}" destId="{0D2D6C83-8CE4-4463-8C5A-A779D7B0B485}" srcOrd="1" destOrd="0" presId="urn:microsoft.com/office/officeart/2005/8/layout/process1"/>
    <dgm:cxn modelId="{12E39D9A-5E9F-4AC1-9488-E9844F6FB1F5}" type="presOf" srcId="{1ECDB0A1-3DDB-47EE-8C82-D9AA04F9208A}" destId="{894A2969-1A52-44EF-81D5-287F28A3369B}" srcOrd="1" destOrd="0" presId="urn:microsoft.com/office/officeart/2005/8/layout/process1"/>
    <dgm:cxn modelId="{F5A4B89F-2A6D-4867-AD49-7049A11DA1B3}" type="presOf" srcId="{D3A40E9D-68A8-4981-9065-C768AF35BA04}" destId="{273A5B08-4FED-4B45-B2C8-E571892F1078}" srcOrd="0" destOrd="0" presId="urn:microsoft.com/office/officeart/2005/8/layout/process1"/>
    <dgm:cxn modelId="{9CD904DC-ED78-4247-B7DB-EFAF0DF89DFA}" srcId="{68E6704B-EF8F-41C7-8E1D-4402B717A64A}" destId="{D3A40E9D-68A8-4981-9065-C768AF35BA04}" srcOrd="0" destOrd="0" parTransId="{BCDA7E91-1C9B-437D-A74D-938CC64F0095}" sibTransId="{CB5F7AFC-E747-47DC-BC51-4B91AC1387B5}"/>
    <dgm:cxn modelId="{91E05BF3-36C7-4EFC-97BB-FF3D89899543}" srcId="{68E6704B-EF8F-41C7-8E1D-4402B717A64A}" destId="{696006B7-BAC6-4D88-BF16-EDFE6B431405}" srcOrd="1" destOrd="0" parTransId="{588504F8-EA2D-46F1-BD0D-D370CDBA5B6E}" sibTransId="{1ECDB0A1-3DDB-47EE-8C82-D9AA04F9208A}"/>
    <dgm:cxn modelId="{5FAE8730-1C89-4AD3-BA8E-8742EB572BBC}" type="presParOf" srcId="{1C88B768-6283-447C-810B-C0BCC770E486}" destId="{273A5B08-4FED-4B45-B2C8-E571892F1078}" srcOrd="0" destOrd="0" presId="urn:microsoft.com/office/officeart/2005/8/layout/process1"/>
    <dgm:cxn modelId="{CD397F20-B70D-4853-B551-CE4C98982614}" type="presParOf" srcId="{1C88B768-6283-447C-810B-C0BCC770E486}" destId="{2B1DE41C-9DF8-4C1F-B278-111F3D00F9DA}" srcOrd="1" destOrd="0" presId="urn:microsoft.com/office/officeart/2005/8/layout/process1"/>
    <dgm:cxn modelId="{54712A3F-9068-4A43-9569-F4FCFDEC0271}" type="presParOf" srcId="{2B1DE41C-9DF8-4C1F-B278-111F3D00F9DA}" destId="{0D2D6C83-8CE4-4463-8C5A-A779D7B0B485}" srcOrd="0" destOrd="0" presId="urn:microsoft.com/office/officeart/2005/8/layout/process1"/>
    <dgm:cxn modelId="{1B25DD0E-DFDD-4B70-B5C6-EE2D7BF7B7F1}" type="presParOf" srcId="{1C88B768-6283-447C-810B-C0BCC770E486}" destId="{2682FC66-9F69-41AC-BC9E-52226F773305}" srcOrd="2" destOrd="0" presId="urn:microsoft.com/office/officeart/2005/8/layout/process1"/>
    <dgm:cxn modelId="{BAE72D76-46F5-421D-A38E-B065E569402F}" type="presParOf" srcId="{1C88B768-6283-447C-810B-C0BCC770E486}" destId="{FBD39711-FB3A-4D87-8DCF-E21D555C40BF}" srcOrd="3" destOrd="0" presId="urn:microsoft.com/office/officeart/2005/8/layout/process1"/>
    <dgm:cxn modelId="{F4CD0E63-8BCD-4309-83CB-7EA6F5B7DDDD}" type="presParOf" srcId="{FBD39711-FB3A-4D87-8DCF-E21D555C40BF}" destId="{894A2969-1A52-44EF-81D5-287F28A3369B}" srcOrd="0" destOrd="0" presId="urn:microsoft.com/office/officeart/2005/8/layout/process1"/>
    <dgm:cxn modelId="{B2BA65DA-2A65-4542-ADC5-BF6D09C1D1C9}" type="presParOf" srcId="{1C88B768-6283-447C-810B-C0BCC770E486}" destId="{00CA6717-38D1-408A-B90B-9B06293BEA4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E6704B-EF8F-41C7-8E1D-4402B717A6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A40E9D-68A8-4981-9065-C768AF35BA04}">
      <dgm:prSet phldrT="[Text]"/>
      <dgm:spPr/>
      <dgm:t>
        <a:bodyPr/>
        <a:lstStyle/>
        <a:p>
          <a:r>
            <a:rPr lang="en-US" dirty="0"/>
            <a:t>Logical Unit Data</a:t>
          </a:r>
        </a:p>
      </dgm:t>
    </dgm:pt>
    <dgm:pt modelId="{BCDA7E91-1C9B-437D-A74D-938CC64F0095}" type="parTrans" cxnId="{9CD904DC-ED78-4247-B7DB-EFAF0DF89DFA}">
      <dgm:prSet/>
      <dgm:spPr/>
      <dgm:t>
        <a:bodyPr/>
        <a:lstStyle/>
        <a:p>
          <a:endParaRPr lang="en-US"/>
        </a:p>
      </dgm:t>
    </dgm:pt>
    <dgm:pt modelId="{CB5F7AFC-E747-47DC-BC51-4B91AC1387B5}" type="sibTrans" cxnId="{9CD904DC-ED78-4247-B7DB-EFAF0DF89DFA}">
      <dgm:prSet/>
      <dgm:spPr/>
      <dgm:t>
        <a:bodyPr/>
        <a:lstStyle/>
        <a:p>
          <a:endParaRPr lang="en-US"/>
        </a:p>
      </dgm:t>
    </dgm:pt>
    <dgm:pt modelId="{696006B7-BAC6-4D88-BF16-EDFE6B431405}">
      <dgm:prSet phldrT="[Text]"/>
      <dgm:spPr/>
      <dgm:t>
        <a:bodyPr/>
        <a:lstStyle/>
        <a:p>
          <a:r>
            <a:rPr lang="en-US" dirty="0"/>
            <a:t>Unsupervised Model</a:t>
          </a:r>
        </a:p>
      </dgm:t>
    </dgm:pt>
    <dgm:pt modelId="{588504F8-EA2D-46F1-BD0D-D370CDBA5B6E}" type="parTrans" cxnId="{91E05BF3-36C7-4EFC-97BB-FF3D89899543}">
      <dgm:prSet/>
      <dgm:spPr/>
      <dgm:t>
        <a:bodyPr/>
        <a:lstStyle/>
        <a:p>
          <a:endParaRPr lang="en-US"/>
        </a:p>
      </dgm:t>
    </dgm:pt>
    <dgm:pt modelId="{1ECDB0A1-3DDB-47EE-8C82-D9AA04F9208A}" type="sibTrans" cxnId="{91E05BF3-36C7-4EFC-97BB-FF3D89899543}">
      <dgm:prSet/>
      <dgm:spPr/>
      <dgm:t>
        <a:bodyPr/>
        <a:lstStyle/>
        <a:p>
          <a:endParaRPr lang="en-US"/>
        </a:p>
      </dgm:t>
    </dgm:pt>
    <dgm:pt modelId="{59C471DA-B339-4567-BDE2-918ABD5EC37E}">
      <dgm:prSet phldrT="[Text]"/>
      <dgm:spPr/>
      <dgm:t>
        <a:bodyPr/>
        <a:lstStyle/>
        <a:p>
          <a:r>
            <a:rPr lang="en-US" dirty="0"/>
            <a:t>Supervised</a:t>
          </a:r>
        </a:p>
        <a:p>
          <a:r>
            <a:rPr lang="en-US" dirty="0"/>
            <a:t>Mapping</a:t>
          </a:r>
        </a:p>
      </dgm:t>
    </dgm:pt>
    <dgm:pt modelId="{50AF671A-7C0F-437A-BC41-A82B4029333C}" type="parTrans" cxnId="{B5632D3B-3DE9-438E-A432-B34152113BE5}">
      <dgm:prSet/>
      <dgm:spPr/>
      <dgm:t>
        <a:bodyPr/>
        <a:lstStyle/>
        <a:p>
          <a:endParaRPr lang="en-US"/>
        </a:p>
      </dgm:t>
    </dgm:pt>
    <dgm:pt modelId="{1DB10C31-A43B-4F3D-89EA-C8160C7C580E}" type="sibTrans" cxnId="{B5632D3B-3DE9-438E-A432-B34152113BE5}">
      <dgm:prSet/>
      <dgm:spPr/>
      <dgm:t>
        <a:bodyPr/>
        <a:lstStyle/>
        <a:p>
          <a:endParaRPr lang="en-US"/>
        </a:p>
      </dgm:t>
    </dgm:pt>
    <dgm:pt modelId="{5FC089EF-A50F-43CC-9A00-2AD09A086C3B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99D09631-B18D-4440-9D39-E1F6138A70DA}" type="parTrans" cxnId="{1E25878B-F410-4EBD-A81F-DCB0F789FB2F}">
      <dgm:prSet/>
      <dgm:spPr/>
      <dgm:t>
        <a:bodyPr/>
        <a:lstStyle/>
        <a:p>
          <a:endParaRPr lang="en-US"/>
        </a:p>
      </dgm:t>
    </dgm:pt>
    <dgm:pt modelId="{0699C1CC-415A-4F48-895D-725DB5592245}" type="sibTrans" cxnId="{1E25878B-F410-4EBD-A81F-DCB0F789FB2F}">
      <dgm:prSet/>
      <dgm:spPr/>
      <dgm:t>
        <a:bodyPr/>
        <a:lstStyle/>
        <a:p>
          <a:endParaRPr lang="en-US"/>
        </a:p>
      </dgm:t>
    </dgm:pt>
    <dgm:pt modelId="{1C88B768-6283-447C-810B-C0BCC770E486}" type="pres">
      <dgm:prSet presAssocID="{68E6704B-EF8F-41C7-8E1D-4402B717A64A}" presName="Name0" presStyleCnt="0">
        <dgm:presLayoutVars>
          <dgm:dir/>
          <dgm:resizeHandles val="exact"/>
        </dgm:presLayoutVars>
      </dgm:prSet>
      <dgm:spPr/>
    </dgm:pt>
    <dgm:pt modelId="{273A5B08-4FED-4B45-B2C8-E571892F1078}" type="pres">
      <dgm:prSet presAssocID="{D3A40E9D-68A8-4981-9065-C768AF35BA04}" presName="node" presStyleLbl="node1" presStyleIdx="0" presStyleCnt="4">
        <dgm:presLayoutVars>
          <dgm:bulletEnabled val="1"/>
        </dgm:presLayoutVars>
      </dgm:prSet>
      <dgm:spPr/>
    </dgm:pt>
    <dgm:pt modelId="{2B1DE41C-9DF8-4C1F-B278-111F3D00F9DA}" type="pres">
      <dgm:prSet presAssocID="{CB5F7AFC-E747-47DC-BC51-4B91AC1387B5}" presName="sibTrans" presStyleLbl="sibTrans2D1" presStyleIdx="0" presStyleCnt="3"/>
      <dgm:spPr/>
    </dgm:pt>
    <dgm:pt modelId="{0D2D6C83-8CE4-4463-8C5A-A779D7B0B485}" type="pres">
      <dgm:prSet presAssocID="{CB5F7AFC-E747-47DC-BC51-4B91AC1387B5}" presName="connectorText" presStyleLbl="sibTrans2D1" presStyleIdx="0" presStyleCnt="3"/>
      <dgm:spPr/>
    </dgm:pt>
    <dgm:pt modelId="{2682FC66-9F69-41AC-BC9E-52226F773305}" type="pres">
      <dgm:prSet presAssocID="{696006B7-BAC6-4D88-BF16-EDFE6B431405}" presName="node" presStyleLbl="node1" presStyleIdx="1" presStyleCnt="4">
        <dgm:presLayoutVars>
          <dgm:bulletEnabled val="1"/>
        </dgm:presLayoutVars>
      </dgm:prSet>
      <dgm:spPr/>
    </dgm:pt>
    <dgm:pt modelId="{FBD39711-FB3A-4D87-8DCF-E21D555C40BF}" type="pres">
      <dgm:prSet presAssocID="{1ECDB0A1-3DDB-47EE-8C82-D9AA04F9208A}" presName="sibTrans" presStyleLbl="sibTrans2D1" presStyleIdx="1" presStyleCnt="3"/>
      <dgm:spPr/>
    </dgm:pt>
    <dgm:pt modelId="{894A2969-1A52-44EF-81D5-287F28A3369B}" type="pres">
      <dgm:prSet presAssocID="{1ECDB0A1-3DDB-47EE-8C82-D9AA04F9208A}" presName="connectorText" presStyleLbl="sibTrans2D1" presStyleIdx="1" presStyleCnt="3"/>
      <dgm:spPr/>
    </dgm:pt>
    <dgm:pt modelId="{00CA6717-38D1-408A-B90B-9B06293BEA44}" type="pres">
      <dgm:prSet presAssocID="{59C471DA-B339-4567-BDE2-918ABD5EC37E}" presName="node" presStyleLbl="node1" presStyleIdx="2" presStyleCnt="4">
        <dgm:presLayoutVars>
          <dgm:bulletEnabled val="1"/>
        </dgm:presLayoutVars>
      </dgm:prSet>
      <dgm:spPr/>
    </dgm:pt>
    <dgm:pt modelId="{70782AA8-D531-4436-B615-723975DC6CCC}" type="pres">
      <dgm:prSet presAssocID="{1DB10C31-A43B-4F3D-89EA-C8160C7C580E}" presName="sibTrans" presStyleLbl="sibTrans2D1" presStyleIdx="2" presStyleCnt="3"/>
      <dgm:spPr/>
    </dgm:pt>
    <dgm:pt modelId="{A1F7F056-F2E0-4DAE-B2E3-6280B6E7DB9B}" type="pres">
      <dgm:prSet presAssocID="{1DB10C31-A43B-4F3D-89EA-C8160C7C580E}" presName="connectorText" presStyleLbl="sibTrans2D1" presStyleIdx="2" presStyleCnt="3"/>
      <dgm:spPr/>
    </dgm:pt>
    <dgm:pt modelId="{FD9039B2-BD7D-4E62-9C7B-AD70B53F4620}" type="pres">
      <dgm:prSet presAssocID="{5FC089EF-A50F-43CC-9A00-2AD09A086C3B}" presName="node" presStyleLbl="node1" presStyleIdx="3" presStyleCnt="4">
        <dgm:presLayoutVars>
          <dgm:bulletEnabled val="1"/>
        </dgm:presLayoutVars>
      </dgm:prSet>
      <dgm:spPr/>
    </dgm:pt>
  </dgm:ptLst>
  <dgm:cxnLst>
    <dgm:cxn modelId="{189BB41B-176F-497E-A3F8-76836842592D}" type="presOf" srcId="{5FC089EF-A50F-43CC-9A00-2AD09A086C3B}" destId="{FD9039B2-BD7D-4E62-9C7B-AD70B53F4620}" srcOrd="0" destOrd="0" presId="urn:microsoft.com/office/officeart/2005/8/layout/process1"/>
    <dgm:cxn modelId="{7F940526-CC00-40AA-ACB4-85115D19DD0B}" type="presOf" srcId="{59C471DA-B339-4567-BDE2-918ABD5EC37E}" destId="{00CA6717-38D1-408A-B90B-9B06293BEA44}" srcOrd="0" destOrd="0" presId="urn:microsoft.com/office/officeart/2005/8/layout/process1"/>
    <dgm:cxn modelId="{FD4FA029-587C-4AE8-964E-27DB1CE30EFA}" type="presOf" srcId="{1DB10C31-A43B-4F3D-89EA-C8160C7C580E}" destId="{A1F7F056-F2E0-4DAE-B2E3-6280B6E7DB9B}" srcOrd="1" destOrd="0" presId="urn:microsoft.com/office/officeart/2005/8/layout/process1"/>
    <dgm:cxn modelId="{63704A3A-EEBB-4D77-9FB9-9C2357387D0E}" type="presOf" srcId="{CB5F7AFC-E747-47DC-BC51-4B91AC1387B5}" destId="{2B1DE41C-9DF8-4C1F-B278-111F3D00F9DA}" srcOrd="0" destOrd="0" presId="urn:microsoft.com/office/officeart/2005/8/layout/process1"/>
    <dgm:cxn modelId="{B5632D3B-3DE9-438E-A432-B34152113BE5}" srcId="{68E6704B-EF8F-41C7-8E1D-4402B717A64A}" destId="{59C471DA-B339-4567-BDE2-918ABD5EC37E}" srcOrd="2" destOrd="0" parTransId="{50AF671A-7C0F-437A-BC41-A82B4029333C}" sibTransId="{1DB10C31-A43B-4F3D-89EA-C8160C7C580E}"/>
    <dgm:cxn modelId="{61411143-6833-495E-A8C5-3331E9183BB6}" type="presOf" srcId="{696006B7-BAC6-4D88-BF16-EDFE6B431405}" destId="{2682FC66-9F69-41AC-BC9E-52226F773305}" srcOrd="0" destOrd="0" presId="urn:microsoft.com/office/officeart/2005/8/layout/process1"/>
    <dgm:cxn modelId="{E15C4967-FE47-4F90-BBCF-339B26D6AE50}" type="presOf" srcId="{1ECDB0A1-3DDB-47EE-8C82-D9AA04F9208A}" destId="{FBD39711-FB3A-4D87-8DCF-E21D555C40BF}" srcOrd="0" destOrd="0" presId="urn:microsoft.com/office/officeart/2005/8/layout/process1"/>
    <dgm:cxn modelId="{85523B6C-BCBB-4AAC-A2C3-3E5F8FCDAFDB}" type="presOf" srcId="{1DB10C31-A43B-4F3D-89EA-C8160C7C580E}" destId="{70782AA8-D531-4436-B615-723975DC6CCC}" srcOrd="0" destOrd="0" presId="urn:microsoft.com/office/officeart/2005/8/layout/process1"/>
    <dgm:cxn modelId="{74632778-53C1-4D88-B55E-2A54975D5015}" type="presOf" srcId="{68E6704B-EF8F-41C7-8E1D-4402B717A64A}" destId="{1C88B768-6283-447C-810B-C0BCC770E486}" srcOrd="0" destOrd="0" presId="urn:microsoft.com/office/officeart/2005/8/layout/process1"/>
    <dgm:cxn modelId="{FB69A98A-15F0-4DBC-A6C9-1CC7D051C349}" type="presOf" srcId="{CB5F7AFC-E747-47DC-BC51-4B91AC1387B5}" destId="{0D2D6C83-8CE4-4463-8C5A-A779D7B0B485}" srcOrd="1" destOrd="0" presId="urn:microsoft.com/office/officeart/2005/8/layout/process1"/>
    <dgm:cxn modelId="{1E25878B-F410-4EBD-A81F-DCB0F789FB2F}" srcId="{68E6704B-EF8F-41C7-8E1D-4402B717A64A}" destId="{5FC089EF-A50F-43CC-9A00-2AD09A086C3B}" srcOrd="3" destOrd="0" parTransId="{99D09631-B18D-4440-9D39-E1F6138A70DA}" sibTransId="{0699C1CC-415A-4F48-895D-725DB5592245}"/>
    <dgm:cxn modelId="{12E39D9A-5E9F-4AC1-9488-E9844F6FB1F5}" type="presOf" srcId="{1ECDB0A1-3DDB-47EE-8C82-D9AA04F9208A}" destId="{894A2969-1A52-44EF-81D5-287F28A3369B}" srcOrd="1" destOrd="0" presId="urn:microsoft.com/office/officeart/2005/8/layout/process1"/>
    <dgm:cxn modelId="{F5A4B89F-2A6D-4867-AD49-7049A11DA1B3}" type="presOf" srcId="{D3A40E9D-68A8-4981-9065-C768AF35BA04}" destId="{273A5B08-4FED-4B45-B2C8-E571892F1078}" srcOrd="0" destOrd="0" presId="urn:microsoft.com/office/officeart/2005/8/layout/process1"/>
    <dgm:cxn modelId="{9CD904DC-ED78-4247-B7DB-EFAF0DF89DFA}" srcId="{68E6704B-EF8F-41C7-8E1D-4402B717A64A}" destId="{D3A40E9D-68A8-4981-9065-C768AF35BA04}" srcOrd="0" destOrd="0" parTransId="{BCDA7E91-1C9B-437D-A74D-938CC64F0095}" sibTransId="{CB5F7AFC-E747-47DC-BC51-4B91AC1387B5}"/>
    <dgm:cxn modelId="{91E05BF3-36C7-4EFC-97BB-FF3D89899543}" srcId="{68E6704B-EF8F-41C7-8E1D-4402B717A64A}" destId="{696006B7-BAC6-4D88-BF16-EDFE6B431405}" srcOrd="1" destOrd="0" parTransId="{588504F8-EA2D-46F1-BD0D-D370CDBA5B6E}" sibTransId="{1ECDB0A1-3DDB-47EE-8C82-D9AA04F9208A}"/>
    <dgm:cxn modelId="{5FAE8730-1C89-4AD3-BA8E-8742EB572BBC}" type="presParOf" srcId="{1C88B768-6283-447C-810B-C0BCC770E486}" destId="{273A5B08-4FED-4B45-B2C8-E571892F1078}" srcOrd="0" destOrd="0" presId="urn:microsoft.com/office/officeart/2005/8/layout/process1"/>
    <dgm:cxn modelId="{CD397F20-B70D-4853-B551-CE4C98982614}" type="presParOf" srcId="{1C88B768-6283-447C-810B-C0BCC770E486}" destId="{2B1DE41C-9DF8-4C1F-B278-111F3D00F9DA}" srcOrd="1" destOrd="0" presId="urn:microsoft.com/office/officeart/2005/8/layout/process1"/>
    <dgm:cxn modelId="{54712A3F-9068-4A43-9569-F4FCFDEC0271}" type="presParOf" srcId="{2B1DE41C-9DF8-4C1F-B278-111F3D00F9DA}" destId="{0D2D6C83-8CE4-4463-8C5A-A779D7B0B485}" srcOrd="0" destOrd="0" presId="urn:microsoft.com/office/officeart/2005/8/layout/process1"/>
    <dgm:cxn modelId="{1B25DD0E-DFDD-4B70-B5C6-EE2D7BF7B7F1}" type="presParOf" srcId="{1C88B768-6283-447C-810B-C0BCC770E486}" destId="{2682FC66-9F69-41AC-BC9E-52226F773305}" srcOrd="2" destOrd="0" presId="urn:microsoft.com/office/officeart/2005/8/layout/process1"/>
    <dgm:cxn modelId="{BAE72D76-46F5-421D-A38E-B065E569402F}" type="presParOf" srcId="{1C88B768-6283-447C-810B-C0BCC770E486}" destId="{FBD39711-FB3A-4D87-8DCF-E21D555C40BF}" srcOrd="3" destOrd="0" presId="urn:microsoft.com/office/officeart/2005/8/layout/process1"/>
    <dgm:cxn modelId="{F4CD0E63-8BCD-4309-83CB-7EA6F5B7DDDD}" type="presParOf" srcId="{FBD39711-FB3A-4D87-8DCF-E21D555C40BF}" destId="{894A2969-1A52-44EF-81D5-287F28A3369B}" srcOrd="0" destOrd="0" presId="urn:microsoft.com/office/officeart/2005/8/layout/process1"/>
    <dgm:cxn modelId="{B2BA65DA-2A65-4542-ADC5-BF6D09C1D1C9}" type="presParOf" srcId="{1C88B768-6283-447C-810B-C0BCC770E486}" destId="{00CA6717-38D1-408A-B90B-9B06293BEA44}" srcOrd="4" destOrd="0" presId="urn:microsoft.com/office/officeart/2005/8/layout/process1"/>
    <dgm:cxn modelId="{8CCB0D49-15BE-4CBC-9095-2BA3575FDEEB}" type="presParOf" srcId="{1C88B768-6283-447C-810B-C0BCC770E486}" destId="{70782AA8-D531-4436-B615-723975DC6CCC}" srcOrd="5" destOrd="0" presId="urn:microsoft.com/office/officeart/2005/8/layout/process1"/>
    <dgm:cxn modelId="{50400918-3C78-482D-8B39-795BC8192713}" type="presParOf" srcId="{70782AA8-D531-4436-B615-723975DC6CCC}" destId="{A1F7F056-F2E0-4DAE-B2E3-6280B6E7DB9B}" srcOrd="0" destOrd="0" presId="urn:microsoft.com/office/officeart/2005/8/layout/process1"/>
    <dgm:cxn modelId="{88E8836B-7902-4968-9F7C-8D26D49DE262}" type="presParOf" srcId="{1C88B768-6283-447C-810B-C0BCC770E486}" destId="{FD9039B2-BD7D-4E62-9C7B-AD70B53F462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5B08-4FED-4B45-B2C8-E571892F1078}">
      <dsp:nvSpPr>
        <dsp:cNvPr id="0" name=""/>
        <dsp:cNvSpPr/>
      </dsp:nvSpPr>
      <dsp:spPr>
        <a:xfrm>
          <a:off x="9018" y="11047"/>
          <a:ext cx="2695444" cy="161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Logical Unit Data</a:t>
          </a:r>
        </a:p>
      </dsp:txBody>
      <dsp:txXfrm>
        <a:off x="56386" y="58415"/>
        <a:ext cx="2600708" cy="1522530"/>
      </dsp:txXfrm>
    </dsp:sp>
    <dsp:sp modelId="{2B1DE41C-9DF8-4C1F-B278-111F3D00F9DA}">
      <dsp:nvSpPr>
        <dsp:cNvPr id="0" name=""/>
        <dsp:cNvSpPr/>
      </dsp:nvSpPr>
      <dsp:spPr>
        <a:xfrm>
          <a:off x="2974006" y="485445"/>
          <a:ext cx="571434" cy="668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974006" y="619139"/>
        <a:ext cx="400004" cy="401082"/>
      </dsp:txXfrm>
    </dsp:sp>
    <dsp:sp modelId="{2682FC66-9F69-41AC-BC9E-52226F773305}">
      <dsp:nvSpPr>
        <dsp:cNvPr id="0" name=""/>
        <dsp:cNvSpPr/>
      </dsp:nvSpPr>
      <dsp:spPr>
        <a:xfrm>
          <a:off x="3782639" y="11047"/>
          <a:ext cx="2695444" cy="161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Unsupervised Model</a:t>
          </a:r>
        </a:p>
      </dsp:txBody>
      <dsp:txXfrm>
        <a:off x="3830007" y="58415"/>
        <a:ext cx="2600708" cy="1522530"/>
      </dsp:txXfrm>
    </dsp:sp>
    <dsp:sp modelId="{FBD39711-FB3A-4D87-8DCF-E21D555C40BF}">
      <dsp:nvSpPr>
        <dsp:cNvPr id="0" name=""/>
        <dsp:cNvSpPr/>
      </dsp:nvSpPr>
      <dsp:spPr>
        <a:xfrm>
          <a:off x="6747628" y="485445"/>
          <a:ext cx="571434" cy="668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747628" y="619139"/>
        <a:ext cx="400004" cy="401082"/>
      </dsp:txXfrm>
    </dsp:sp>
    <dsp:sp modelId="{00CA6717-38D1-408A-B90B-9B06293BEA44}">
      <dsp:nvSpPr>
        <dsp:cNvPr id="0" name=""/>
        <dsp:cNvSpPr/>
      </dsp:nvSpPr>
      <dsp:spPr>
        <a:xfrm>
          <a:off x="7556261" y="11047"/>
          <a:ext cx="2695444" cy="161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Analysis of Output Classes</a:t>
          </a:r>
        </a:p>
      </dsp:txBody>
      <dsp:txXfrm>
        <a:off x="7603629" y="58415"/>
        <a:ext cx="2600708" cy="1522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5B08-4FED-4B45-B2C8-E571892F1078}">
      <dsp:nvSpPr>
        <dsp:cNvPr id="0" name=""/>
        <dsp:cNvSpPr/>
      </dsp:nvSpPr>
      <dsp:spPr>
        <a:xfrm>
          <a:off x="9018" y="11047"/>
          <a:ext cx="2695444" cy="161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Preprocessing of Logical Units</a:t>
          </a:r>
        </a:p>
      </dsp:txBody>
      <dsp:txXfrm>
        <a:off x="56386" y="58415"/>
        <a:ext cx="2600708" cy="1522530"/>
      </dsp:txXfrm>
    </dsp:sp>
    <dsp:sp modelId="{2B1DE41C-9DF8-4C1F-B278-111F3D00F9DA}">
      <dsp:nvSpPr>
        <dsp:cNvPr id="0" name=""/>
        <dsp:cNvSpPr/>
      </dsp:nvSpPr>
      <dsp:spPr>
        <a:xfrm>
          <a:off x="2974006" y="485445"/>
          <a:ext cx="571434" cy="668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974006" y="619139"/>
        <a:ext cx="400004" cy="401082"/>
      </dsp:txXfrm>
    </dsp:sp>
    <dsp:sp modelId="{2682FC66-9F69-41AC-BC9E-52226F773305}">
      <dsp:nvSpPr>
        <dsp:cNvPr id="0" name=""/>
        <dsp:cNvSpPr/>
      </dsp:nvSpPr>
      <dsp:spPr>
        <a:xfrm>
          <a:off x="3782639" y="11047"/>
          <a:ext cx="2695444" cy="161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LDA Model</a:t>
          </a:r>
        </a:p>
      </dsp:txBody>
      <dsp:txXfrm>
        <a:off x="3830007" y="58415"/>
        <a:ext cx="2600708" cy="1522530"/>
      </dsp:txXfrm>
    </dsp:sp>
    <dsp:sp modelId="{FBD39711-FB3A-4D87-8DCF-E21D555C40BF}">
      <dsp:nvSpPr>
        <dsp:cNvPr id="0" name=""/>
        <dsp:cNvSpPr/>
      </dsp:nvSpPr>
      <dsp:spPr>
        <a:xfrm>
          <a:off x="6747628" y="485445"/>
          <a:ext cx="571434" cy="668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747628" y="619139"/>
        <a:ext cx="400004" cy="401082"/>
      </dsp:txXfrm>
    </dsp:sp>
    <dsp:sp modelId="{00CA6717-38D1-408A-B90B-9B06293BEA44}">
      <dsp:nvSpPr>
        <dsp:cNvPr id="0" name=""/>
        <dsp:cNvSpPr/>
      </dsp:nvSpPr>
      <dsp:spPr>
        <a:xfrm>
          <a:off x="7556261" y="11047"/>
          <a:ext cx="2695444" cy="1617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Analysis of Output Topics</a:t>
          </a:r>
        </a:p>
      </dsp:txBody>
      <dsp:txXfrm>
        <a:off x="7603629" y="58415"/>
        <a:ext cx="2600708" cy="1522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5B08-4FED-4B45-B2C8-E571892F1078}">
      <dsp:nvSpPr>
        <dsp:cNvPr id="0" name=""/>
        <dsp:cNvSpPr/>
      </dsp:nvSpPr>
      <dsp:spPr>
        <a:xfrm>
          <a:off x="4621" y="213544"/>
          <a:ext cx="2020453" cy="1212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Unit Data</a:t>
          </a:r>
        </a:p>
      </dsp:txBody>
      <dsp:txXfrm>
        <a:off x="40127" y="249050"/>
        <a:ext cx="1949441" cy="1141259"/>
      </dsp:txXfrm>
    </dsp:sp>
    <dsp:sp modelId="{2B1DE41C-9DF8-4C1F-B278-111F3D00F9DA}">
      <dsp:nvSpPr>
        <dsp:cNvPr id="0" name=""/>
        <dsp:cNvSpPr/>
      </dsp:nvSpPr>
      <dsp:spPr>
        <a:xfrm>
          <a:off x="2227119" y="569144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27119" y="669358"/>
        <a:ext cx="299835" cy="300644"/>
      </dsp:txXfrm>
    </dsp:sp>
    <dsp:sp modelId="{2682FC66-9F69-41AC-BC9E-52226F773305}">
      <dsp:nvSpPr>
        <dsp:cNvPr id="0" name=""/>
        <dsp:cNvSpPr/>
      </dsp:nvSpPr>
      <dsp:spPr>
        <a:xfrm>
          <a:off x="2833255" y="213544"/>
          <a:ext cx="2020453" cy="1212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Unsupervised Model</a:t>
          </a:r>
        </a:p>
      </dsp:txBody>
      <dsp:txXfrm>
        <a:off x="2868761" y="249050"/>
        <a:ext cx="1949441" cy="1141259"/>
      </dsp:txXfrm>
    </dsp:sp>
    <dsp:sp modelId="{FBD39711-FB3A-4D87-8DCF-E21D555C40BF}">
      <dsp:nvSpPr>
        <dsp:cNvPr id="0" name=""/>
        <dsp:cNvSpPr/>
      </dsp:nvSpPr>
      <dsp:spPr>
        <a:xfrm>
          <a:off x="5055754" y="569144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055754" y="669358"/>
        <a:ext cx="299835" cy="300644"/>
      </dsp:txXfrm>
    </dsp:sp>
    <dsp:sp modelId="{00CA6717-38D1-408A-B90B-9B06293BEA44}">
      <dsp:nvSpPr>
        <dsp:cNvPr id="0" name=""/>
        <dsp:cNvSpPr/>
      </dsp:nvSpPr>
      <dsp:spPr>
        <a:xfrm>
          <a:off x="5661890" y="213544"/>
          <a:ext cx="2020453" cy="1212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Supervised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Mapping</a:t>
          </a:r>
        </a:p>
      </dsp:txBody>
      <dsp:txXfrm>
        <a:off x="5697396" y="249050"/>
        <a:ext cx="1949441" cy="1141259"/>
      </dsp:txXfrm>
    </dsp:sp>
    <dsp:sp modelId="{70782AA8-D531-4436-B615-723975DC6CCC}">
      <dsp:nvSpPr>
        <dsp:cNvPr id="0" name=""/>
        <dsp:cNvSpPr/>
      </dsp:nvSpPr>
      <dsp:spPr>
        <a:xfrm>
          <a:off x="7884388" y="569144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884388" y="669358"/>
        <a:ext cx="299835" cy="300644"/>
      </dsp:txXfrm>
    </dsp:sp>
    <dsp:sp modelId="{FD9039B2-BD7D-4E62-9C7B-AD70B53F4620}">
      <dsp:nvSpPr>
        <dsp:cNvPr id="0" name=""/>
        <dsp:cNvSpPr/>
      </dsp:nvSpPr>
      <dsp:spPr>
        <a:xfrm>
          <a:off x="8490524" y="213544"/>
          <a:ext cx="2020453" cy="1212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Results</a:t>
          </a:r>
        </a:p>
      </dsp:txBody>
      <dsp:txXfrm>
        <a:off x="8526030" y="249050"/>
        <a:ext cx="1949441" cy="1141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AA654-0E00-8C47-8F31-BE7B18ACD81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AD33F-8ABE-4A49-A37D-B2AD9121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0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ED5D1-5184-4CB5-A78D-9BB65DCF75A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3507-F894-484F-AE19-1016AF8B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Tabular – Logical unit</a:t>
            </a:r>
          </a:p>
          <a:p>
            <a:r>
              <a:rPr lang="en-US" dirty="0"/>
              <a:t>Data preparation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6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Manual stopwords list after analyzing words’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D6066C-D4DD-46BF-8018-4A1C23350D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C611-0EAA-3647-8924-2FB99D62D40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21" y="0"/>
            <a:ext cx="968993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83" y="3499428"/>
            <a:ext cx="5908140" cy="826794"/>
          </a:xfrm>
        </p:spPr>
        <p:txBody>
          <a:bodyPr>
            <a:normAutofit/>
          </a:bodyPr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89" y="4369094"/>
            <a:ext cx="3384031" cy="53788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999999"/>
                </a:solidFill>
              </a:defRPr>
            </a:lvl1pPr>
          </a:lstStyle>
          <a:p>
            <a:pPr lvl="0"/>
            <a:r>
              <a:rPr lang="en-US" dirty="0"/>
              <a:t>Click here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4493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133ED-2F12-4ACF-9A90-CF1AABFA17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167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73A81-260A-470A-AAE8-F31E054732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1601" y="365133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87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5DB5-AE87-4B0D-A5D4-FFF9748C59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8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44533A-7556-4AEF-8FB9-6EDFAF903B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087" y="365133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83AA7-AA4E-48AA-B2D8-38BAAC860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087" y="365133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53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62123" y="6249736"/>
            <a:ext cx="24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ES</a:t>
            </a:r>
            <a:r>
              <a:rPr lang="en-US" sz="180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 Enterprise</a:t>
            </a:r>
            <a:r>
              <a:rPr lang="en-US" sz="1800" baseline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 Solutions</a:t>
            </a:r>
            <a:endParaRPr lang="en-US" sz="180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652823" y="62992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C611-0EAA-3647-8924-2FB99D62D40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90374" y="6193700"/>
            <a:ext cx="1760415" cy="4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1C53515A-5798-48B5-8E84-A612C8134E8B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20264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3" r:id="rId2"/>
    <p:sldLayoutId id="2147483694" r:id="rId3"/>
    <p:sldLayoutId id="2147483695" r:id="rId4"/>
    <p:sldLayoutId id="2147483696" r:id="rId5"/>
    <p:sldLayoutId id="2147483698" r:id="rId6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Arial Narrow" charset="0"/>
          <a:ea typeface="Arial Narrow" charset="0"/>
          <a:cs typeface="Arial Narrow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6BFD2-F7DB-48C6-BEDF-43732F0C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52" y="1629069"/>
            <a:ext cx="6400021" cy="1730598"/>
          </a:xfrm>
        </p:spPr>
        <p:txBody>
          <a:bodyPr>
            <a:normAutofit/>
          </a:bodyPr>
          <a:lstStyle/>
          <a:p>
            <a:r>
              <a:rPr lang="en-US" dirty="0"/>
              <a:t>Contract Analysis</a:t>
            </a:r>
            <a:br>
              <a:rPr lang="en-US" dirty="0"/>
            </a:br>
            <a:r>
              <a:rPr lang="en-US" sz="1800" dirty="0"/>
              <a:t>Unsupervised Classification – Mid Review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A24F6-CA4A-4C32-8C3F-0CEAC09F67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1652" y="4179991"/>
            <a:ext cx="3273040" cy="1178222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Shivanshu Verma, IIT Delhi</a:t>
            </a:r>
          </a:p>
        </p:txBody>
      </p:sp>
    </p:spTree>
    <p:extLst>
      <p:ext uri="{BB962C8B-B14F-4D97-AF65-F5344CB8AC3E}">
        <p14:creationId xmlns:p14="http://schemas.microsoft.com/office/powerpoint/2010/main" val="393079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DB05-FCF8-4D14-997F-2C6A99C8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D324287-7C18-4F25-9273-65426AD72FD1}"/>
              </a:ext>
            </a:extLst>
          </p:cNvPr>
          <p:cNvSpPr txBox="1">
            <a:spLocks/>
          </p:cNvSpPr>
          <p:nvPr/>
        </p:nvSpPr>
        <p:spPr>
          <a:xfrm>
            <a:off x="838200" y="1690693"/>
            <a:ext cx="10062882" cy="39301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combination of different Unsupervised and Supervised models for higher accuracy.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Supervised Models : </a:t>
            </a:r>
          </a:p>
          <a:p>
            <a:pPr lvl="6"/>
            <a:r>
              <a:rPr lang="en-US" dirty="0"/>
              <a:t>Neural Networks</a:t>
            </a:r>
          </a:p>
          <a:p>
            <a:pPr lvl="6"/>
            <a:r>
              <a:rPr lang="en-US" dirty="0"/>
              <a:t>Random Forests</a:t>
            </a:r>
          </a:p>
          <a:p>
            <a:pPr lvl="6"/>
            <a:r>
              <a:rPr lang="en-US" dirty="0"/>
              <a:t>KNN</a:t>
            </a:r>
            <a:endParaRPr lang="en-US" sz="3200" dirty="0"/>
          </a:p>
          <a:p>
            <a:r>
              <a:rPr lang="en-US" sz="2400" dirty="0"/>
              <a:t>Unsupervised Models:</a:t>
            </a:r>
          </a:p>
          <a:p>
            <a:pPr lvl="6"/>
            <a:r>
              <a:rPr lang="en-US" dirty="0"/>
              <a:t>Lda2vec</a:t>
            </a:r>
          </a:p>
          <a:p>
            <a:pPr lvl="6"/>
            <a:r>
              <a:rPr lang="en-US" dirty="0"/>
              <a:t>Clustering</a:t>
            </a:r>
          </a:p>
          <a:p>
            <a:pPr marL="2743063" lvl="6" indent="0">
              <a:buNone/>
            </a:pPr>
            <a:endParaRPr lang="en-US" dirty="0"/>
          </a:p>
          <a:p>
            <a:r>
              <a:rPr lang="en-US" sz="2400" dirty="0"/>
              <a:t>Semi-supervised Model</a:t>
            </a:r>
          </a:p>
        </p:txBody>
      </p:sp>
    </p:spTree>
    <p:extLst>
      <p:ext uri="{BB962C8B-B14F-4D97-AF65-F5344CB8AC3E}">
        <p14:creationId xmlns:p14="http://schemas.microsoft.com/office/powerpoint/2010/main" val="224267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DB05-FCF8-4D14-997F-2C6A99C8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D82A19-AF47-4D37-9A78-8D76075F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8E8C1EB-B7BB-4824-87DB-EAACB13A8EC1}"/>
              </a:ext>
            </a:extLst>
          </p:cNvPr>
          <p:cNvSpPr txBox="1">
            <a:spLocks/>
          </p:cNvSpPr>
          <p:nvPr/>
        </p:nvSpPr>
        <p:spPr>
          <a:xfrm>
            <a:off x="838200" y="1624799"/>
            <a:ext cx="9314915" cy="1178222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877E32-67BA-4539-8015-AB1B79648B4B}"/>
              </a:ext>
            </a:extLst>
          </p:cNvPr>
          <p:cNvSpPr/>
          <p:nvPr/>
        </p:nvSpPr>
        <p:spPr>
          <a:xfrm>
            <a:off x="838200" y="1506026"/>
            <a:ext cx="105646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Unsupervised Modeling on Contracts dataset for predicting correct clause category</a:t>
            </a:r>
          </a:p>
          <a:p>
            <a:r>
              <a:rPr lang="en-US" sz="2400" dirty="0"/>
              <a:t>of the particular text paragraph.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CB9BC3E-D3F1-4D7A-AB5A-786F22984C1C}"/>
              </a:ext>
            </a:extLst>
          </p:cNvPr>
          <p:cNvSpPr txBox="1">
            <a:spLocks/>
          </p:cNvSpPr>
          <p:nvPr/>
        </p:nvSpPr>
        <p:spPr>
          <a:xfrm>
            <a:off x="838200" y="2614022"/>
            <a:ext cx="3913261" cy="87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Why Unsupervised?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717BBA-DD47-47F3-8880-C456C8E52A92}"/>
              </a:ext>
            </a:extLst>
          </p:cNvPr>
          <p:cNvSpPr txBox="1">
            <a:spLocks/>
          </p:cNvSpPr>
          <p:nvPr/>
        </p:nvSpPr>
        <p:spPr>
          <a:xfrm>
            <a:off x="799347" y="3754919"/>
            <a:ext cx="9392619" cy="165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labelling – Manual Process - time consuming </a:t>
            </a:r>
          </a:p>
          <a:p>
            <a:r>
              <a:rPr lang="en-US" dirty="0"/>
              <a:t>Required to be updated regularly</a:t>
            </a:r>
          </a:p>
          <a:p>
            <a:r>
              <a:rPr lang="en-US" dirty="0"/>
              <a:t>Risk of Overfitting and wrong prediction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9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4E34-0077-474D-8A39-9CC0F54D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83199"/>
            <a:ext cx="3913262" cy="4351338"/>
          </a:xfrm>
        </p:spPr>
        <p:txBody>
          <a:bodyPr/>
          <a:lstStyle/>
          <a:p>
            <a:r>
              <a:rPr lang="en-US" dirty="0"/>
              <a:t>Raw data – Scanned Pdfs converted into text files using OCR</a:t>
            </a:r>
          </a:p>
          <a:p>
            <a:r>
              <a:rPr lang="en-US" dirty="0"/>
              <a:t>Labelled text with their respective clauses (approx. 9000 text)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EB8465-2345-42B7-A324-5DDE4FC8E0F3}"/>
              </a:ext>
            </a:extLst>
          </p:cNvPr>
          <p:cNvSpPr txBox="1">
            <a:spLocks/>
          </p:cNvSpPr>
          <p:nvPr/>
        </p:nvSpPr>
        <p:spPr>
          <a:xfrm>
            <a:off x="6096000" y="1436308"/>
            <a:ext cx="39132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algn="ctr"/>
            <a:r>
              <a:rPr lang="en-US" dirty="0"/>
              <a:t>Logical Unit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FC6FA7-AD49-4075-923B-3C33F988DB0F}"/>
              </a:ext>
            </a:extLst>
          </p:cNvPr>
          <p:cNvSpPr txBox="1">
            <a:spLocks/>
          </p:cNvSpPr>
          <p:nvPr/>
        </p:nvSpPr>
        <p:spPr>
          <a:xfrm>
            <a:off x="6526137" y="2761871"/>
            <a:ext cx="39132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 file was splitted into logical units which are paragraphs.</a:t>
            </a:r>
          </a:p>
          <a:p>
            <a:r>
              <a:rPr lang="en-US" dirty="0"/>
              <a:t>Unsupervised categories are completely unknown and may be the mixture of different classes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5C99D28-4072-401E-A859-4EC51ACB3859}"/>
              </a:ext>
            </a:extLst>
          </p:cNvPr>
          <p:cNvSpPr/>
          <p:nvPr/>
        </p:nvSpPr>
        <p:spPr>
          <a:xfrm>
            <a:off x="4751461" y="1629070"/>
            <a:ext cx="1563880" cy="940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F880630-705B-4E8F-B747-BDB64713EFA7}"/>
              </a:ext>
            </a:extLst>
          </p:cNvPr>
          <p:cNvSpPr txBox="1">
            <a:spLocks/>
          </p:cNvSpPr>
          <p:nvPr/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Data Preparation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32208C-5F92-4277-861C-9AD918362614}"/>
              </a:ext>
            </a:extLst>
          </p:cNvPr>
          <p:cNvSpPr txBox="1">
            <a:spLocks/>
          </p:cNvSpPr>
          <p:nvPr/>
        </p:nvSpPr>
        <p:spPr>
          <a:xfrm>
            <a:off x="838200" y="1459112"/>
            <a:ext cx="39132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algn="ctr"/>
            <a:r>
              <a:rPr lang="en-US" dirty="0"/>
              <a:t>Data we have</a:t>
            </a:r>
          </a:p>
        </p:txBody>
      </p:sp>
    </p:spTree>
    <p:extLst>
      <p:ext uri="{BB962C8B-B14F-4D97-AF65-F5344CB8AC3E}">
        <p14:creationId xmlns:p14="http://schemas.microsoft.com/office/powerpoint/2010/main" val="383398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5557-8D59-454A-B648-62F8052A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Approach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3E2F55-787B-42C4-8F30-317A0FD6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601004"/>
              </p:ext>
            </p:extLst>
          </p:nvPr>
        </p:nvGraphicFramePr>
        <p:xfrm>
          <a:off x="838200" y="1581510"/>
          <a:ext cx="10260724" cy="163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894743-6FEF-4260-946C-9D3DF2003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43817"/>
              </p:ext>
            </p:extLst>
          </p:nvPr>
        </p:nvGraphicFramePr>
        <p:xfrm>
          <a:off x="248503" y="4020995"/>
          <a:ext cx="3269775" cy="166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021">
                  <a:extLst>
                    <a:ext uri="{9D8B030D-6E8A-4147-A177-3AD203B41FA5}">
                      <a16:colId xmlns:a16="http://schemas.microsoft.com/office/drawing/2014/main" val="1536065452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318072677"/>
                    </a:ext>
                  </a:extLst>
                </a:gridCol>
                <a:gridCol w="1296536">
                  <a:extLst>
                    <a:ext uri="{9D8B030D-6E8A-4147-A177-3AD203B41FA5}">
                      <a16:colId xmlns:a16="http://schemas.microsoft.com/office/drawing/2014/main" val="3129389641"/>
                    </a:ext>
                  </a:extLst>
                </a:gridCol>
              </a:tblGrid>
              <a:tr h="832514">
                <a:tc>
                  <a:txBody>
                    <a:bodyPr/>
                    <a:lstStyle/>
                    <a:p>
                      <a:r>
                        <a:rPr lang="en-US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</a:p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651"/>
                  </a:ext>
                </a:extLst>
              </a:tr>
              <a:tr h="83251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--------------</a:t>
                      </a:r>
                    </a:p>
                    <a:p>
                      <a:r>
                        <a:rPr lang="en-US" dirty="0"/>
                        <a:t>--------------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80460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05088542-CE69-4DBA-BF64-FD1A707920E1}"/>
              </a:ext>
            </a:extLst>
          </p:cNvPr>
          <p:cNvSpPr/>
          <p:nvPr/>
        </p:nvSpPr>
        <p:spPr>
          <a:xfrm>
            <a:off x="1883391" y="3429000"/>
            <a:ext cx="313899" cy="419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A607085-D697-464D-B565-465CA7CE6317}"/>
              </a:ext>
            </a:extLst>
          </p:cNvPr>
          <p:cNvSpPr/>
          <p:nvPr/>
        </p:nvSpPr>
        <p:spPr>
          <a:xfrm>
            <a:off x="5811612" y="3472049"/>
            <a:ext cx="313899" cy="419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5CB935-4A01-4BCD-90FB-8E1E5D448A56}"/>
              </a:ext>
            </a:extLst>
          </p:cNvPr>
          <p:cNvSpPr txBox="1">
            <a:spLocks/>
          </p:cNvSpPr>
          <p:nvPr/>
        </p:nvSpPr>
        <p:spPr>
          <a:xfrm>
            <a:off x="4281259" y="4006018"/>
            <a:ext cx="3913262" cy="2300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Latent Dirichlet Allocation</a:t>
            </a:r>
          </a:p>
          <a:p>
            <a:r>
              <a:rPr lang="en-US" dirty="0"/>
              <a:t>Lda2Vec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Deep Learning </a:t>
            </a:r>
          </a:p>
          <a:p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DDCA3E4-0B28-4C79-997A-8067E67BA2C1}"/>
              </a:ext>
            </a:extLst>
          </p:cNvPr>
          <p:cNvSpPr/>
          <p:nvPr/>
        </p:nvSpPr>
        <p:spPr>
          <a:xfrm>
            <a:off x="9605533" y="3483556"/>
            <a:ext cx="313899" cy="419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3E439-4D1B-4252-AB9A-E6400D520F15}"/>
              </a:ext>
            </a:extLst>
          </p:cNvPr>
          <p:cNvSpPr txBox="1">
            <a:spLocks/>
          </p:cNvSpPr>
          <p:nvPr/>
        </p:nvSpPr>
        <p:spPr>
          <a:xfrm>
            <a:off x="8030235" y="4006017"/>
            <a:ext cx="3913262" cy="2300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output class represents which clause</a:t>
            </a:r>
          </a:p>
          <a:p>
            <a:r>
              <a:rPr lang="en-US" dirty="0"/>
              <a:t>How many clauses are separable?</a:t>
            </a:r>
          </a:p>
        </p:txBody>
      </p:sp>
    </p:spTree>
    <p:extLst>
      <p:ext uri="{BB962C8B-B14F-4D97-AF65-F5344CB8AC3E}">
        <p14:creationId xmlns:p14="http://schemas.microsoft.com/office/powerpoint/2010/main" val="146927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4D68-36A9-4FE4-8DBA-E969C0B7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(LDA)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F5667-30FE-4EE8-B3CC-DD010BF13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6863" y="3637130"/>
            <a:ext cx="3038273" cy="2277287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Hyperparameter tuning with number of topics and different parameters.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16586-9D83-4648-93C5-93C587851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37130"/>
            <a:ext cx="2885661" cy="2392903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Word lemmatization</a:t>
            </a:r>
          </a:p>
          <a:p>
            <a:r>
              <a:rPr lang="en-US" sz="2000" dirty="0"/>
              <a:t>Stopwords and punctuation removal</a:t>
            </a:r>
          </a:p>
          <a:p>
            <a:r>
              <a:rPr lang="en-US" sz="2000" dirty="0"/>
              <a:t>Vectorization of paragraphs</a:t>
            </a:r>
          </a:p>
          <a:p>
            <a:r>
              <a:rPr lang="en-US" sz="2000" dirty="0"/>
              <a:t>Used bigrams and unigrams as the feature vectors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2D754803-0C8E-466A-8C49-57B31894ED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759936"/>
              </p:ext>
            </p:extLst>
          </p:nvPr>
        </p:nvGraphicFramePr>
        <p:xfrm>
          <a:off x="838200" y="1581510"/>
          <a:ext cx="10260724" cy="163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1D72CB9-DA09-4DDA-B479-2EED7AA30488}"/>
              </a:ext>
            </a:extLst>
          </p:cNvPr>
          <p:cNvSpPr txBox="1">
            <a:spLocks/>
          </p:cNvSpPr>
          <p:nvPr/>
        </p:nvSpPr>
        <p:spPr>
          <a:xfrm>
            <a:off x="8216629" y="3637129"/>
            <a:ext cx="3262009" cy="25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Model  performance testing  on labelled data set for analyzing output topics</a:t>
            </a:r>
          </a:p>
          <a:p>
            <a:r>
              <a:rPr lang="en-US" sz="2000" dirty="0"/>
              <a:t>Counted number of different clauses in different topics</a:t>
            </a:r>
          </a:p>
        </p:txBody>
      </p:sp>
    </p:spTree>
    <p:extLst>
      <p:ext uri="{BB962C8B-B14F-4D97-AF65-F5344CB8AC3E}">
        <p14:creationId xmlns:p14="http://schemas.microsoft.com/office/powerpoint/2010/main" val="133449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D8DDF8-FAC8-4A82-831B-BFB4E5B571B9}"/>
              </a:ext>
            </a:extLst>
          </p:cNvPr>
          <p:cNvSpPr txBox="1">
            <a:spLocks/>
          </p:cNvSpPr>
          <p:nvPr/>
        </p:nvSpPr>
        <p:spPr>
          <a:xfrm>
            <a:off x="4196833" y="6086612"/>
            <a:ext cx="3273040" cy="1178222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3DDBD-6D21-4014-BAB8-F8CAA7435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7133" y="5833693"/>
            <a:ext cx="6244188" cy="252919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i="1" u="sng" dirty="0"/>
              <a:t>Output results of LDA with configuration 100 topics, bigram + unigram, default stopwords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9186C72-CC6D-4AFA-B09A-9E7B21BD49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683871"/>
              </p:ext>
            </p:extLst>
          </p:nvPr>
        </p:nvGraphicFramePr>
        <p:xfrm>
          <a:off x="0" y="571029"/>
          <a:ext cx="12120664" cy="5389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7A1DB6E-D88A-408F-8C85-83829F67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1" y="-91753"/>
            <a:ext cx="10515600" cy="1325563"/>
          </a:xfrm>
        </p:spPr>
        <p:txBody>
          <a:bodyPr/>
          <a:lstStyle/>
          <a:p>
            <a:r>
              <a:rPr lang="en-US" dirty="0"/>
              <a:t>LDA Output Results</a:t>
            </a:r>
          </a:p>
        </p:txBody>
      </p:sp>
    </p:spTree>
    <p:extLst>
      <p:ext uri="{BB962C8B-B14F-4D97-AF65-F5344CB8AC3E}">
        <p14:creationId xmlns:p14="http://schemas.microsoft.com/office/powerpoint/2010/main" val="367083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CFB1-3F5F-4CAD-B338-1CB5AADA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502" y="445145"/>
            <a:ext cx="10515600" cy="1325563"/>
          </a:xfrm>
        </p:spPr>
        <p:txBody>
          <a:bodyPr/>
          <a:lstStyle/>
          <a:p>
            <a:r>
              <a:rPr lang="en-US" dirty="0"/>
              <a:t>What does this output mean? Is it really useful?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3BC6B-907A-4136-93EF-9EC93C243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8" y="588223"/>
            <a:ext cx="1102467" cy="110246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69B7561-4CD8-4DDF-A07A-B9F33AD3448E}"/>
              </a:ext>
            </a:extLst>
          </p:cNvPr>
          <p:cNvSpPr txBox="1">
            <a:spLocks/>
          </p:cNvSpPr>
          <p:nvPr/>
        </p:nvSpPr>
        <p:spPr>
          <a:xfrm>
            <a:off x="1372098" y="1913788"/>
            <a:ext cx="3913261" cy="87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algn="ctr"/>
            <a:r>
              <a:rPr lang="en-US" dirty="0"/>
              <a:t>Expectations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E22F170-07BA-4432-9D2C-D0A76B7FD37F}"/>
              </a:ext>
            </a:extLst>
          </p:cNvPr>
          <p:cNvSpPr txBox="1">
            <a:spLocks/>
          </p:cNvSpPr>
          <p:nvPr/>
        </p:nvSpPr>
        <p:spPr>
          <a:xfrm>
            <a:off x="1577502" y="2789803"/>
            <a:ext cx="4285592" cy="239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We’ll get different topics for different clauses.</a:t>
            </a:r>
          </a:p>
          <a:p>
            <a:r>
              <a:rPr lang="en-US" sz="2400" dirty="0"/>
              <a:t>For each clauses, there will be many topics but each topic will be of different clause.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F4F6CA-4D0F-43E5-890B-8297CBCD75D5}"/>
              </a:ext>
            </a:extLst>
          </p:cNvPr>
          <p:cNvSpPr txBox="1">
            <a:spLocks/>
          </p:cNvSpPr>
          <p:nvPr/>
        </p:nvSpPr>
        <p:spPr>
          <a:xfrm>
            <a:off x="5922579" y="1927734"/>
            <a:ext cx="3913261" cy="87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algn="ctr"/>
            <a:r>
              <a:rPr lang="en-US" dirty="0"/>
              <a:t>Results 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1FFB77C-EA8B-4A2E-B929-4515BCF64D85}"/>
              </a:ext>
            </a:extLst>
          </p:cNvPr>
          <p:cNvSpPr txBox="1">
            <a:spLocks/>
          </p:cNvSpPr>
          <p:nvPr/>
        </p:nvSpPr>
        <p:spPr>
          <a:xfrm>
            <a:off x="6096000" y="2789802"/>
            <a:ext cx="4285593" cy="239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complete mess between topics and clauses.</a:t>
            </a:r>
          </a:p>
          <a:p>
            <a:r>
              <a:rPr lang="en-US" sz="2400" dirty="0"/>
              <a:t>Unable to extract any useful information from unsupervised classification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596AA8-90FC-4670-8DDA-D70325D413A0}"/>
              </a:ext>
            </a:extLst>
          </p:cNvPr>
          <p:cNvSpPr txBox="1">
            <a:spLocks/>
          </p:cNvSpPr>
          <p:nvPr/>
        </p:nvSpPr>
        <p:spPr>
          <a:xfrm>
            <a:off x="1577502" y="4971035"/>
            <a:ext cx="9821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Can we use another </a:t>
            </a:r>
            <a:r>
              <a:rPr lang="en-US"/>
              <a:t>model over it </a:t>
            </a:r>
            <a:r>
              <a:rPr lang="en-US" dirty="0"/>
              <a:t>to separate the mixture of clauses?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58596E-52C5-40D0-A4AE-F180D9E50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" y="5041813"/>
            <a:ext cx="1102468" cy="11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0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5557-8D59-454A-B648-62F8052A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351"/>
            <a:ext cx="10515600" cy="1325563"/>
          </a:xfrm>
        </p:spPr>
        <p:txBody>
          <a:bodyPr/>
          <a:lstStyle/>
          <a:p>
            <a:r>
              <a:rPr lang="en-US" sz="4400" dirty="0"/>
              <a:t>New Approach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3E2F55-787B-42C4-8F30-317A0FD6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839641"/>
              </p:ext>
            </p:extLst>
          </p:nvPr>
        </p:nvGraphicFramePr>
        <p:xfrm>
          <a:off x="838199" y="1380257"/>
          <a:ext cx="10515599" cy="163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6647C0AA-AD70-40B7-B9D9-3A199254166A}"/>
              </a:ext>
            </a:extLst>
          </p:cNvPr>
          <p:cNvSpPr txBox="1">
            <a:spLocks/>
          </p:cNvSpPr>
          <p:nvPr/>
        </p:nvSpPr>
        <p:spPr>
          <a:xfrm>
            <a:off x="851338" y="2917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sz="4400" dirty="0"/>
              <a:t>LDA + SVM</a:t>
            </a:r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0CD028C-AE44-4A55-9415-C264086C556C}"/>
              </a:ext>
            </a:extLst>
          </p:cNvPr>
          <p:cNvSpPr txBox="1">
            <a:spLocks/>
          </p:cNvSpPr>
          <p:nvPr/>
        </p:nvSpPr>
        <p:spPr>
          <a:xfrm>
            <a:off x="838196" y="4034746"/>
            <a:ext cx="10907114" cy="239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5ACFE29-F771-40D8-B967-81832A8300B0}"/>
              </a:ext>
            </a:extLst>
          </p:cNvPr>
          <p:cNvSpPr txBox="1">
            <a:spLocks/>
          </p:cNvSpPr>
          <p:nvPr/>
        </p:nvSpPr>
        <p:spPr>
          <a:xfrm>
            <a:off x="790142" y="4034745"/>
            <a:ext cx="10254860" cy="239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output of unsupervised model was manually unpredictable.</a:t>
            </a:r>
          </a:p>
          <a:p>
            <a:r>
              <a:rPr lang="en-US" dirty="0"/>
              <a:t>Used this output as input features for supervised model and map them to defined clauses using same.</a:t>
            </a:r>
          </a:p>
          <a:p>
            <a:r>
              <a:rPr lang="en-US" dirty="0"/>
              <a:t>A feature vector of hundred topics probability was used as an input for support vector classification. </a:t>
            </a:r>
          </a:p>
        </p:txBody>
      </p:sp>
    </p:spTree>
    <p:extLst>
      <p:ext uri="{BB962C8B-B14F-4D97-AF65-F5344CB8AC3E}">
        <p14:creationId xmlns:p14="http://schemas.microsoft.com/office/powerpoint/2010/main" val="20499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D8DDF8-FAC8-4A82-831B-BFB4E5B571B9}"/>
              </a:ext>
            </a:extLst>
          </p:cNvPr>
          <p:cNvSpPr txBox="1">
            <a:spLocks/>
          </p:cNvSpPr>
          <p:nvPr/>
        </p:nvSpPr>
        <p:spPr>
          <a:xfrm>
            <a:off x="4196833" y="6086612"/>
            <a:ext cx="3273040" cy="1178222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3DDBD-6D21-4014-BAB8-F8CAA7435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792" y="6067466"/>
            <a:ext cx="6244188" cy="327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i="1" u="sng" dirty="0"/>
              <a:t>Confusion matrix of SVM model  with LDA features as input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A1DB6E-D88A-408F-8C85-83829F67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1" y="-91753"/>
            <a:ext cx="10515600" cy="1325563"/>
          </a:xfrm>
        </p:spPr>
        <p:txBody>
          <a:bodyPr/>
          <a:lstStyle/>
          <a:p>
            <a:r>
              <a:rPr lang="en-US" dirty="0"/>
              <a:t>LDA + SVM Output Results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C78E640-8DD3-4252-930F-22CEAC954C28}"/>
              </a:ext>
            </a:extLst>
          </p:cNvPr>
          <p:cNvSpPr txBox="1">
            <a:spLocks/>
          </p:cNvSpPr>
          <p:nvPr/>
        </p:nvSpPr>
        <p:spPr>
          <a:xfrm>
            <a:off x="304800" y="2229293"/>
            <a:ext cx="4285592" cy="239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Predicted Accuracy is :</a:t>
            </a:r>
          </a:p>
          <a:p>
            <a:pPr marL="0" indent="0">
              <a:buNone/>
            </a:pPr>
            <a:r>
              <a:rPr lang="en-US" sz="2400" dirty="0"/>
              <a:t>		91.2 %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4938-B4C1-4F9B-9C89-F633934E35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92" y="134470"/>
            <a:ext cx="5932996" cy="593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Custom Design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3A6B"/>
      </a:accent1>
      <a:accent2>
        <a:srgbClr val="0098DC"/>
      </a:accent2>
      <a:accent3>
        <a:srgbClr val="008170"/>
      </a:accent3>
      <a:accent4>
        <a:srgbClr val="F4BD34"/>
      </a:accent4>
      <a:accent5>
        <a:srgbClr val="86AF58"/>
      </a:accent5>
      <a:accent6>
        <a:srgbClr val="9D34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107120E9035F4382A719BCB938E1E0" ma:contentTypeVersion="2" ma:contentTypeDescription="Create a new document." ma:contentTypeScope="" ma:versionID="ba0c77abbd6133c7076714a3340b87ba">
  <xsd:schema xmlns:xsd="http://www.w3.org/2001/XMLSchema" xmlns:xs="http://www.w3.org/2001/XMLSchema" xmlns:p="http://schemas.microsoft.com/office/2006/metadata/properties" xmlns:ns2="b3012706-c863-49f5-a2a0-11bbaebfb87d" targetNamespace="http://schemas.microsoft.com/office/2006/metadata/properties" ma:root="true" ma:fieldsID="6bc6107bfb1a1f76c4acebcd2ad74710" ns2:_="">
    <xsd:import namespace="b3012706-c863-49f5-a2a0-11bbaebfb8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12706-c863-49f5-a2a0-11bbaebfb8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252877-9C16-40CE-8607-7A292C61DE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A43D28-A12A-4147-875F-08B2C6498B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12706-c863-49f5-a2a0-11bbaebfb8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77C81F-438E-4953-8A0D-EA5305F7D628}">
  <ds:schemaRefs>
    <ds:schemaRef ds:uri="http://purl.org/dc/dcmitype/"/>
    <ds:schemaRef ds:uri="b3012706-c863-49f5-a2a0-11bbaebfb87d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5338</TotalTime>
  <Words>421</Words>
  <Application>Microsoft Office PowerPoint</Application>
  <PresentationFormat>Widescreen</PresentationFormat>
  <Paragraphs>91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Bold</vt:lpstr>
      <vt:lpstr>Arial Narrow</vt:lpstr>
      <vt:lpstr>Calibri</vt:lpstr>
      <vt:lpstr>Wingdings</vt:lpstr>
      <vt:lpstr>Custom Design</vt:lpstr>
      <vt:lpstr>Contract Analysis Unsupervised Classification – Mid Review </vt:lpstr>
      <vt:lpstr>Problem Statement</vt:lpstr>
      <vt:lpstr>PowerPoint Presentation</vt:lpstr>
      <vt:lpstr>Approach</vt:lpstr>
      <vt:lpstr>Topic Modeling (LDA)</vt:lpstr>
      <vt:lpstr>LDA Output Results</vt:lpstr>
      <vt:lpstr>What does this output mean? Is it really useful?</vt:lpstr>
      <vt:lpstr>New Approach</vt:lpstr>
      <vt:lpstr>LDA + SVM Output Results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- M&amp;S Projects Update</dc:title>
  <dc:creator>Jairaj Shetty</dc:creator>
  <cp:lastModifiedBy>Shivanshu Verma</cp:lastModifiedBy>
  <cp:revision>184</cp:revision>
  <dcterms:created xsi:type="dcterms:W3CDTF">2019-05-09T02:04:05Z</dcterms:created>
  <dcterms:modified xsi:type="dcterms:W3CDTF">2019-06-18T14:50:08Z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JShetty@slb.com</vt:lpwstr>
  </property>
  <property fmtid="{D5CDD505-2E9C-101B-9397-08002B2CF9AE}" pid="5" name="MSIP_Label_585f1f62-8d2b-4457-869c-0a13c6549635_SetDate">
    <vt:lpwstr>2019-05-09T02:08:59.3250968Z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Extended_MSFT_Method">
    <vt:lpwstr>Automatic</vt:lpwstr>
  </property>
  <property fmtid="{D5CDD505-2E9C-101B-9397-08002B2CF9AE}" pid="9" name="MSIP_Label_8bb759f6-5337-4dc5-b19b-e74b6da11f8f_Enabled">
    <vt:lpwstr>True</vt:lpwstr>
  </property>
  <property fmtid="{D5CDD505-2E9C-101B-9397-08002B2CF9AE}" pid="10" name="MSIP_Label_8bb759f6-5337-4dc5-b19b-e74b6da11f8f_SiteId">
    <vt:lpwstr>41ff26dc-250f-4b13-8981-739be8610c21</vt:lpwstr>
  </property>
  <property fmtid="{D5CDD505-2E9C-101B-9397-08002B2CF9AE}" pid="11" name="MSIP_Label_8bb759f6-5337-4dc5-b19b-e74b6da11f8f_Owner">
    <vt:lpwstr>JShetty@slb.com</vt:lpwstr>
  </property>
  <property fmtid="{D5CDD505-2E9C-101B-9397-08002B2CF9AE}" pid="12" name="MSIP_Label_8bb759f6-5337-4dc5-b19b-e74b6da11f8f_SetDate">
    <vt:lpwstr>2019-05-09T02:08:59.3250968Z</vt:lpwstr>
  </property>
  <property fmtid="{D5CDD505-2E9C-101B-9397-08002B2CF9AE}" pid="13" name="MSIP_Label_8bb759f6-5337-4dc5-b19b-e74b6da11f8f_Name">
    <vt:lpwstr>Internal</vt:lpwstr>
  </property>
  <property fmtid="{D5CDD505-2E9C-101B-9397-08002B2CF9AE}" pid="14" name="MSIP_Label_8bb759f6-5337-4dc5-b19b-e74b6da11f8f_Application">
    <vt:lpwstr>Microsoft Azure Information Protection</vt:lpwstr>
  </property>
  <property fmtid="{D5CDD505-2E9C-101B-9397-08002B2CF9AE}" pid="15" name="MSIP_Label_8bb759f6-5337-4dc5-b19b-e74b6da11f8f_Parent">
    <vt:lpwstr>585f1f62-8d2b-4457-869c-0a13c6549635</vt:lpwstr>
  </property>
  <property fmtid="{D5CDD505-2E9C-101B-9397-08002B2CF9AE}" pid="16" name="MSIP_Label_8bb759f6-5337-4dc5-b19b-e74b6da11f8f_Extended_MSFT_Method">
    <vt:lpwstr>Automatic</vt:lpwstr>
  </property>
  <property fmtid="{D5CDD505-2E9C-101B-9397-08002B2CF9AE}" pid="17" name="Sensitivity">
    <vt:lpwstr>Private Internal</vt:lpwstr>
  </property>
</Properties>
</file>