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d80071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d80071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d80071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d80071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lt2"/>
                </a:solidFill>
              </a:rPr>
              <a:t>Big</a:t>
            </a:r>
            <a:r>
              <a:rPr lang="en"/>
              <a:t> Choice: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</a:t>
            </a:r>
            <a:r>
              <a:rPr lang="en">
                <a:solidFill>
                  <a:schemeClr val="accent6"/>
                </a:solidFill>
              </a:rPr>
              <a:t>or</a:t>
            </a:r>
            <a:r>
              <a:rPr lang="en"/>
              <a:t> Apple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600"/>
              <a:t>(for your new app)</a:t>
            </a:r>
            <a:endParaRPr b="0" i="1"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		-- Shivanshu Sharma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Proposition: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choice between Google or Apple store for your application entails two important questions: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(i)   Is there really any difference between the ratings on the two stores?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(ii)   Which store should be preferred based on the difference?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25873">
            <a:off x="6476975" y="2037875"/>
            <a:ext cx="1067750" cy="10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21332">
            <a:off x="6978100" y="2944850"/>
            <a:ext cx="1561924" cy="8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Approach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The Data-Oriented approach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for making this decision can be broadly directed into the following three steps 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Cleaning/Transformation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Transforming Google and Apple DataFrames into workable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Visualization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Histograms, boxplots to assist clients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Modelling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erform permutation test to invalidate the null hypothesis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Cleaning/Transformation Phase: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</a:t>
            </a:r>
            <a:r>
              <a:rPr b="0" lang="en" sz="1800"/>
              <a:t>Load the data and select the columns that we’ll be working on within each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     dataframe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-&gt; </a:t>
            </a:r>
            <a:r>
              <a:rPr b="0" lang="en" sz="1800">
                <a:solidFill>
                  <a:schemeClr val="accent5"/>
                </a:solidFill>
              </a:rPr>
              <a:t>Remove the ‘</a:t>
            </a:r>
            <a:r>
              <a:rPr i="1" lang="en" sz="1800">
                <a:solidFill>
                  <a:schemeClr val="accent5"/>
                </a:solidFill>
              </a:rPr>
              <a:t>$</a:t>
            </a:r>
            <a:r>
              <a:rPr b="0" lang="en" sz="1800">
                <a:solidFill>
                  <a:schemeClr val="accent5"/>
                </a:solidFill>
              </a:rPr>
              <a:t>’ signs from prices and remove the </a:t>
            </a:r>
            <a:endParaRPr b="0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accent5"/>
                </a:solidFill>
              </a:rPr>
              <a:t>     Inconsistent entries.</a:t>
            </a:r>
            <a:endParaRPr b="0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</a:t>
            </a:r>
            <a:r>
              <a:rPr b="0" lang="en" sz="1800"/>
              <a:t>Modify the column names and merge the two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     dataframes.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7" name="Google Shape;97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Functions Used: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- pd.read_csv()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- df.describe()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- str.replace()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- to_numeric()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- pd.merge()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Visualization</a:t>
            </a:r>
            <a:r>
              <a:rPr lang="en" sz="3600"/>
              <a:t> Phase: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</a:t>
            </a:r>
            <a:r>
              <a:rPr b="0" lang="en" sz="1800"/>
              <a:t>Create a </a:t>
            </a:r>
            <a:r>
              <a:rPr lang="en" sz="1800"/>
              <a:t>visual summary </a:t>
            </a:r>
            <a:r>
              <a:rPr b="0" lang="en" sz="1800"/>
              <a:t>of the ‘Rating’ column, separated by different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     platforms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-&gt; </a:t>
            </a:r>
            <a:r>
              <a:rPr b="0" lang="en" sz="1800">
                <a:solidFill>
                  <a:schemeClr val="accent5"/>
                </a:solidFill>
              </a:rPr>
              <a:t>Create </a:t>
            </a:r>
            <a:r>
              <a:rPr lang="en" sz="1800">
                <a:solidFill>
                  <a:schemeClr val="accent5"/>
                </a:solidFill>
              </a:rPr>
              <a:t>Histograms</a:t>
            </a:r>
            <a:r>
              <a:rPr b="0" lang="en" sz="1800">
                <a:solidFill>
                  <a:schemeClr val="accent5"/>
                </a:solidFill>
              </a:rPr>
              <a:t> to visualize the distribution of ratings </a:t>
            </a:r>
            <a:endParaRPr b="0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accent5"/>
                </a:solidFill>
              </a:rPr>
              <a:t>     Across Google and Apple dataframes</a:t>
            </a:r>
            <a:endParaRPr b="0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6" name="Google Shape;106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675" y="2880421"/>
            <a:ext cx="2464775" cy="20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Modelling </a:t>
            </a:r>
            <a:r>
              <a:rPr lang="en" sz="3600"/>
              <a:t>Phase: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Hypothesis </a:t>
            </a:r>
            <a:r>
              <a:rPr b="0" lang="en" sz="1800"/>
              <a:t>formation, including an alternative hypothesis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-&gt; </a:t>
            </a:r>
            <a:r>
              <a:rPr b="0" lang="en" sz="1800">
                <a:solidFill>
                  <a:schemeClr val="accent5"/>
                </a:solidFill>
              </a:rPr>
              <a:t>Perform 10000 permutations and observe the difference </a:t>
            </a:r>
            <a:endParaRPr b="0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accent5"/>
                </a:solidFill>
              </a:rPr>
              <a:t>     Between the means of ratings of Google and Apple</a:t>
            </a:r>
            <a:endParaRPr b="0"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-&gt; </a:t>
            </a:r>
            <a:r>
              <a:rPr b="0" lang="en" sz="1800"/>
              <a:t>Visualize the difference and calculate its absolute 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     value.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6" name="Google Shape;116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6400" y="3011700"/>
            <a:ext cx="2097050" cy="14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4" name="Google Shape;12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2855550" y="687400"/>
            <a:ext cx="3603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Recommendation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section, your audience should be able to visualize: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Does the difference exist?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As presented by the observed difference - </a:t>
            </a: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0.14206054745123442, </a:t>
            </a:r>
            <a:r>
              <a:rPr lang="en" sz="12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there is a statistically significant difference.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Which Store to prefer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Based on the observed difference, the client should prefer </a:t>
            </a:r>
            <a:r>
              <a:rPr b="1" lang="en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Apple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as the default store to host their application.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