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B7BC-E7B7-4575-9112-6E1F8FFB069E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63E5-3F3B-4F78-9C71-DC260886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44793A9-7C6C-4D08-92F6-F1F92C238736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2F62-41D9-41B4-A742-F07D327A573D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EF911B4-2B8A-4B9C-8112-6F5C986D46F7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438-B4B8-4A3B-81C9-F825F3AAC376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E4997B-1FE4-47A8-9028-DEF54467F1A4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E2A4-FC2B-4C62-99D1-22A122804089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8FDE-D23B-4B1F-9C84-7727D2CE25D7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6DC1-AD37-4838-9FEB-59E5E9793810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26B5-3923-4825-B39D-26824402D2D6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F77A073-F441-4A2C-AEED-DA5AB371EE5F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59920AA-4634-43CD-9C1A-EA35C3EB9627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5D330AF-CDB6-4B06-9433-B8653C157AA0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746CED-0567-4DF8-AB5A-955539059A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 useBgFill="1">
          <p:nvSpPr>
            <p:cNvPr id="59" name="Freeform 159">
              <a:extLst>
                <a:ext uri="{FF2B5EF4-FFF2-40B4-BE49-F238E27FC236}">
                  <a16:creationId xmlns:a16="http://schemas.microsoft.com/office/drawing/2014/main" id="{ADA5E076-A7C5-4275-A6C5-D0949C89B1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Freeform 164">
              <a:extLst>
                <a:ext uri="{FF2B5EF4-FFF2-40B4-BE49-F238E27FC236}">
                  <a16:creationId xmlns:a16="http://schemas.microsoft.com/office/drawing/2014/main" id="{8DA0B687-0059-4D26-A341-3533C07D86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CFF822-5B88-4257-86DB-464E3C75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301" y="1830579"/>
            <a:ext cx="5860821" cy="1829015"/>
          </a:xfrm>
        </p:spPr>
        <p:txBody>
          <a:bodyPr anchor="ctr">
            <a:normAutofit/>
          </a:bodyPr>
          <a:lstStyle/>
          <a:p>
            <a:pPr algn="ctr"/>
            <a:r>
              <a:rPr lang="en-IN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Capstone </a:t>
            </a:r>
            <a:r>
              <a:rPr lang="en-IN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Project_Analysis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1" y="4176130"/>
            <a:ext cx="5860821" cy="926103"/>
          </a:xfrm>
        </p:spPr>
        <p:txBody>
          <a:bodyPr>
            <a:normAutofit/>
          </a:bodyPr>
          <a:lstStyle/>
          <a:p>
            <a:pPr algn="ctr"/>
            <a:r>
              <a:rPr lang="en-IN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By_Shivanshu</a:t>
            </a:r>
            <a:r>
              <a:rPr lang="en-IN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Kumar Srivastava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dirty="0" smtClean="0"/>
              <a:t>Publications</a:t>
            </a:r>
            <a:endParaRPr lang="en-US" sz="36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27B6076-C893-4682-81CC-FE42A422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99" y="1865056"/>
            <a:ext cx="9970800" cy="39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28" y="1568186"/>
            <a:ext cx="6252043" cy="197004"/>
          </a:xfrm>
        </p:spPr>
        <p:txBody>
          <a:bodyPr>
            <a:noAutofit/>
          </a:bodyPr>
          <a:lstStyle/>
          <a:p>
            <a:r>
              <a:rPr lang="en-IN" sz="1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E</a:t>
            </a:r>
            <a:r>
              <a:rPr lang="en-IN" sz="18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R Diagram</a:t>
            </a:r>
            <a:endParaRPr lang="en-US" sz="18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628" y="1954412"/>
            <a:ext cx="6604385" cy="32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8"/>
            <a:ext cx="3131561" cy="2053288"/>
          </a:xfrm>
        </p:spPr>
        <p:txBody>
          <a:bodyPr/>
          <a:lstStyle/>
          <a:p>
            <a:r>
              <a:rPr lang="en-IN" dirty="0" smtClean="0"/>
              <a:t>Power Bi</a:t>
            </a:r>
            <a:br>
              <a:rPr lang="en-IN" dirty="0" smtClean="0"/>
            </a:br>
            <a:r>
              <a:rPr lang="en-IN" dirty="0" smtClean="0"/>
              <a:t>Problem </a:t>
            </a:r>
            <a:br>
              <a:rPr lang="en-IN" dirty="0" smtClean="0"/>
            </a:br>
            <a:r>
              <a:rPr lang="en-IN" dirty="0" smtClean="0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4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Author 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6050280"/>
            <a:ext cx="3227832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" r="3434"/>
          <a:stretch/>
        </p:blipFill>
        <p:spPr>
          <a:xfrm>
            <a:off x="89531" y="120264"/>
            <a:ext cx="8195728" cy="294894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" y="3191834"/>
            <a:ext cx="7814066" cy="360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9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Publishers </a:t>
            </a:r>
            <a:br>
              <a:rPr lang="en-IN" dirty="0" smtClean="0"/>
            </a:br>
            <a:r>
              <a:rPr lang="en-IN" dirty="0" smtClean="0"/>
              <a:t>Analysis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4"/>
          <a:stretch/>
        </p:blipFill>
        <p:spPr>
          <a:xfrm>
            <a:off x="73895" y="105066"/>
            <a:ext cx="7956921" cy="395770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899" y="6011186"/>
            <a:ext cx="2870304" cy="8481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8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Title Analysis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t="-81" r="2503" b="525"/>
          <a:stretch/>
        </p:blipFill>
        <p:spPr>
          <a:xfrm>
            <a:off x="636103" y="487445"/>
            <a:ext cx="7784329" cy="195553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602" y="6050280"/>
            <a:ext cx="3148717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49"/>
          <a:stretch/>
        </p:blipFill>
        <p:spPr>
          <a:xfrm>
            <a:off x="293867" y="2631881"/>
            <a:ext cx="8182621" cy="39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Store Analysis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593" r="-556" b="5853"/>
          <a:stretch/>
        </p:blipFill>
        <p:spPr>
          <a:xfrm>
            <a:off x="318050" y="147238"/>
            <a:ext cx="6949441" cy="2595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9214" y="5963478"/>
            <a:ext cx="3085106" cy="13252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3" y="2972019"/>
            <a:ext cx="6742707" cy="390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6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Sales Analysis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" t="-433" r="3263" b="433"/>
          <a:stretch/>
        </p:blipFill>
        <p:spPr>
          <a:xfrm>
            <a:off x="-7951" y="47929"/>
            <a:ext cx="8301162" cy="32152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9070" y="6003234"/>
            <a:ext cx="2735249" cy="9276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" t="-2818" r="28905" b="2818"/>
          <a:stretch/>
        </p:blipFill>
        <p:spPr>
          <a:xfrm>
            <a:off x="910921" y="3328945"/>
            <a:ext cx="5927200" cy="31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2557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9290C9-6505-4B77-B628-A44276CB9D8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Feathered design</Template>
  <TotalTime>0</TotalTime>
  <Words>19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Narrow</vt:lpstr>
      <vt:lpstr>Calibri</vt:lpstr>
      <vt:lpstr>Century Schoolbook</vt:lpstr>
      <vt:lpstr>Corbel</vt:lpstr>
      <vt:lpstr>Feathered</vt:lpstr>
      <vt:lpstr>Capstone Project_Analysis</vt:lpstr>
      <vt:lpstr>Publications</vt:lpstr>
      <vt:lpstr>ER Diagram</vt:lpstr>
      <vt:lpstr>Power Bi Problem  Statements</vt:lpstr>
      <vt:lpstr>Author  Analysis</vt:lpstr>
      <vt:lpstr>Publishers  Analysis</vt:lpstr>
      <vt:lpstr>Title Analysis</vt:lpstr>
      <vt:lpstr>Store Analysis</vt:lpstr>
      <vt:lpstr>Sales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2024-12-18T08:44:34Z</dcterms:created>
  <dcterms:modified xsi:type="dcterms:W3CDTF">2024-12-18T09:20:46Z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