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6C8B-0856-4832-AF2B-F7C22F923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372139"/>
            <a:ext cx="8825658" cy="2405242"/>
          </a:xfrm>
        </p:spPr>
        <p:txBody>
          <a:bodyPr/>
          <a:lstStyle/>
          <a:p>
            <a:r>
              <a:rPr lang="en-US" u="sng" dirty="0"/>
              <a:t>CI/CD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Continuous Integration and Continuous Delivery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070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8525-7DBF-EC69-C6E9-24F9BE6E8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34887"/>
            <a:ext cx="8825658" cy="861421"/>
          </a:xfrm>
        </p:spPr>
        <p:txBody>
          <a:bodyPr/>
          <a:lstStyle/>
          <a:p>
            <a:r>
              <a:rPr lang="en-US" u="sng" dirty="0"/>
              <a:t>CI – </a:t>
            </a:r>
            <a:r>
              <a:rPr lang="en-US" sz="4800" u="sng" dirty="0"/>
              <a:t>Continuous integration</a:t>
            </a:r>
            <a:endParaRPr lang="en-IN" sz="48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06A68-1ECC-7A48-4DBA-163F42596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895061"/>
            <a:ext cx="8825658" cy="3743739"/>
          </a:xfrm>
        </p:spPr>
        <p:txBody>
          <a:bodyPr/>
          <a:lstStyle/>
          <a:p>
            <a:pPr algn="l"/>
            <a:r>
              <a:rPr lang="en-US" b="0" i="1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The practice of merging all developers' working copies to a shared mainline several times a day. It's the process of "</a:t>
            </a:r>
            <a:r>
              <a:rPr lang="en-US" b="1" i="1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Making</a:t>
            </a:r>
            <a:r>
              <a:rPr lang="en-US" b="0" i="1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". Everything related to the code fits here, and it all culminates in the ultimate goal of CI: a high quality, deployable artifact! Some common CI-related phases might include:</a:t>
            </a:r>
            <a:endParaRPr lang="en-US" b="0" i="0" dirty="0">
              <a:solidFill>
                <a:srgbClr val="0B0B0B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Compile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Unit Test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Static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Dependency vulnerability testing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Store artifact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66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A511-7BFD-E20D-1B9F-81A027F7F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19201"/>
            <a:ext cx="8825658" cy="503582"/>
          </a:xfrm>
        </p:spPr>
        <p:txBody>
          <a:bodyPr/>
          <a:lstStyle/>
          <a:p>
            <a:r>
              <a:rPr lang="en-US" u="sng" dirty="0"/>
              <a:t>CD - Continuous Delivery</a:t>
            </a:r>
            <a:endParaRPr lang="en-IN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A4E2A-AB35-6FA8-F674-D0799C082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855304"/>
            <a:ext cx="8825658" cy="378349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0B0B0B"/>
                </a:solidFill>
                <a:effectLst/>
                <a:latin typeface="var(--chakra-fonts-heading)"/>
              </a:rPr>
              <a:t>Continuous Deployment</a:t>
            </a:r>
          </a:p>
          <a:p>
            <a:pPr algn="l"/>
            <a:r>
              <a:rPr lang="en-US" b="0" i="1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A software engineering approach in which the value is delivered frequently through automated deployments. Everything related to deploying the artifact fits here. It's the process of "</a:t>
            </a:r>
            <a:r>
              <a:rPr lang="en-US" b="1" i="1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Moving</a:t>
            </a:r>
            <a:r>
              <a:rPr lang="en-US" b="0" i="1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" the artifact from the shelf to the spotlight. Some common CD-related phases might include:</a:t>
            </a:r>
            <a:endParaRPr lang="en-US" b="0" i="0" dirty="0">
              <a:solidFill>
                <a:srgbClr val="0B0B0B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Creating infrastructure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Provisioning servers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Copying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Promoting to production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Smoke Testing (aka Verify)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Rollbacks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858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1703-6E5D-5A23-64AD-F57602B3F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96857"/>
            <a:ext cx="8825658" cy="725925"/>
          </a:xfrm>
        </p:spPr>
        <p:txBody>
          <a:bodyPr/>
          <a:lstStyle/>
          <a:p>
            <a:r>
              <a:rPr lang="en-US" u="sng" dirty="0"/>
              <a:t>Why We Need of CI/CD</a:t>
            </a:r>
            <a:endParaRPr lang="en-IN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2E019-80BC-F692-CB98-3CE3B976E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173356"/>
            <a:ext cx="8825658" cy="346544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Investing </a:t>
            </a:r>
            <a:r>
              <a:rPr lang="en-US" b="1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more time</a:t>
            </a:r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 in a release cycle than delivering value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Going through integration hell every time we finish a feature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Code gets lost</a:t>
            </a:r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 because of botched merges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Unit test suite hasn't been green in 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Deployments contribute to </a:t>
            </a:r>
            <a:r>
              <a:rPr lang="en-US" b="1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schedule slip</a:t>
            </a:r>
            <a:endParaRPr lang="en-US" b="0" i="0" dirty="0">
              <a:solidFill>
                <a:srgbClr val="0B0B0B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Friction between ops and development departments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Only one engineer</a:t>
            </a:r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 can deploy a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Deployments are not cause for celebration</a:t>
            </a:r>
            <a:endParaRPr lang="en-US" b="0" i="0" dirty="0">
              <a:solidFill>
                <a:srgbClr val="0B0B0B"/>
              </a:solidFill>
              <a:effectLst/>
              <a:latin typeface="Open Sans" panose="020B06060305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480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1A87-B250-0C34-4FB5-61155562F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27652"/>
            <a:ext cx="8825658" cy="861421"/>
          </a:xfrm>
        </p:spPr>
        <p:txBody>
          <a:bodyPr/>
          <a:lstStyle/>
          <a:p>
            <a:r>
              <a:rPr lang="en-US" u="sng" dirty="0"/>
              <a:t>Benefits of CI/CD</a:t>
            </a:r>
            <a:endParaRPr lang="en-IN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F7655-BF18-813F-C2A7-E964F1527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921565"/>
            <a:ext cx="8825658" cy="3717235"/>
          </a:xfrm>
        </p:spPr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Smaller code changes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Error Isolation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Reduced deploy errors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More reliable tests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Faster release rate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Increase accountability and transparency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Smaller backlog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Faster error resolution time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Customer satisfaction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Team satisfaction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Easy maintenance and updates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2725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11</TotalTime>
  <Words>254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Open Sans</vt:lpstr>
      <vt:lpstr>var(--chakra-fonts-heading)</vt:lpstr>
      <vt:lpstr>Wingdings 3</vt:lpstr>
      <vt:lpstr>Ion Boardroom</vt:lpstr>
      <vt:lpstr>CI/CD   Continuous Integration and Continuous Delivery</vt:lpstr>
      <vt:lpstr>CI – Continuous integration</vt:lpstr>
      <vt:lpstr>CD - Continuous Delivery</vt:lpstr>
      <vt:lpstr>Why We Need of CI/CD</vt:lpstr>
      <vt:lpstr>Benefits of CI/CD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  Continuous Integration and Continuous Delivery</dc:title>
  <dc:creator>shivanshu.pandey24@outlook.com</dc:creator>
  <cp:lastModifiedBy>shivanshu.pandey24@outlook.com</cp:lastModifiedBy>
  <cp:revision>2</cp:revision>
  <dcterms:created xsi:type="dcterms:W3CDTF">2023-03-28T16:06:50Z</dcterms:created>
  <dcterms:modified xsi:type="dcterms:W3CDTF">2023-03-28T16:18:03Z</dcterms:modified>
</cp:coreProperties>
</file>