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Matty: Training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What is Matty?</a:t>
            </a:r>
          </a:p>
          <a:p>
            <a:pPr/>
            <a:r>
              <a:t>MVP Scope</a:t>
            </a:r>
          </a:p>
          <a:p>
            <a:pPr/>
            <a:r>
              <a:t>User Roles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Editor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Add shapes (Rect, Circle, Ellipse)</a:t>
            </a:r>
          </a:p>
          <a:p>
            <a:pPr/>
            <a:r>
              <a:t>Text editing</a:t>
            </a:r>
          </a:p>
          <a:p>
            <a:pPr/>
            <a:r>
              <a:t>Upload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Save &amp;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Saving JSON + thumbnail</a:t>
            </a:r>
          </a:p>
          <a:p>
            <a:pPr/>
            <a:r>
              <a:t>Opening existing designs from Dashboard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templates (Phase 2)</a:t>
            </a:r>
          </a:p>
          <a:p>
            <a:pPr/>
            <a:r>
              <a:t>Organize designs</a:t>
            </a:r>
          </a:p>
          <a:p>
            <a:pPr/>
            <a:r>
              <a:t>Export workflows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