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DM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DMSans-bold.fntdata"/><Relationship Id="rId23" Type="http://schemas.openxmlformats.org/officeDocument/2006/relationships/font" Target="fonts/DM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boldItalic.fntdata"/><Relationship Id="rId25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524a5d858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524a5d85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524a5d85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524a5d85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524a5d858_1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524a5d858_1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524a5d858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524a5d85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524a5d858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524a5d858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524a5d858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524a5d858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hivanyapm/HelpingHand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2.jp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22868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529325"/>
            <a:ext cx="6978000" cy="1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Presented By,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Archana S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Renju	R S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Shivanya P M		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Sreekutty S Vinod		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V Meenakshy 		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850" y="-71987"/>
            <a:ext cx="5287475" cy="52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390525" y="503600"/>
            <a:ext cx="3324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DM Sans"/>
                <a:ea typeface="DM Sans"/>
                <a:cs typeface="DM Sans"/>
                <a:sym typeface="DM Sans"/>
              </a:rPr>
              <a:t>Educational &amp; Health Support System in Rural Areas</a:t>
            </a:r>
            <a:endParaRPr sz="36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4662450" y="536550"/>
            <a:ext cx="41445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 crowd funding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Sending notifications to sponsors 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Project can be extended to other states as well.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Direct Payment to the needy.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/>
        </p:nvSpPr>
        <p:spPr>
          <a:xfrm>
            <a:off x="510425" y="5366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  <a:endParaRPr sz="4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629050" y="1609650"/>
            <a:ext cx="7715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Unearth and Serve is therefore meant to be done for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benefit,especially for those who are from rural areas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This technology is a relief and to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provide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assistance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to people at the time of their needs.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Also a good platform for the people who wish to help others.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305400" y="2172550"/>
            <a:ext cx="853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DM Sans"/>
              <a:buChar char="●"/>
            </a:pPr>
            <a:r>
              <a:rPr lang="en" sz="25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https://github.com/Shivanyapm/HelpingHands</a:t>
            </a:r>
            <a:endParaRPr sz="2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-719825" y="824550"/>
            <a:ext cx="692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Github repository</a:t>
            </a:r>
            <a:endParaRPr sz="4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490250" y="488250"/>
            <a:ext cx="6230100" cy="41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THANK YOU!</a:t>
            </a:r>
            <a:endParaRPr sz="4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Any Queries?</a:t>
            </a:r>
            <a:endParaRPr sz="2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/>
        </p:nvSpPr>
        <p:spPr>
          <a:xfrm>
            <a:off x="430550" y="458050"/>
            <a:ext cx="33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DM Sans"/>
                <a:ea typeface="DM Sans"/>
                <a:cs typeface="DM Sans"/>
                <a:sym typeface="DM Sans"/>
              </a:rPr>
              <a:t>Content</a:t>
            </a:r>
            <a:endParaRPr sz="4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876875" y="1662150"/>
            <a:ext cx="4201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Introduction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Outline of the project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Technology Stack and architecture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Machine Learning -Dataset and Algorithms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User Flow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Future Scope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Conclusion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16325" y="698425"/>
            <a:ext cx="86433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Introduction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67450" y="1963175"/>
            <a:ext cx="76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>
            <p:ph idx="2" type="body"/>
          </p:nvPr>
        </p:nvSpPr>
        <p:spPr>
          <a:xfrm>
            <a:off x="4492800" y="19631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DM Sans"/>
                <a:ea typeface="DM Sans"/>
                <a:cs typeface="DM Sans"/>
                <a:sym typeface="DM Sans"/>
              </a:rPr>
              <a:t>Motto: Unearth and Serve</a:t>
            </a:r>
            <a:endParaRPr b="1" sz="1800"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DM Sans"/>
              <a:buChar char="●"/>
            </a:pPr>
            <a:r>
              <a:rPr lang="en" sz="1600">
                <a:latin typeface="DM Sans"/>
                <a:ea typeface="DM Sans"/>
                <a:cs typeface="DM Sans"/>
                <a:sym typeface="DM Sans"/>
              </a:rPr>
              <a:t>Locate people and provide financial support for health and education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25" y="1963175"/>
            <a:ext cx="3577476" cy="216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the Project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189500" y="1706025"/>
            <a:ext cx="8222100" cy="3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Identify the rural areas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Collect the details of needy persons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Develop a web application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Invite sponsors to support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430550" y="458050"/>
            <a:ext cx="8233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DM Sans"/>
                <a:ea typeface="DM Sans"/>
                <a:cs typeface="DM Sans"/>
                <a:sym typeface="DM Sans"/>
              </a:rPr>
              <a:t>Technology Stack and Architecture</a:t>
            </a:r>
            <a:endParaRPr sz="3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715709" y="4430178"/>
            <a:ext cx="8157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81F22"/>
              </a:buClr>
              <a:buSzPts val="1600"/>
              <a:buFont typeface="Calibri"/>
              <a:buNone/>
            </a:pPr>
            <a:r>
              <a:t/>
            </a:r>
            <a:endParaRPr b="1" i="1" sz="1600">
              <a:solidFill>
                <a:srgbClr val="181F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562045" y="2581065"/>
            <a:ext cx="2002800" cy="200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775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591277" y="2647197"/>
            <a:ext cx="2002800" cy="1935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775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2564833" y="2986663"/>
            <a:ext cx="992100" cy="35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775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562050" y="2769975"/>
            <a:ext cx="200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Presentation Layer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886900" y="2681485"/>
            <a:ext cx="155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Business Logic Layer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6446562" y="2581065"/>
            <a:ext cx="1899900" cy="1935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775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794423" y="2681485"/>
            <a:ext cx="155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Database Layer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892054" y="1488987"/>
            <a:ext cx="1342800" cy="35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775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1218897" y="1181339"/>
            <a:ext cx="68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User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599213" y="3799364"/>
            <a:ext cx="992100" cy="359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775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5611255" y="2952375"/>
            <a:ext cx="773400" cy="35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775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5646346" y="3852871"/>
            <a:ext cx="773400" cy="359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775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7"/>
          <p:cNvCxnSpPr/>
          <p:nvPr/>
        </p:nvCxnSpPr>
        <p:spPr>
          <a:xfrm>
            <a:off x="1309084" y="1872816"/>
            <a:ext cx="0" cy="726900"/>
          </a:xfrm>
          <a:prstGeom prst="straightConnector1">
            <a:avLst/>
          </a:prstGeom>
          <a:noFill/>
          <a:ln cap="flat" cmpd="sng" w="9525">
            <a:solidFill>
              <a:srgbClr val="6775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/>
          <p:nvPr/>
        </p:nvCxnSpPr>
        <p:spPr>
          <a:xfrm flipH="1" rot="10800000">
            <a:off x="1709097" y="1858714"/>
            <a:ext cx="1800" cy="731400"/>
          </a:xfrm>
          <a:prstGeom prst="straightConnector1">
            <a:avLst/>
          </a:prstGeom>
          <a:noFill/>
          <a:ln cap="flat" cmpd="sng" w="9525">
            <a:solidFill>
              <a:srgbClr val="67757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76" y="3153599"/>
            <a:ext cx="689101" cy="47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1535274" y="3166950"/>
            <a:ext cx="107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React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516592" y="4159272"/>
            <a:ext cx="139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JSON Response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644267" y="2369675"/>
            <a:ext cx="86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axios calls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612449" y="2369675"/>
            <a:ext cx="107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Request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542394" y="4275975"/>
            <a:ext cx="121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1951" y="3354514"/>
            <a:ext cx="689100" cy="952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6689" y="3318502"/>
            <a:ext cx="992099" cy="59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024" y="3971278"/>
            <a:ext cx="425002" cy="4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1280187" y="3971275"/>
            <a:ext cx="1215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Material Ui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7">
            <a:alphaModFix/>
          </a:blip>
          <a:srcRect b="27024" l="33713" r="32010" t="9163"/>
          <a:stretch/>
        </p:blipFill>
        <p:spPr>
          <a:xfrm>
            <a:off x="783250" y="3651076"/>
            <a:ext cx="362536" cy="3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1334599" y="3623163"/>
            <a:ext cx="107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Bootstrap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27564" y="3852873"/>
            <a:ext cx="459075" cy="53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Process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67175"/>
            <a:ext cx="8141926" cy="33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ML Process - Dataset Description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71900" y="1710300"/>
            <a:ext cx="3999900" cy="3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 dataset: 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Aadhar ID (Numeric)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2.Ration card Category(Nominal; BPL{0}&amp; APL{1})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3.Monthly Income of Family(Numeric)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4.Gender(Nominal; Female{0}&amp; Male{1})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5.Age(Numeric)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6.Number of Employed persons in Family(Numeric)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7.Currently Studying(Nomina;Yes{1},No{0})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8.Education Level(Nominal ;LP{0},HS{1},S{2},G{3})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Interested to Continue(Nominal;Yes-1,No-1)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Qualified(Nominal;Yes-1,No-0)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11.Target (Nominal;Eligible-1,Not Eligible-0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37" name="Google Shape;137;p19"/>
          <p:cNvSpPr txBox="1"/>
          <p:nvPr>
            <p:ph idx="2" type="body"/>
          </p:nvPr>
        </p:nvSpPr>
        <p:spPr>
          <a:xfrm>
            <a:off x="4694250" y="1710375"/>
            <a:ext cx="39999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Dataset: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1.Aadhar ID (Numeric)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2.Ration card Category(Nominal; BPL-0 &amp; APL-1)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3.Monthly Income of Family(Numeric)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4.Gender(Nominal; Female-0 &amp; Male-1)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5.Chronic Disease or not (Nominal; Yes-1,No-0)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6.Critical or not (Nominal;Yes-1,No-0)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7.Surgery needed or not (Nominal;Yes-1,No-0)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8.Target (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Nominal;Eligible-1,Not Eligible-0</a:t>
            </a: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Performance Evaluation and Deployment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1919063"/>
            <a:ext cx="4057650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375" y="1965625"/>
            <a:ext cx="4057650" cy="29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75" y="831425"/>
            <a:ext cx="7467649" cy="431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1699050" y="108125"/>
            <a:ext cx="5421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DM Sans"/>
                <a:ea typeface="DM Sans"/>
                <a:cs typeface="DM Sans"/>
                <a:sym typeface="DM Sans"/>
              </a:rPr>
              <a:t>User Flow Diagram</a:t>
            </a:r>
            <a:endParaRPr sz="35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