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3"/>
  </p:notesMasterIdLst>
  <p:sldIdLst>
    <p:sldId id="256" r:id="rId2"/>
    <p:sldId id="257" r:id="rId3"/>
    <p:sldId id="290" r:id="rId4"/>
    <p:sldId id="291" r:id="rId5"/>
    <p:sldId id="292" r:id="rId6"/>
    <p:sldId id="293" r:id="rId7"/>
    <p:sldId id="294" r:id="rId8"/>
    <p:sldId id="295" r:id="rId9"/>
    <p:sldId id="289" r:id="rId10"/>
    <p:sldId id="259" r:id="rId11"/>
    <p:sldId id="260" r:id="rId12"/>
    <p:sldId id="268" r:id="rId13"/>
    <p:sldId id="269" r:id="rId14"/>
    <p:sldId id="270" r:id="rId15"/>
    <p:sldId id="271" r:id="rId16"/>
    <p:sldId id="273" r:id="rId17"/>
    <p:sldId id="272" r:id="rId18"/>
    <p:sldId id="274" r:id="rId19"/>
    <p:sldId id="276" r:id="rId20"/>
    <p:sldId id="275" r:id="rId21"/>
    <p:sldId id="286" r:id="rId22"/>
    <p:sldId id="277" r:id="rId23"/>
    <p:sldId id="288" r:id="rId24"/>
    <p:sldId id="278" r:id="rId25"/>
    <p:sldId id="279" r:id="rId26"/>
    <p:sldId id="282" r:id="rId27"/>
    <p:sldId id="287" r:id="rId28"/>
    <p:sldId id="284" r:id="rId29"/>
    <p:sldId id="285" r:id="rId30"/>
    <p:sldId id="266" r:id="rId31"/>
    <p:sldId id="267" r:id="rId32"/>
  </p:sldIdLst>
  <p:sldSz cx="18288000" cy="10287000"/>
  <p:notesSz cx="6858000" cy="9144000"/>
  <p:embeddedFontLst>
    <p:embeddedFont>
      <p:font typeface="Aileron Heavy" panose="020B0604020202020204" charset="0"/>
      <p:regular r:id="rId34"/>
    </p:embeddedFont>
    <p:embeddedFont>
      <p:font typeface="Aileron Heavy Bold" panose="020B0604020202020204" charset="0"/>
      <p:regular r:id="rId35"/>
    </p:embeddedFont>
    <p:embeddedFont>
      <p:font typeface="Aileron Regular" panose="020B0604020202020204" charset="0"/>
      <p:regular r:id="rId36"/>
    </p:embeddedFont>
    <p:embeddedFont>
      <p:font typeface="Aileron Regular Bold" panose="020B0604020202020204" charset="0"/>
      <p:regular r:id="rId37"/>
    </p:embeddedFont>
    <p:embeddedFont>
      <p:font typeface="Calibri" panose="020F0502020204030204" pitchFamily="34" charset="0"/>
      <p:regular r:id="rId38"/>
      <p:bold r:id="rId39"/>
      <p:italic r:id="rId40"/>
      <p:boldItalic r:id="rId4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33"/>
    <a:srgbClr val="060606"/>
    <a:srgbClr val="0C0C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315" autoAdjust="0"/>
    <p:restoredTop sz="93522" autoAdjust="0"/>
  </p:normalViewPr>
  <p:slideViewPr>
    <p:cSldViewPr>
      <p:cViewPr varScale="1">
        <p:scale>
          <a:sx n="56" d="100"/>
          <a:sy n="56" d="100"/>
        </p:scale>
        <p:origin x="163"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font" Target="fonts/font8.fntdata"/></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overlay val="0"/>
      <c:spPr>
        <a:noFill/>
        <a:ln>
          <a:noFill/>
        </a:ln>
        <a:effectLst/>
      </c:spPr>
      <c:txPr>
        <a:bodyPr rot="0" spcFirstLastPara="1" vertOverflow="ellipsis" vert="horz" wrap="square" anchor="ctr" anchorCtr="1"/>
        <a:lstStyle/>
        <a:p>
          <a:pPr>
            <a:defRPr sz="1862" b="1" i="0" u="none" strike="noStrike" kern="1200" cap="all" spc="50" baseline="0">
              <a:solidFill>
                <a:schemeClr val="bg1"/>
              </a:solidFill>
              <a:latin typeface="+mn-lt"/>
              <a:ea typeface="+mn-ea"/>
              <a:cs typeface="+mn-cs"/>
            </a:defRPr>
          </a:pPr>
          <a:endParaRPr lang="en-US"/>
        </a:p>
      </c:txPr>
    </c:title>
    <c:autoTitleDeleted val="0"/>
    <c:plotArea>
      <c:layout>
        <c:manualLayout>
          <c:layoutTarget val="inner"/>
          <c:xMode val="edge"/>
          <c:yMode val="edge"/>
          <c:x val="0.24006817627880045"/>
          <c:y val="0.18391398886941354"/>
          <c:w val="0.4685479822834645"/>
          <c:h val="0.7028219734251967"/>
        </c:manualLayout>
      </c:layout>
      <c:doughnutChart>
        <c:varyColors val="1"/>
        <c:ser>
          <c:idx val="0"/>
          <c:order val="0"/>
          <c:tx>
            <c:strRef>
              <c:f>Sheet1!$B$1</c:f>
              <c:strCache>
                <c:ptCount val="1"/>
                <c:pt idx="0">
                  <c:v>Discount</c:v>
                </c:pt>
              </c:strCache>
            </c:strRef>
          </c:tx>
          <c:explosion val="3"/>
          <c:dPt>
            <c:idx val="0"/>
            <c:bubble3D val="0"/>
            <c:spPr>
              <a:solidFill>
                <a:schemeClr val="accent1">
                  <a:tint val="54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2-C872-46C1-9C8A-4F5499FEC7D3}"/>
              </c:ext>
            </c:extLst>
          </c:dPt>
          <c:dPt>
            <c:idx val="1"/>
            <c:bubble3D val="0"/>
            <c:spPr>
              <a:solidFill>
                <a:schemeClr val="accent1">
                  <a:tint val="77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C872-46C1-9C8A-4F5499FEC7D3}"/>
              </c:ext>
            </c:extLst>
          </c:dPt>
          <c:dPt>
            <c:idx val="2"/>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4-C872-46C1-9C8A-4F5499FEC7D3}"/>
              </c:ext>
            </c:extLst>
          </c:dPt>
          <c:dPt>
            <c:idx val="3"/>
            <c:bubble3D val="0"/>
            <c:spPr>
              <a:solidFill>
                <a:schemeClr val="accent1">
                  <a:shade val="76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C872-46C1-9C8A-4F5499FEC7D3}"/>
              </c:ext>
            </c:extLst>
          </c:dPt>
          <c:dPt>
            <c:idx val="4"/>
            <c:bubble3D val="0"/>
            <c:spPr>
              <a:solidFill>
                <a:schemeClr val="accent1">
                  <a:shade val="53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C872-46C1-9C8A-4F5499FEC7D3}"/>
              </c:ext>
            </c:extLst>
          </c:dPt>
          <c:dLbls>
            <c:dLbl>
              <c:idx val="0"/>
              <c:tx>
                <c:rich>
                  <a:bodyPr/>
                  <a:lstStyle/>
                  <a:p>
                    <a:fld id="{0CEEC42C-B585-4488-97EF-7B3CA9FC4666}" type="VALUE">
                      <a:rPr lang="en-US" smtClean="0"/>
                      <a:pPr/>
                      <a:t>[VALUE]</a:t>
                    </a:fld>
                    <a:endParaRPr lang="en-IN"/>
                  </a:p>
                </c:rich>
              </c:tx>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C872-46C1-9C8A-4F5499FEC7D3}"/>
                </c:ext>
              </c:extLst>
            </c:dLbl>
            <c:dLbl>
              <c:idx val="1"/>
              <c:tx>
                <c:rich>
                  <a:bodyPr/>
                  <a:lstStyle/>
                  <a:p>
                    <a:r>
                      <a:rPr lang="en-US"/>
                      <a:t>30</a:t>
                    </a:r>
                    <a:endParaRPr lang="en-US" dirty="0"/>
                  </a:p>
                </c:rich>
              </c:tx>
              <c:showLegendKey val="0"/>
              <c:showVal val="0"/>
              <c:showCatName val="0"/>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3-C872-46C1-9C8A-4F5499FEC7D3}"/>
                </c:ext>
              </c:extLst>
            </c:dLbl>
            <c:dLbl>
              <c:idx val="2"/>
              <c:tx>
                <c:rich>
                  <a:bodyPr/>
                  <a:lstStyle/>
                  <a:p>
                    <a:r>
                      <a:rPr lang="en-US"/>
                      <a:t>30</a:t>
                    </a:r>
                    <a:endParaRPr lang="en-US" dirty="0"/>
                  </a:p>
                </c:rich>
              </c:tx>
              <c:showLegendKey val="0"/>
              <c:showVal val="0"/>
              <c:showCatName val="0"/>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4-C872-46C1-9C8A-4F5499FEC7D3}"/>
                </c:ext>
              </c:extLst>
            </c:dLbl>
            <c:dLbl>
              <c:idx val="3"/>
              <c:tx>
                <c:rich>
                  <a:bodyPr/>
                  <a:lstStyle/>
                  <a:p>
                    <a:r>
                      <a:rPr lang="en-US"/>
                      <a:t>30</a:t>
                    </a:r>
                    <a:endParaRPr lang="en-US" dirty="0"/>
                  </a:p>
                </c:rich>
              </c:tx>
              <c:showLegendKey val="0"/>
              <c:showVal val="0"/>
              <c:showCatName val="0"/>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5-C872-46C1-9C8A-4F5499FEC7D3}"/>
                </c:ext>
              </c:extLst>
            </c:dLbl>
            <c:dLbl>
              <c:idx val="4"/>
              <c:tx>
                <c:rich>
                  <a:bodyPr/>
                  <a:lstStyle/>
                  <a:p>
                    <a:fld id="{10432B73-AFC3-4977-AB35-1184726635E5}" type="VALUE">
                      <a:rPr lang="en-US" smtClean="0"/>
                      <a:pPr/>
                      <a:t>[VALUE]</a:t>
                    </a:fld>
                    <a:endParaRPr lang="en-IN"/>
                  </a:p>
                </c:rich>
              </c:tx>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C872-46C1-9C8A-4F5499FEC7D3}"/>
                </c:ext>
              </c:extLst>
            </c:dLbl>
            <c:spPr>
              <a:noFill/>
              <a:ln>
                <a:noFill/>
              </a:ln>
              <a:effectLst/>
            </c:spPr>
            <c:txPr>
              <a:bodyPr rot="0" spcFirstLastPara="1" vertOverflow="ellipsis" vert="horz" wrap="square" anchor="ctr" anchorCtr="1"/>
              <a:lstStyle/>
              <a:p>
                <a:pPr>
                  <a:defRPr sz="1197" b="1" i="0" u="none" strike="noStrike" kern="1200" baseline="0">
                    <a:solidFill>
                      <a:schemeClr val="bg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Flipcart</c:v>
                </c:pt>
                <c:pt idx="1">
                  <c:v>Viveks</c:v>
                </c:pt>
                <c:pt idx="2">
                  <c:v>Croma</c:v>
                </c:pt>
                <c:pt idx="3">
                  <c:v>Ezone</c:v>
                </c:pt>
                <c:pt idx="4">
                  <c:v>Amazon</c:v>
                </c:pt>
              </c:strCache>
            </c:strRef>
          </c:cat>
          <c:val>
            <c:numRef>
              <c:f>Sheet1!$B$2:$B$6</c:f>
              <c:numCache>
                <c:formatCode>General</c:formatCode>
                <c:ptCount val="5"/>
                <c:pt idx="0">
                  <c:v>31</c:v>
                </c:pt>
                <c:pt idx="1">
                  <c:v>30</c:v>
                </c:pt>
                <c:pt idx="2">
                  <c:v>30</c:v>
                </c:pt>
                <c:pt idx="3">
                  <c:v>30</c:v>
                </c:pt>
                <c:pt idx="4">
                  <c:v>29</c:v>
                </c:pt>
              </c:numCache>
            </c:numRef>
          </c:val>
          <c:extLst>
            <c:ext xmlns:c16="http://schemas.microsoft.com/office/drawing/2014/chart" uri="{C3380CC4-5D6E-409C-BE32-E72D297353CC}">
              <c16:uniqueId val="{00000000-C872-46C1-9C8A-4F5499FEC7D3}"/>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8.5722713262835828E-2"/>
          <c:y val="1.3527850685331E-2"/>
          <c:w val="0.83276838711206214"/>
          <c:h val="0.94257072032662581"/>
        </c:manualLayout>
      </c:layout>
      <c:bar3DChart>
        <c:barDir val="col"/>
        <c:grouping val="standard"/>
        <c:varyColors val="0"/>
        <c:ser>
          <c:idx val="0"/>
          <c:order val="0"/>
          <c:tx>
            <c:strRef>
              <c:f>Sheet1!$B$1</c:f>
              <c:strCache>
                <c:ptCount val="1"/>
                <c:pt idx="0">
                  <c:v> 2</c:v>
                </c:pt>
              </c:strCache>
            </c:strRef>
          </c:tx>
          <c:spPr>
            <a:gradFill rotWithShape="1">
              <a:gsLst>
                <a:gs pos="0">
                  <a:schemeClr val="dk1">
                    <a:tint val="88500"/>
                    <a:shade val="51000"/>
                    <a:satMod val="130000"/>
                  </a:schemeClr>
                </a:gs>
                <a:gs pos="80000">
                  <a:schemeClr val="dk1">
                    <a:tint val="88500"/>
                    <a:shade val="93000"/>
                    <a:satMod val="130000"/>
                  </a:schemeClr>
                </a:gs>
                <a:gs pos="100000">
                  <a:schemeClr val="dk1">
                    <a:tint val="885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Sheet1!$A$2:$A$6</c:f>
              <c:strCache>
                <c:ptCount val="5"/>
                <c:pt idx="0">
                  <c:v>N&amp;S</c:v>
                </c:pt>
                <c:pt idx="1">
                  <c:v>P&amp;A</c:v>
                </c:pt>
                <c:pt idx="2">
                  <c:v>PC</c:v>
                </c:pt>
                <c:pt idx="4">
                  <c:v> </c:v>
                </c:pt>
              </c:strCache>
            </c:strRef>
          </c:cat>
          <c:val>
            <c:numRef>
              <c:f>Sheet1!$B$2:$B$6</c:f>
              <c:numCache>
                <c:formatCode>General</c:formatCode>
                <c:ptCount val="5"/>
                <c:pt idx="0">
                  <c:v>400257</c:v>
                </c:pt>
                <c:pt idx="1">
                  <c:v>245822</c:v>
                </c:pt>
                <c:pt idx="2">
                  <c:v>10110</c:v>
                </c:pt>
              </c:numCache>
            </c:numRef>
          </c:val>
          <c:extLst>
            <c:ext xmlns:c16="http://schemas.microsoft.com/office/drawing/2014/chart" uri="{C3380CC4-5D6E-409C-BE32-E72D297353CC}">
              <c16:uniqueId val="{00000000-C5CB-4D22-9A4F-BAAEF0F328E5}"/>
            </c:ext>
          </c:extLst>
        </c:ser>
        <c:ser>
          <c:idx val="1"/>
          <c:order val="1"/>
          <c:tx>
            <c:strRef>
              <c:f>Sheet1!$C$1</c:f>
              <c:strCache>
                <c:ptCount val="1"/>
                <c:pt idx="0">
                  <c:v> 3</c:v>
                </c:pt>
              </c:strCache>
            </c:strRef>
          </c:tx>
          <c:spPr>
            <a:gradFill rotWithShape="1">
              <a:gsLst>
                <a:gs pos="0">
                  <a:schemeClr val="dk1">
                    <a:tint val="55000"/>
                    <a:shade val="51000"/>
                    <a:satMod val="130000"/>
                  </a:schemeClr>
                </a:gs>
                <a:gs pos="80000">
                  <a:schemeClr val="dk1">
                    <a:tint val="55000"/>
                    <a:shade val="93000"/>
                    <a:satMod val="130000"/>
                  </a:schemeClr>
                </a:gs>
                <a:gs pos="100000">
                  <a:schemeClr val="dk1">
                    <a:tint val="55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Sheet1!$A$2:$A$6</c:f>
              <c:strCache>
                <c:ptCount val="5"/>
                <c:pt idx="0">
                  <c:v>N&amp;S</c:v>
                </c:pt>
                <c:pt idx="1">
                  <c:v>P&amp;A</c:v>
                </c:pt>
                <c:pt idx="2">
                  <c:v>PC</c:v>
                </c:pt>
                <c:pt idx="4">
                  <c:v> </c:v>
                </c:pt>
              </c:strCache>
            </c:strRef>
          </c:cat>
          <c:val>
            <c:numRef>
              <c:f>Sheet1!$C$2:$C$6</c:f>
              <c:numCache>
                <c:formatCode>General</c:formatCode>
                <c:ptCount val="5"/>
                <c:pt idx="0">
                  <c:v>396461</c:v>
                </c:pt>
                <c:pt idx="1">
                  <c:v>244337</c:v>
                </c:pt>
                <c:pt idx="2">
                  <c:v>10030</c:v>
                </c:pt>
              </c:numCache>
            </c:numRef>
          </c:val>
          <c:extLst>
            <c:ext xmlns:c16="http://schemas.microsoft.com/office/drawing/2014/chart" uri="{C3380CC4-5D6E-409C-BE32-E72D297353CC}">
              <c16:uniqueId val="{00000001-C5CB-4D22-9A4F-BAAEF0F328E5}"/>
            </c:ext>
          </c:extLst>
        </c:ser>
        <c:ser>
          <c:idx val="2"/>
          <c:order val="2"/>
          <c:tx>
            <c:strRef>
              <c:f>Sheet1!$D$1</c:f>
              <c:strCache>
                <c:ptCount val="1"/>
                <c:pt idx="0">
                  <c:v>Series 3</c:v>
                </c:pt>
              </c:strCache>
            </c:strRef>
          </c:tx>
          <c:spPr>
            <a:gradFill rotWithShape="1">
              <a:gsLst>
                <a:gs pos="0">
                  <a:schemeClr val="dk1">
                    <a:tint val="75000"/>
                    <a:shade val="51000"/>
                    <a:satMod val="130000"/>
                  </a:schemeClr>
                </a:gs>
                <a:gs pos="80000">
                  <a:schemeClr val="dk1">
                    <a:tint val="75000"/>
                    <a:shade val="93000"/>
                    <a:satMod val="130000"/>
                  </a:schemeClr>
                </a:gs>
                <a:gs pos="100000">
                  <a:schemeClr val="dk1">
                    <a:tint val="75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Sheet1!$A$2:$A$6</c:f>
              <c:strCache>
                <c:ptCount val="5"/>
                <c:pt idx="0">
                  <c:v>N&amp;S</c:v>
                </c:pt>
                <c:pt idx="1">
                  <c:v>P&amp;A</c:v>
                </c:pt>
                <c:pt idx="2">
                  <c:v>PC</c:v>
                </c:pt>
                <c:pt idx="4">
                  <c:v> </c:v>
                </c:pt>
              </c:strCache>
            </c:strRef>
          </c:cat>
          <c:val>
            <c:numRef>
              <c:f>Sheet1!$D$2:$D$6</c:f>
              <c:numCache>
                <c:formatCode>General</c:formatCode>
                <c:ptCount val="5"/>
                <c:pt idx="0">
                  <c:v>396380</c:v>
                </c:pt>
                <c:pt idx="1">
                  <c:v>243914</c:v>
                </c:pt>
                <c:pt idx="2">
                  <c:v>9997</c:v>
                </c:pt>
              </c:numCache>
            </c:numRef>
          </c:val>
          <c:extLst>
            <c:ext xmlns:c16="http://schemas.microsoft.com/office/drawing/2014/chart" uri="{C3380CC4-5D6E-409C-BE32-E72D297353CC}">
              <c16:uniqueId val="{00000002-C5CB-4D22-9A4F-BAAEF0F328E5}"/>
            </c:ext>
          </c:extLst>
        </c:ser>
        <c:dLbls>
          <c:showLegendKey val="0"/>
          <c:showVal val="0"/>
          <c:showCatName val="0"/>
          <c:showSerName val="0"/>
          <c:showPercent val="0"/>
          <c:showBubbleSize val="0"/>
        </c:dLbls>
        <c:gapWidth val="150"/>
        <c:shape val="box"/>
        <c:axId val="1850599183"/>
        <c:axId val="1850609167"/>
        <c:axId val="1914529263"/>
      </c:bar3DChart>
      <c:catAx>
        <c:axId val="1850599183"/>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850609167"/>
        <c:crosses val="autoZero"/>
        <c:auto val="1"/>
        <c:lblAlgn val="ctr"/>
        <c:lblOffset val="100"/>
        <c:noMultiLvlLbl val="0"/>
      </c:catAx>
      <c:valAx>
        <c:axId val="1850609167"/>
        <c:scaling>
          <c:orientation val="minMax"/>
        </c:scaling>
        <c:delete val="0"/>
        <c:axPos val="l"/>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850599183"/>
        <c:crosses val="autoZero"/>
        <c:crossBetween val="between"/>
      </c:valAx>
      <c:serAx>
        <c:axId val="1914529263"/>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850609167"/>
        <c:crosses val="autoZero"/>
      </c:serAx>
      <c:spPr>
        <a:solidFill>
          <a:schemeClr val="tx1"/>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1">
  <a:schemeClr val="accent1"/>
</cs:colorStyle>
</file>

<file path=ppt/charts/colors2.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063F79-1FE6-46E9-805A-39845B344567}" type="doc">
      <dgm:prSet loTypeId="urn:microsoft.com/office/officeart/2005/8/layout/hList1" loCatId="list" qsTypeId="urn:microsoft.com/office/officeart/2005/8/quickstyle/simple2" qsCatId="simple" csTypeId="urn:microsoft.com/office/officeart/2005/8/colors/accent4_2" csCatId="accent4" phldr="1"/>
      <dgm:spPr/>
      <dgm:t>
        <a:bodyPr/>
        <a:lstStyle/>
        <a:p>
          <a:endParaRPr lang="en-IN"/>
        </a:p>
      </dgm:t>
    </dgm:pt>
    <dgm:pt modelId="{6664BC77-9322-48F3-A60B-48F59E1DA50E}">
      <dgm:prSet phldrT="[Text]" custT="1"/>
      <dgm:spPr>
        <a:noFill/>
        <a:ln>
          <a:solidFill>
            <a:srgbClr val="FFC000"/>
          </a:solidFill>
        </a:ln>
      </dgm:spPr>
      <dgm:t>
        <a:bodyPr/>
        <a:lstStyle/>
        <a:p>
          <a:r>
            <a:rPr lang="en-IN" sz="4000" dirty="0">
              <a:latin typeface="Aileron Regular" panose="020B0604020202020204" charset="0"/>
            </a:rPr>
            <a:t>N&amp;S</a:t>
          </a:r>
        </a:p>
      </dgm:t>
    </dgm:pt>
    <dgm:pt modelId="{1A50D9A2-C89C-47FE-94B2-C5DAEE8856B9}" type="parTrans" cxnId="{A7462804-6279-4EEB-9055-9121C38A3D97}">
      <dgm:prSet/>
      <dgm:spPr/>
      <dgm:t>
        <a:bodyPr/>
        <a:lstStyle/>
        <a:p>
          <a:endParaRPr lang="en-IN" sz="1800">
            <a:latin typeface="Aileron Regular" panose="020B0604020202020204" charset="0"/>
          </a:endParaRPr>
        </a:p>
      </dgm:t>
    </dgm:pt>
    <dgm:pt modelId="{D3416E42-9958-4FFD-9A46-38105E412F55}" type="sibTrans" cxnId="{A7462804-6279-4EEB-9055-9121C38A3D97}">
      <dgm:prSet/>
      <dgm:spPr/>
      <dgm:t>
        <a:bodyPr/>
        <a:lstStyle/>
        <a:p>
          <a:endParaRPr lang="en-IN" sz="1800">
            <a:latin typeface="Aileron Regular" panose="020B0604020202020204" charset="0"/>
          </a:endParaRPr>
        </a:p>
      </dgm:t>
    </dgm:pt>
    <dgm:pt modelId="{6FA9B2FB-88D2-4D3E-AB2F-73143D427022}">
      <dgm:prSet phldrT="[Text]" custT="1"/>
      <dgm:spPr>
        <a:noFill/>
      </dgm:spPr>
      <dgm:t>
        <a:bodyPr/>
        <a:lstStyle/>
        <a:p>
          <a:r>
            <a:rPr lang="en-IN" sz="4000" dirty="0">
              <a:solidFill>
                <a:schemeClr val="bg1"/>
              </a:solidFill>
              <a:latin typeface="Aileron Regular" panose="020B0604020202020204" charset="0"/>
            </a:rPr>
            <a:t>Storage</a:t>
          </a:r>
        </a:p>
      </dgm:t>
    </dgm:pt>
    <dgm:pt modelId="{472E1CB1-42C2-49A1-BE0A-CF93365C2C93}" type="parTrans" cxnId="{A50D945C-6DAF-48CF-81F0-CFA3C496B624}">
      <dgm:prSet/>
      <dgm:spPr/>
      <dgm:t>
        <a:bodyPr/>
        <a:lstStyle/>
        <a:p>
          <a:endParaRPr lang="en-IN" sz="1800">
            <a:latin typeface="Aileron Regular" panose="020B0604020202020204" charset="0"/>
          </a:endParaRPr>
        </a:p>
      </dgm:t>
    </dgm:pt>
    <dgm:pt modelId="{32BE3034-5FD9-438C-B823-6CFA45B4010D}" type="sibTrans" cxnId="{A50D945C-6DAF-48CF-81F0-CFA3C496B624}">
      <dgm:prSet/>
      <dgm:spPr/>
      <dgm:t>
        <a:bodyPr/>
        <a:lstStyle/>
        <a:p>
          <a:endParaRPr lang="en-IN" sz="1800">
            <a:latin typeface="Aileron Regular" panose="020B0604020202020204" charset="0"/>
          </a:endParaRPr>
        </a:p>
      </dgm:t>
    </dgm:pt>
    <dgm:pt modelId="{F0D95EA2-4351-4E62-A150-1377001207EE}">
      <dgm:prSet phldrT="[Text]" custT="1"/>
      <dgm:spPr>
        <a:noFill/>
      </dgm:spPr>
      <dgm:t>
        <a:bodyPr/>
        <a:lstStyle/>
        <a:p>
          <a:r>
            <a:rPr lang="en-IN" sz="4000" dirty="0">
              <a:solidFill>
                <a:schemeClr val="bg1"/>
              </a:solidFill>
              <a:latin typeface="Aileron Regular" panose="020B0604020202020204" charset="0"/>
            </a:rPr>
            <a:t>Networking</a:t>
          </a:r>
        </a:p>
      </dgm:t>
    </dgm:pt>
    <dgm:pt modelId="{A64DCAA9-FC0E-4223-86DF-302D0F72B35B}" type="parTrans" cxnId="{226C03B7-6031-4956-9722-AA71A69B71E0}">
      <dgm:prSet/>
      <dgm:spPr/>
      <dgm:t>
        <a:bodyPr/>
        <a:lstStyle/>
        <a:p>
          <a:endParaRPr lang="en-IN" sz="1800">
            <a:latin typeface="Aileron Regular" panose="020B0604020202020204" charset="0"/>
          </a:endParaRPr>
        </a:p>
      </dgm:t>
    </dgm:pt>
    <dgm:pt modelId="{B905D0DC-1633-443F-A04C-A3A99F56E213}" type="sibTrans" cxnId="{226C03B7-6031-4956-9722-AA71A69B71E0}">
      <dgm:prSet/>
      <dgm:spPr/>
      <dgm:t>
        <a:bodyPr/>
        <a:lstStyle/>
        <a:p>
          <a:endParaRPr lang="en-IN" sz="1800">
            <a:latin typeface="Aileron Regular" panose="020B0604020202020204" charset="0"/>
          </a:endParaRPr>
        </a:p>
      </dgm:t>
    </dgm:pt>
    <dgm:pt modelId="{35E4DCF0-5A7D-4BD4-B959-FFA543477FF6}">
      <dgm:prSet phldrT="[Text]" custT="1"/>
      <dgm:spPr>
        <a:noFill/>
        <a:ln>
          <a:solidFill>
            <a:srgbClr val="FFC000"/>
          </a:solidFill>
        </a:ln>
      </dgm:spPr>
      <dgm:t>
        <a:bodyPr/>
        <a:lstStyle/>
        <a:p>
          <a:r>
            <a:rPr lang="en-IN" sz="4000" dirty="0">
              <a:latin typeface="Aileron Regular" panose="020B0604020202020204" charset="0"/>
            </a:rPr>
            <a:t>P&amp;A</a:t>
          </a:r>
        </a:p>
      </dgm:t>
    </dgm:pt>
    <dgm:pt modelId="{D6FB33E5-D8AC-4749-9F1D-3E89F2FF9368}" type="parTrans" cxnId="{76DEDB54-6B0F-41F3-B4EC-4174E82C5193}">
      <dgm:prSet/>
      <dgm:spPr/>
      <dgm:t>
        <a:bodyPr/>
        <a:lstStyle/>
        <a:p>
          <a:endParaRPr lang="en-IN" sz="1800">
            <a:latin typeface="Aileron Regular" panose="020B0604020202020204" charset="0"/>
          </a:endParaRPr>
        </a:p>
      </dgm:t>
    </dgm:pt>
    <dgm:pt modelId="{82D02B4A-3F59-4D6E-88C0-B6B34AE5679B}" type="sibTrans" cxnId="{76DEDB54-6B0F-41F3-B4EC-4174E82C5193}">
      <dgm:prSet/>
      <dgm:spPr/>
      <dgm:t>
        <a:bodyPr/>
        <a:lstStyle/>
        <a:p>
          <a:endParaRPr lang="en-IN" sz="1800">
            <a:latin typeface="Aileron Regular" panose="020B0604020202020204" charset="0"/>
          </a:endParaRPr>
        </a:p>
      </dgm:t>
    </dgm:pt>
    <dgm:pt modelId="{DD83E0D5-BC95-41B5-9AB3-6153803A6A53}">
      <dgm:prSet phldrT="[Text]" custT="1"/>
      <dgm:spPr>
        <a:noFill/>
      </dgm:spPr>
      <dgm:t>
        <a:bodyPr/>
        <a:lstStyle/>
        <a:p>
          <a:r>
            <a:rPr lang="en-IN" sz="4000" dirty="0">
              <a:solidFill>
                <a:schemeClr val="bg1"/>
              </a:solidFill>
              <a:latin typeface="Aileron Regular" panose="020B0604020202020204" charset="0"/>
            </a:rPr>
            <a:t>Peripherals</a:t>
          </a:r>
        </a:p>
      </dgm:t>
    </dgm:pt>
    <dgm:pt modelId="{547D6488-E5AF-482D-95EF-0718FAC24D28}" type="parTrans" cxnId="{C6ABABB8-D958-411E-907F-67265312B18A}">
      <dgm:prSet/>
      <dgm:spPr/>
      <dgm:t>
        <a:bodyPr/>
        <a:lstStyle/>
        <a:p>
          <a:endParaRPr lang="en-IN" sz="1800">
            <a:latin typeface="Aileron Regular" panose="020B0604020202020204" charset="0"/>
          </a:endParaRPr>
        </a:p>
      </dgm:t>
    </dgm:pt>
    <dgm:pt modelId="{94DD4F41-8FA6-4AAF-895E-BA47A4852BFF}" type="sibTrans" cxnId="{C6ABABB8-D958-411E-907F-67265312B18A}">
      <dgm:prSet/>
      <dgm:spPr/>
      <dgm:t>
        <a:bodyPr/>
        <a:lstStyle/>
        <a:p>
          <a:endParaRPr lang="en-IN" sz="1800">
            <a:latin typeface="Aileron Regular" panose="020B0604020202020204" charset="0"/>
          </a:endParaRPr>
        </a:p>
      </dgm:t>
    </dgm:pt>
    <dgm:pt modelId="{BD738662-B22F-4FB8-B084-05259FFF0AAB}">
      <dgm:prSet phldrT="[Text]" custT="1"/>
      <dgm:spPr>
        <a:noFill/>
      </dgm:spPr>
      <dgm:t>
        <a:bodyPr/>
        <a:lstStyle/>
        <a:p>
          <a:r>
            <a:rPr lang="en-IN" sz="4000" dirty="0">
              <a:solidFill>
                <a:schemeClr val="bg1"/>
              </a:solidFill>
              <a:latin typeface="Aileron Regular" panose="020B0604020202020204" charset="0"/>
            </a:rPr>
            <a:t>Accessories</a:t>
          </a:r>
        </a:p>
      </dgm:t>
    </dgm:pt>
    <dgm:pt modelId="{37590FE7-EE19-4ADF-9281-521604FD907E}" type="parTrans" cxnId="{13DB770B-D964-422C-A374-3AC6CA5E1BD1}">
      <dgm:prSet/>
      <dgm:spPr/>
      <dgm:t>
        <a:bodyPr/>
        <a:lstStyle/>
        <a:p>
          <a:endParaRPr lang="en-IN" sz="1800">
            <a:latin typeface="Aileron Regular" panose="020B0604020202020204" charset="0"/>
          </a:endParaRPr>
        </a:p>
      </dgm:t>
    </dgm:pt>
    <dgm:pt modelId="{5C925D2B-CE26-4EA4-9AF0-390E35ABFC27}" type="sibTrans" cxnId="{13DB770B-D964-422C-A374-3AC6CA5E1BD1}">
      <dgm:prSet/>
      <dgm:spPr/>
      <dgm:t>
        <a:bodyPr/>
        <a:lstStyle/>
        <a:p>
          <a:endParaRPr lang="en-IN" sz="1800">
            <a:latin typeface="Aileron Regular" panose="020B0604020202020204" charset="0"/>
          </a:endParaRPr>
        </a:p>
      </dgm:t>
    </dgm:pt>
    <dgm:pt modelId="{448D1C29-16A8-4305-82F9-70E52877BFBB}">
      <dgm:prSet phldrT="[Text]" custT="1"/>
      <dgm:spPr>
        <a:noFill/>
        <a:ln>
          <a:solidFill>
            <a:srgbClr val="FFC000"/>
          </a:solidFill>
        </a:ln>
      </dgm:spPr>
      <dgm:t>
        <a:bodyPr/>
        <a:lstStyle/>
        <a:p>
          <a:r>
            <a:rPr lang="en-IN" sz="4000" dirty="0">
              <a:latin typeface="Aileron Regular" panose="020B0604020202020204" charset="0"/>
            </a:rPr>
            <a:t>PC</a:t>
          </a:r>
        </a:p>
      </dgm:t>
    </dgm:pt>
    <dgm:pt modelId="{DF880DF7-B8FA-4186-B70A-1DD20EAD554D}" type="parTrans" cxnId="{2597E76B-8597-4590-9BBA-B4C974C52F8B}">
      <dgm:prSet/>
      <dgm:spPr/>
      <dgm:t>
        <a:bodyPr/>
        <a:lstStyle/>
        <a:p>
          <a:endParaRPr lang="en-IN" sz="1800">
            <a:latin typeface="Aileron Regular" panose="020B0604020202020204" charset="0"/>
          </a:endParaRPr>
        </a:p>
      </dgm:t>
    </dgm:pt>
    <dgm:pt modelId="{C3A1AB51-7836-47C7-B63A-44D819213233}" type="sibTrans" cxnId="{2597E76B-8597-4590-9BBA-B4C974C52F8B}">
      <dgm:prSet/>
      <dgm:spPr/>
      <dgm:t>
        <a:bodyPr/>
        <a:lstStyle/>
        <a:p>
          <a:endParaRPr lang="en-IN" sz="1800">
            <a:latin typeface="Aileron Regular" panose="020B0604020202020204" charset="0"/>
          </a:endParaRPr>
        </a:p>
      </dgm:t>
    </dgm:pt>
    <dgm:pt modelId="{27398035-F6A5-45C0-9263-696FA15389B1}">
      <dgm:prSet phldrT="[Text]" custT="1"/>
      <dgm:spPr>
        <a:noFill/>
      </dgm:spPr>
      <dgm:t>
        <a:bodyPr/>
        <a:lstStyle/>
        <a:p>
          <a:r>
            <a:rPr lang="en-IN" sz="4000" dirty="0">
              <a:solidFill>
                <a:schemeClr val="bg1"/>
              </a:solidFill>
              <a:latin typeface="Aileron Regular" panose="020B0604020202020204" charset="0"/>
            </a:rPr>
            <a:t>Notebook</a:t>
          </a:r>
        </a:p>
      </dgm:t>
    </dgm:pt>
    <dgm:pt modelId="{73FC071F-DF57-4432-A253-ECCD230CEC96}" type="parTrans" cxnId="{03763771-7C27-484B-90E7-5E33C0E75080}">
      <dgm:prSet/>
      <dgm:spPr/>
      <dgm:t>
        <a:bodyPr/>
        <a:lstStyle/>
        <a:p>
          <a:endParaRPr lang="en-IN" sz="1800">
            <a:latin typeface="Aileron Regular" panose="020B0604020202020204" charset="0"/>
          </a:endParaRPr>
        </a:p>
      </dgm:t>
    </dgm:pt>
    <dgm:pt modelId="{D3618315-C1A5-4685-96A3-0AEDA0782B9D}" type="sibTrans" cxnId="{03763771-7C27-484B-90E7-5E33C0E75080}">
      <dgm:prSet/>
      <dgm:spPr/>
      <dgm:t>
        <a:bodyPr/>
        <a:lstStyle/>
        <a:p>
          <a:endParaRPr lang="en-IN" sz="1800">
            <a:latin typeface="Aileron Regular" panose="020B0604020202020204" charset="0"/>
          </a:endParaRPr>
        </a:p>
      </dgm:t>
    </dgm:pt>
    <dgm:pt modelId="{30C17234-0082-4BFF-B667-C3ECAAC8644C}">
      <dgm:prSet phldrT="[Text]" custT="1"/>
      <dgm:spPr>
        <a:noFill/>
      </dgm:spPr>
      <dgm:t>
        <a:bodyPr/>
        <a:lstStyle/>
        <a:p>
          <a:r>
            <a:rPr lang="en-IN" sz="4000" dirty="0">
              <a:solidFill>
                <a:schemeClr val="bg1"/>
              </a:solidFill>
              <a:latin typeface="Aileron Regular" panose="020B0604020202020204" charset="0"/>
            </a:rPr>
            <a:t>Desktop</a:t>
          </a:r>
        </a:p>
      </dgm:t>
    </dgm:pt>
    <dgm:pt modelId="{42E3F4E0-0E1E-4D19-9F97-8A9F0E8E099C}" type="parTrans" cxnId="{DEAA920B-0C5E-4F8E-BE03-AB54EA4C697C}">
      <dgm:prSet/>
      <dgm:spPr/>
      <dgm:t>
        <a:bodyPr/>
        <a:lstStyle/>
        <a:p>
          <a:endParaRPr lang="en-IN" sz="1800">
            <a:latin typeface="Aileron Regular" panose="020B0604020202020204" charset="0"/>
          </a:endParaRPr>
        </a:p>
      </dgm:t>
    </dgm:pt>
    <dgm:pt modelId="{4664803A-B3C1-4C0B-A82F-AD14C4779E49}" type="sibTrans" cxnId="{DEAA920B-0C5E-4F8E-BE03-AB54EA4C697C}">
      <dgm:prSet/>
      <dgm:spPr/>
      <dgm:t>
        <a:bodyPr/>
        <a:lstStyle/>
        <a:p>
          <a:endParaRPr lang="en-IN" sz="1800">
            <a:latin typeface="Aileron Regular" panose="020B0604020202020204" charset="0"/>
          </a:endParaRPr>
        </a:p>
      </dgm:t>
    </dgm:pt>
    <dgm:pt modelId="{6B5E73FE-66EF-4AD1-8D39-826A9EEB0415}" type="pres">
      <dgm:prSet presAssocID="{67063F79-1FE6-46E9-805A-39845B344567}" presName="Name0" presStyleCnt="0">
        <dgm:presLayoutVars>
          <dgm:dir/>
          <dgm:animLvl val="lvl"/>
          <dgm:resizeHandles val="exact"/>
        </dgm:presLayoutVars>
      </dgm:prSet>
      <dgm:spPr/>
    </dgm:pt>
    <dgm:pt modelId="{B810EA83-C7D8-4B41-B207-75FC2BED5C0D}" type="pres">
      <dgm:prSet presAssocID="{6664BC77-9322-48F3-A60B-48F59E1DA50E}" presName="composite" presStyleCnt="0"/>
      <dgm:spPr/>
    </dgm:pt>
    <dgm:pt modelId="{1AEC32EC-FADB-41C2-8830-58A9C01E645A}" type="pres">
      <dgm:prSet presAssocID="{6664BC77-9322-48F3-A60B-48F59E1DA50E}" presName="parTx" presStyleLbl="alignNode1" presStyleIdx="0" presStyleCnt="3">
        <dgm:presLayoutVars>
          <dgm:chMax val="0"/>
          <dgm:chPref val="0"/>
          <dgm:bulletEnabled val="1"/>
        </dgm:presLayoutVars>
      </dgm:prSet>
      <dgm:spPr/>
    </dgm:pt>
    <dgm:pt modelId="{B5A89CBA-B245-4A64-8917-9D1D5423D848}" type="pres">
      <dgm:prSet presAssocID="{6664BC77-9322-48F3-A60B-48F59E1DA50E}" presName="desTx" presStyleLbl="alignAccFollowNode1" presStyleIdx="0" presStyleCnt="3" custScaleY="100000" custLinFactNeighborX="729" custLinFactNeighborY="3441">
        <dgm:presLayoutVars>
          <dgm:bulletEnabled val="1"/>
        </dgm:presLayoutVars>
      </dgm:prSet>
      <dgm:spPr/>
    </dgm:pt>
    <dgm:pt modelId="{6C3B17B2-9AD5-4DD2-B203-EE8C0DBA3BF5}" type="pres">
      <dgm:prSet presAssocID="{D3416E42-9958-4FFD-9A46-38105E412F55}" presName="space" presStyleCnt="0"/>
      <dgm:spPr/>
    </dgm:pt>
    <dgm:pt modelId="{88FDE3BF-B8D6-4CCE-87E5-F44A399374EC}" type="pres">
      <dgm:prSet presAssocID="{35E4DCF0-5A7D-4BD4-B959-FFA543477FF6}" presName="composite" presStyleCnt="0"/>
      <dgm:spPr/>
    </dgm:pt>
    <dgm:pt modelId="{C5724314-1607-4D6C-B0C9-E5DEDFCF3811}" type="pres">
      <dgm:prSet presAssocID="{35E4DCF0-5A7D-4BD4-B959-FFA543477FF6}" presName="parTx" presStyleLbl="alignNode1" presStyleIdx="1" presStyleCnt="3">
        <dgm:presLayoutVars>
          <dgm:chMax val="0"/>
          <dgm:chPref val="0"/>
          <dgm:bulletEnabled val="1"/>
        </dgm:presLayoutVars>
      </dgm:prSet>
      <dgm:spPr/>
    </dgm:pt>
    <dgm:pt modelId="{540C853C-A78D-4EFF-A2A9-11B10282BF7D}" type="pres">
      <dgm:prSet presAssocID="{35E4DCF0-5A7D-4BD4-B959-FFA543477FF6}" presName="desTx" presStyleLbl="alignAccFollowNode1" presStyleIdx="1" presStyleCnt="3" custLinFactNeighborX="0" custLinFactNeighborY="3441">
        <dgm:presLayoutVars>
          <dgm:bulletEnabled val="1"/>
        </dgm:presLayoutVars>
      </dgm:prSet>
      <dgm:spPr/>
    </dgm:pt>
    <dgm:pt modelId="{3EB8D8BD-3FC0-42A3-9479-02BFCABC608D}" type="pres">
      <dgm:prSet presAssocID="{82D02B4A-3F59-4D6E-88C0-B6B34AE5679B}" presName="space" presStyleCnt="0"/>
      <dgm:spPr/>
    </dgm:pt>
    <dgm:pt modelId="{ED410E8A-E2A0-47FB-A2F9-40FB3C2B2EC7}" type="pres">
      <dgm:prSet presAssocID="{448D1C29-16A8-4305-82F9-70E52877BFBB}" presName="composite" presStyleCnt="0"/>
      <dgm:spPr/>
    </dgm:pt>
    <dgm:pt modelId="{1ABEAB6E-502A-481F-9AEF-7CAFD80B0EB3}" type="pres">
      <dgm:prSet presAssocID="{448D1C29-16A8-4305-82F9-70E52877BFBB}" presName="parTx" presStyleLbl="alignNode1" presStyleIdx="2" presStyleCnt="3">
        <dgm:presLayoutVars>
          <dgm:chMax val="0"/>
          <dgm:chPref val="0"/>
          <dgm:bulletEnabled val="1"/>
        </dgm:presLayoutVars>
      </dgm:prSet>
      <dgm:spPr/>
    </dgm:pt>
    <dgm:pt modelId="{810B7885-CC28-4791-AAE3-F0BF3C435D9B}" type="pres">
      <dgm:prSet presAssocID="{448D1C29-16A8-4305-82F9-70E52877BFBB}" presName="desTx" presStyleLbl="alignAccFollowNode1" presStyleIdx="2" presStyleCnt="3" custLinFactNeighborX="2052" custLinFactNeighborY="3441">
        <dgm:presLayoutVars>
          <dgm:bulletEnabled val="1"/>
        </dgm:presLayoutVars>
      </dgm:prSet>
      <dgm:spPr/>
    </dgm:pt>
  </dgm:ptLst>
  <dgm:cxnLst>
    <dgm:cxn modelId="{4E55B003-1CB9-40F0-8577-47EE90BF9A01}" type="presOf" srcId="{DD83E0D5-BC95-41B5-9AB3-6153803A6A53}" destId="{540C853C-A78D-4EFF-A2A9-11B10282BF7D}" srcOrd="0" destOrd="0" presId="urn:microsoft.com/office/officeart/2005/8/layout/hList1"/>
    <dgm:cxn modelId="{A7462804-6279-4EEB-9055-9121C38A3D97}" srcId="{67063F79-1FE6-46E9-805A-39845B344567}" destId="{6664BC77-9322-48F3-A60B-48F59E1DA50E}" srcOrd="0" destOrd="0" parTransId="{1A50D9A2-C89C-47FE-94B2-C5DAEE8856B9}" sibTransId="{D3416E42-9958-4FFD-9A46-38105E412F55}"/>
    <dgm:cxn modelId="{13DB770B-D964-422C-A374-3AC6CA5E1BD1}" srcId="{35E4DCF0-5A7D-4BD4-B959-FFA543477FF6}" destId="{BD738662-B22F-4FB8-B084-05259FFF0AAB}" srcOrd="1" destOrd="0" parTransId="{37590FE7-EE19-4ADF-9281-521604FD907E}" sibTransId="{5C925D2B-CE26-4EA4-9AF0-390E35ABFC27}"/>
    <dgm:cxn modelId="{DEAA920B-0C5E-4F8E-BE03-AB54EA4C697C}" srcId="{448D1C29-16A8-4305-82F9-70E52877BFBB}" destId="{30C17234-0082-4BFF-B667-C3ECAAC8644C}" srcOrd="1" destOrd="0" parTransId="{42E3F4E0-0E1E-4D19-9F97-8A9F0E8E099C}" sibTransId="{4664803A-B3C1-4C0B-A82F-AD14C4779E49}"/>
    <dgm:cxn modelId="{71C43D11-1E2D-4035-8EA7-74CC09F9473F}" type="presOf" srcId="{BD738662-B22F-4FB8-B084-05259FFF0AAB}" destId="{540C853C-A78D-4EFF-A2A9-11B10282BF7D}" srcOrd="0" destOrd="1" presId="urn:microsoft.com/office/officeart/2005/8/layout/hList1"/>
    <dgm:cxn modelId="{62795C15-B8C3-4CBE-B810-8DA17C647E5A}" type="presOf" srcId="{67063F79-1FE6-46E9-805A-39845B344567}" destId="{6B5E73FE-66EF-4AD1-8D39-826A9EEB0415}" srcOrd="0" destOrd="0" presId="urn:microsoft.com/office/officeart/2005/8/layout/hList1"/>
    <dgm:cxn modelId="{66B6BF2B-97EA-4BB6-8255-E044D37DD892}" type="presOf" srcId="{27398035-F6A5-45C0-9263-696FA15389B1}" destId="{810B7885-CC28-4791-AAE3-F0BF3C435D9B}" srcOrd="0" destOrd="0" presId="urn:microsoft.com/office/officeart/2005/8/layout/hList1"/>
    <dgm:cxn modelId="{E56BB930-9861-4097-9ABC-2FA132536CB7}" type="presOf" srcId="{30C17234-0082-4BFF-B667-C3ECAAC8644C}" destId="{810B7885-CC28-4791-AAE3-F0BF3C435D9B}" srcOrd="0" destOrd="1" presId="urn:microsoft.com/office/officeart/2005/8/layout/hList1"/>
    <dgm:cxn modelId="{A50D945C-6DAF-48CF-81F0-CFA3C496B624}" srcId="{6664BC77-9322-48F3-A60B-48F59E1DA50E}" destId="{6FA9B2FB-88D2-4D3E-AB2F-73143D427022}" srcOrd="0" destOrd="0" parTransId="{472E1CB1-42C2-49A1-BE0A-CF93365C2C93}" sibTransId="{32BE3034-5FD9-438C-B823-6CFA45B4010D}"/>
    <dgm:cxn modelId="{2597E76B-8597-4590-9BBA-B4C974C52F8B}" srcId="{67063F79-1FE6-46E9-805A-39845B344567}" destId="{448D1C29-16A8-4305-82F9-70E52877BFBB}" srcOrd="2" destOrd="0" parTransId="{DF880DF7-B8FA-4186-B70A-1DD20EAD554D}" sibTransId="{C3A1AB51-7836-47C7-B63A-44D819213233}"/>
    <dgm:cxn modelId="{FC418F6C-0939-429B-AE6C-01A78CC7FAF1}" type="presOf" srcId="{F0D95EA2-4351-4E62-A150-1377001207EE}" destId="{B5A89CBA-B245-4A64-8917-9D1D5423D848}" srcOrd="0" destOrd="1" presId="urn:microsoft.com/office/officeart/2005/8/layout/hList1"/>
    <dgm:cxn modelId="{03763771-7C27-484B-90E7-5E33C0E75080}" srcId="{448D1C29-16A8-4305-82F9-70E52877BFBB}" destId="{27398035-F6A5-45C0-9263-696FA15389B1}" srcOrd="0" destOrd="0" parTransId="{73FC071F-DF57-4432-A253-ECCD230CEC96}" sibTransId="{D3618315-C1A5-4685-96A3-0AEDA0782B9D}"/>
    <dgm:cxn modelId="{76DEDB54-6B0F-41F3-B4EC-4174E82C5193}" srcId="{67063F79-1FE6-46E9-805A-39845B344567}" destId="{35E4DCF0-5A7D-4BD4-B959-FFA543477FF6}" srcOrd="1" destOrd="0" parTransId="{D6FB33E5-D8AC-4749-9F1D-3E89F2FF9368}" sibTransId="{82D02B4A-3F59-4D6E-88C0-B6B34AE5679B}"/>
    <dgm:cxn modelId="{226C03B7-6031-4956-9722-AA71A69B71E0}" srcId="{6664BC77-9322-48F3-A60B-48F59E1DA50E}" destId="{F0D95EA2-4351-4E62-A150-1377001207EE}" srcOrd="1" destOrd="0" parTransId="{A64DCAA9-FC0E-4223-86DF-302D0F72B35B}" sibTransId="{B905D0DC-1633-443F-A04C-A3A99F56E213}"/>
    <dgm:cxn modelId="{C6ABABB8-D958-411E-907F-67265312B18A}" srcId="{35E4DCF0-5A7D-4BD4-B959-FFA543477FF6}" destId="{DD83E0D5-BC95-41B5-9AB3-6153803A6A53}" srcOrd="0" destOrd="0" parTransId="{547D6488-E5AF-482D-95EF-0718FAC24D28}" sibTransId="{94DD4F41-8FA6-4AAF-895E-BA47A4852BFF}"/>
    <dgm:cxn modelId="{F2D103C9-911F-4CF6-A19D-079F6BB507F9}" type="presOf" srcId="{448D1C29-16A8-4305-82F9-70E52877BFBB}" destId="{1ABEAB6E-502A-481F-9AEF-7CAFD80B0EB3}" srcOrd="0" destOrd="0" presId="urn:microsoft.com/office/officeart/2005/8/layout/hList1"/>
    <dgm:cxn modelId="{27AC70DB-D8D1-41E4-9F27-24E67DCC0135}" type="presOf" srcId="{6664BC77-9322-48F3-A60B-48F59E1DA50E}" destId="{1AEC32EC-FADB-41C2-8830-58A9C01E645A}" srcOrd="0" destOrd="0" presId="urn:microsoft.com/office/officeart/2005/8/layout/hList1"/>
    <dgm:cxn modelId="{A4FA0FE9-F597-4F7D-A82E-B26DA989A3DF}" type="presOf" srcId="{6FA9B2FB-88D2-4D3E-AB2F-73143D427022}" destId="{B5A89CBA-B245-4A64-8917-9D1D5423D848}" srcOrd="0" destOrd="0" presId="urn:microsoft.com/office/officeart/2005/8/layout/hList1"/>
    <dgm:cxn modelId="{ED313BEB-D47D-4059-A172-2EDF24F251D1}" type="presOf" srcId="{35E4DCF0-5A7D-4BD4-B959-FFA543477FF6}" destId="{C5724314-1607-4D6C-B0C9-E5DEDFCF3811}" srcOrd="0" destOrd="0" presId="urn:microsoft.com/office/officeart/2005/8/layout/hList1"/>
    <dgm:cxn modelId="{F6A35A32-EBE5-4C4D-955D-3CF90DEAD87B}" type="presParOf" srcId="{6B5E73FE-66EF-4AD1-8D39-826A9EEB0415}" destId="{B810EA83-C7D8-4B41-B207-75FC2BED5C0D}" srcOrd="0" destOrd="0" presId="urn:microsoft.com/office/officeart/2005/8/layout/hList1"/>
    <dgm:cxn modelId="{1A227F10-6739-44A7-A917-F9BFE08D9B0D}" type="presParOf" srcId="{B810EA83-C7D8-4B41-B207-75FC2BED5C0D}" destId="{1AEC32EC-FADB-41C2-8830-58A9C01E645A}" srcOrd="0" destOrd="0" presId="urn:microsoft.com/office/officeart/2005/8/layout/hList1"/>
    <dgm:cxn modelId="{57BFD450-5323-434B-BA92-0782372A0935}" type="presParOf" srcId="{B810EA83-C7D8-4B41-B207-75FC2BED5C0D}" destId="{B5A89CBA-B245-4A64-8917-9D1D5423D848}" srcOrd="1" destOrd="0" presId="urn:microsoft.com/office/officeart/2005/8/layout/hList1"/>
    <dgm:cxn modelId="{394795FA-4551-417C-B9B4-348DD99D5B13}" type="presParOf" srcId="{6B5E73FE-66EF-4AD1-8D39-826A9EEB0415}" destId="{6C3B17B2-9AD5-4DD2-B203-EE8C0DBA3BF5}" srcOrd="1" destOrd="0" presId="urn:microsoft.com/office/officeart/2005/8/layout/hList1"/>
    <dgm:cxn modelId="{42931A57-17F6-41BE-A574-884617C733BD}" type="presParOf" srcId="{6B5E73FE-66EF-4AD1-8D39-826A9EEB0415}" destId="{88FDE3BF-B8D6-4CCE-87E5-F44A399374EC}" srcOrd="2" destOrd="0" presId="urn:microsoft.com/office/officeart/2005/8/layout/hList1"/>
    <dgm:cxn modelId="{EBEF3F89-22E3-4DAC-A396-51288E86ED5B}" type="presParOf" srcId="{88FDE3BF-B8D6-4CCE-87E5-F44A399374EC}" destId="{C5724314-1607-4D6C-B0C9-E5DEDFCF3811}" srcOrd="0" destOrd="0" presId="urn:microsoft.com/office/officeart/2005/8/layout/hList1"/>
    <dgm:cxn modelId="{23DBBED9-A000-4ED6-AF0A-B9B3BB7733F0}" type="presParOf" srcId="{88FDE3BF-B8D6-4CCE-87E5-F44A399374EC}" destId="{540C853C-A78D-4EFF-A2A9-11B10282BF7D}" srcOrd="1" destOrd="0" presId="urn:microsoft.com/office/officeart/2005/8/layout/hList1"/>
    <dgm:cxn modelId="{37A977D5-D81F-42A9-84CB-1D72E4554A28}" type="presParOf" srcId="{6B5E73FE-66EF-4AD1-8D39-826A9EEB0415}" destId="{3EB8D8BD-3FC0-42A3-9479-02BFCABC608D}" srcOrd="3" destOrd="0" presId="urn:microsoft.com/office/officeart/2005/8/layout/hList1"/>
    <dgm:cxn modelId="{8D2E3711-CB51-4C7F-B8A4-BD757109B0E8}" type="presParOf" srcId="{6B5E73FE-66EF-4AD1-8D39-826A9EEB0415}" destId="{ED410E8A-E2A0-47FB-A2F9-40FB3C2B2EC7}" srcOrd="4" destOrd="0" presId="urn:microsoft.com/office/officeart/2005/8/layout/hList1"/>
    <dgm:cxn modelId="{37149F6C-6140-4785-B4DE-F8381DBA69AA}" type="presParOf" srcId="{ED410E8A-E2A0-47FB-A2F9-40FB3C2B2EC7}" destId="{1ABEAB6E-502A-481F-9AEF-7CAFD80B0EB3}" srcOrd="0" destOrd="0" presId="urn:microsoft.com/office/officeart/2005/8/layout/hList1"/>
    <dgm:cxn modelId="{ADEEA02D-B282-4A51-97BD-54DF7C152ED5}" type="presParOf" srcId="{ED410E8A-E2A0-47FB-A2F9-40FB3C2B2EC7}" destId="{810B7885-CC28-4791-AAE3-F0BF3C435D9B}" srcOrd="1" destOrd="0" presId="urn:microsoft.com/office/officeart/2005/8/layout/hList1"/>
  </dgm:cxnLst>
  <dgm:bg>
    <a:noFill/>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14ECDC4-D675-42DD-9FC8-3309ADAC643B}" type="doc">
      <dgm:prSet loTypeId="urn:microsoft.com/office/officeart/2005/8/layout/hierarchy6" loCatId="hierarchy" qsTypeId="urn:microsoft.com/office/officeart/2005/8/quickstyle/simple4" qsCatId="simple" csTypeId="urn:microsoft.com/office/officeart/2005/8/colors/accent4_2" csCatId="accent4" phldr="1"/>
      <dgm:spPr/>
      <dgm:t>
        <a:bodyPr/>
        <a:lstStyle/>
        <a:p>
          <a:endParaRPr lang="en-IN"/>
        </a:p>
      </dgm:t>
    </dgm:pt>
    <dgm:pt modelId="{42FB9586-848E-4684-A947-FCE58492753E}">
      <dgm:prSet phldrT="[Text]"/>
      <dgm:spPr>
        <a:noFill/>
        <a:ln w="28575">
          <a:solidFill>
            <a:srgbClr val="7030A0"/>
          </a:solidFill>
        </a:ln>
      </dgm:spPr>
      <dgm:t>
        <a:bodyPr/>
        <a:lstStyle/>
        <a:p>
          <a:r>
            <a:rPr lang="en-IN" dirty="0"/>
            <a:t>N&amp;S</a:t>
          </a:r>
        </a:p>
      </dgm:t>
    </dgm:pt>
    <dgm:pt modelId="{0AA04609-CDB1-4346-8FA7-0D2F5BF7BA7D}" type="parTrans" cxnId="{D6039C8C-57DF-4CE8-B528-C02402CFECDF}">
      <dgm:prSet/>
      <dgm:spPr/>
      <dgm:t>
        <a:bodyPr/>
        <a:lstStyle/>
        <a:p>
          <a:endParaRPr lang="en-IN"/>
        </a:p>
      </dgm:t>
    </dgm:pt>
    <dgm:pt modelId="{6576D66C-9E96-458B-A279-32FF7FB66420}" type="sibTrans" cxnId="{D6039C8C-57DF-4CE8-B528-C02402CFECDF}">
      <dgm:prSet/>
      <dgm:spPr/>
      <dgm:t>
        <a:bodyPr/>
        <a:lstStyle/>
        <a:p>
          <a:endParaRPr lang="en-IN"/>
        </a:p>
      </dgm:t>
    </dgm:pt>
    <dgm:pt modelId="{96A200A5-04B8-421B-BAED-C83572565111}">
      <dgm:prSet phldrT="[Text]"/>
      <dgm:spPr>
        <a:noFill/>
        <a:ln w="28575">
          <a:solidFill>
            <a:srgbClr val="7030A0"/>
          </a:solidFill>
        </a:ln>
      </dgm:spPr>
      <dgm:t>
        <a:bodyPr/>
        <a:lstStyle/>
        <a:p>
          <a:r>
            <a:rPr lang="en-IN" dirty="0"/>
            <a:t>Networking</a:t>
          </a:r>
        </a:p>
      </dgm:t>
    </dgm:pt>
    <dgm:pt modelId="{5856527B-E1F5-4406-8668-65D5E7FE62DC}" type="parTrans" cxnId="{088816AF-80D9-4FF8-AFFB-4BE33D3F9430}">
      <dgm:prSet/>
      <dgm:spPr/>
      <dgm:t>
        <a:bodyPr/>
        <a:lstStyle/>
        <a:p>
          <a:endParaRPr lang="en-IN"/>
        </a:p>
      </dgm:t>
    </dgm:pt>
    <dgm:pt modelId="{580DE9F7-F486-438C-AABD-D1717644A0CF}" type="sibTrans" cxnId="{088816AF-80D9-4FF8-AFFB-4BE33D3F9430}">
      <dgm:prSet/>
      <dgm:spPr/>
      <dgm:t>
        <a:bodyPr/>
        <a:lstStyle/>
        <a:p>
          <a:endParaRPr lang="en-IN"/>
        </a:p>
      </dgm:t>
    </dgm:pt>
    <dgm:pt modelId="{04F051A1-107E-4680-B63D-F5E32BE9130D}">
      <dgm:prSet phldrT="[Text]"/>
      <dgm:spPr>
        <a:noFill/>
        <a:ln w="28575">
          <a:solidFill>
            <a:srgbClr val="7030A0"/>
          </a:solidFill>
        </a:ln>
      </dgm:spPr>
      <dgm:t>
        <a:bodyPr/>
        <a:lstStyle/>
        <a:p>
          <a:r>
            <a:rPr lang="en-IN" dirty="0"/>
            <a:t>Storage</a:t>
          </a:r>
        </a:p>
      </dgm:t>
    </dgm:pt>
    <dgm:pt modelId="{96563F6C-0A47-4182-B170-59BA14858164}" type="parTrans" cxnId="{C1148279-82B1-4DEA-AC21-EFD238789621}">
      <dgm:prSet/>
      <dgm:spPr/>
      <dgm:t>
        <a:bodyPr/>
        <a:lstStyle/>
        <a:p>
          <a:endParaRPr lang="en-IN"/>
        </a:p>
      </dgm:t>
    </dgm:pt>
    <dgm:pt modelId="{A8F0DCD6-8729-421D-8293-1CE5E02DB2D1}" type="sibTrans" cxnId="{C1148279-82B1-4DEA-AC21-EFD238789621}">
      <dgm:prSet/>
      <dgm:spPr/>
      <dgm:t>
        <a:bodyPr/>
        <a:lstStyle/>
        <a:p>
          <a:endParaRPr lang="en-IN"/>
        </a:p>
      </dgm:t>
    </dgm:pt>
    <dgm:pt modelId="{33BB6467-B591-4CEA-A7ED-213C575AE454}">
      <dgm:prSet/>
      <dgm:spPr>
        <a:noFill/>
        <a:ln w="28575">
          <a:solidFill>
            <a:srgbClr val="7030A0"/>
          </a:solidFill>
        </a:ln>
      </dgm:spPr>
      <dgm:t>
        <a:bodyPr/>
        <a:lstStyle/>
        <a:p>
          <a:r>
            <a:rPr lang="en-IN" dirty="0" err="1"/>
            <a:t>Wifi</a:t>
          </a:r>
          <a:r>
            <a:rPr lang="en-IN" dirty="0"/>
            <a:t> - Extender</a:t>
          </a:r>
        </a:p>
      </dgm:t>
    </dgm:pt>
    <dgm:pt modelId="{564D3FE8-D1A6-4C8C-B9E9-E7395FFA4A09}" type="parTrans" cxnId="{3DE14F9D-F190-4DFF-9A75-09DECAAF5BF8}">
      <dgm:prSet/>
      <dgm:spPr/>
      <dgm:t>
        <a:bodyPr/>
        <a:lstStyle/>
        <a:p>
          <a:endParaRPr lang="en-IN"/>
        </a:p>
      </dgm:t>
    </dgm:pt>
    <dgm:pt modelId="{B8306097-2270-4C67-ACB4-8E233208D651}" type="sibTrans" cxnId="{3DE14F9D-F190-4DFF-9A75-09DECAAF5BF8}">
      <dgm:prSet/>
      <dgm:spPr/>
      <dgm:t>
        <a:bodyPr/>
        <a:lstStyle/>
        <a:p>
          <a:endParaRPr lang="en-IN"/>
        </a:p>
      </dgm:t>
    </dgm:pt>
    <dgm:pt modelId="{004A47D7-748D-40B3-A48E-175EBB3877EF}">
      <dgm:prSet/>
      <dgm:spPr>
        <a:noFill/>
        <a:ln w="28575">
          <a:solidFill>
            <a:srgbClr val="7030A0"/>
          </a:solidFill>
        </a:ln>
      </dgm:spPr>
      <dgm:t>
        <a:bodyPr/>
        <a:lstStyle/>
        <a:p>
          <a:r>
            <a:rPr lang="en-IN" dirty="0"/>
            <a:t>USB – Flash Drives</a:t>
          </a:r>
        </a:p>
      </dgm:t>
    </dgm:pt>
    <dgm:pt modelId="{3AC739FC-B0F9-4520-953D-B8604FBE4730}" type="parTrans" cxnId="{E4569A3D-0F36-46F6-AC4E-7CFB87021293}">
      <dgm:prSet/>
      <dgm:spPr/>
      <dgm:t>
        <a:bodyPr/>
        <a:lstStyle/>
        <a:p>
          <a:endParaRPr lang="en-IN"/>
        </a:p>
      </dgm:t>
    </dgm:pt>
    <dgm:pt modelId="{EF6798B7-1A5B-4AB0-A77C-FB2B77A78213}" type="sibTrans" cxnId="{E4569A3D-0F36-46F6-AC4E-7CFB87021293}">
      <dgm:prSet/>
      <dgm:spPr/>
      <dgm:t>
        <a:bodyPr/>
        <a:lstStyle/>
        <a:p>
          <a:endParaRPr lang="en-IN"/>
        </a:p>
      </dgm:t>
    </dgm:pt>
    <dgm:pt modelId="{EDFCE7B2-C6C8-460A-9A1D-8D159914B0EC}">
      <dgm:prSet/>
      <dgm:spPr>
        <a:noFill/>
        <a:ln w="28575">
          <a:solidFill>
            <a:srgbClr val="7030A0"/>
          </a:solidFill>
        </a:ln>
      </dgm:spPr>
      <dgm:t>
        <a:bodyPr/>
        <a:lstStyle/>
        <a:p>
          <a:r>
            <a:rPr lang="en-IN" dirty="0"/>
            <a:t>External Solid State Drives</a:t>
          </a:r>
        </a:p>
      </dgm:t>
    </dgm:pt>
    <dgm:pt modelId="{E94BBCE3-2459-446E-A704-DDC63F454174}" type="parTrans" cxnId="{A6470288-CFBF-452A-9EA5-F69BFBABAE78}">
      <dgm:prSet/>
      <dgm:spPr/>
      <dgm:t>
        <a:bodyPr/>
        <a:lstStyle/>
        <a:p>
          <a:endParaRPr lang="en-IN"/>
        </a:p>
      </dgm:t>
    </dgm:pt>
    <dgm:pt modelId="{A68D9BC6-03FA-4EDE-A610-2DD2B16AB10C}" type="sibTrans" cxnId="{A6470288-CFBF-452A-9EA5-F69BFBABAE78}">
      <dgm:prSet/>
      <dgm:spPr/>
      <dgm:t>
        <a:bodyPr/>
        <a:lstStyle/>
        <a:p>
          <a:endParaRPr lang="en-IN"/>
        </a:p>
      </dgm:t>
    </dgm:pt>
    <dgm:pt modelId="{3542FFE7-D02D-47CE-8140-CDE33646A282}" type="pres">
      <dgm:prSet presAssocID="{714ECDC4-D675-42DD-9FC8-3309ADAC643B}" presName="mainComposite" presStyleCnt="0">
        <dgm:presLayoutVars>
          <dgm:chPref val="1"/>
          <dgm:dir/>
          <dgm:animOne val="branch"/>
          <dgm:animLvl val="lvl"/>
          <dgm:resizeHandles val="exact"/>
        </dgm:presLayoutVars>
      </dgm:prSet>
      <dgm:spPr/>
    </dgm:pt>
    <dgm:pt modelId="{9C55E3FB-DDCB-438B-9592-B04B9AE445F1}" type="pres">
      <dgm:prSet presAssocID="{714ECDC4-D675-42DD-9FC8-3309ADAC643B}" presName="hierFlow" presStyleCnt="0"/>
      <dgm:spPr/>
    </dgm:pt>
    <dgm:pt modelId="{98077541-9823-4C12-BCD7-443FDA88F7F3}" type="pres">
      <dgm:prSet presAssocID="{714ECDC4-D675-42DD-9FC8-3309ADAC643B}" presName="hierChild1" presStyleCnt="0">
        <dgm:presLayoutVars>
          <dgm:chPref val="1"/>
          <dgm:animOne val="branch"/>
          <dgm:animLvl val="lvl"/>
        </dgm:presLayoutVars>
      </dgm:prSet>
      <dgm:spPr/>
    </dgm:pt>
    <dgm:pt modelId="{D07CF6AA-7FA0-4434-975D-462228F52885}" type="pres">
      <dgm:prSet presAssocID="{42FB9586-848E-4684-A947-FCE58492753E}" presName="Name14" presStyleCnt="0"/>
      <dgm:spPr/>
    </dgm:pt>
    <dgm:pt modelId="{24C4605D-7CD2-4679-B6BD-CF0238BCF105}" type="pres">
      <dgm:prSet presAssocID="{42FB9586-848E-4684-A947-FCE58492753E}" presName="level1Shape" presStyleLbl="node0" presStyleIdx="0" presStyleCnt="1" custLinFactY="-24139" custLinFactNeighborX="-2183" custLinFactNeighborY="-100000">
        <dgm:presLayoutVars>
          <dgm:chPref val="3"/>
        </dgm:presLayoutVars>
      </dgm:prSet>
      <dgm:spPr/>
    </dgm:pt>
    <dgm:pt modelId="{840D3E56-4BB8-4F7A-B6AC-38C802879E38}" type="pres">
      <dgm:prSet presAssocID="{42FB9586-848E-4684-A947-FCE58492753E}" presName="hierChild2" presStyleCnt="0"/>
      <dgm:spPr/>
    </dgm:pt>
    <dgm:pt modelId="{F0F4E794-999C-4B0B-8CF1-5EF7CA7E97B3}" type="pres">
      <dgm:prSet presAssocID="{5856527B-E1F5-4406-8668-65D5E7FE62DC}" presName="Name19" presStyleLbl="parChTrans1D2" presStyleIdx="0" presStyleCnt="2"/>
      <dgm:spPr/>
    </dgm:pt>
    <dgm:pt modelId="{77CA3440-998F-4107-A2EF-B1652B9E4763}" type="pres">
      <dgm:prSet presAssocID="{96A200A5-04B8-421B-BAED-C83572565111}" presName="Name21" presStyleCnt="0"/>
      <dgm:spPr/>
    </dgm:pt>
    <dgm:pt modelId="{59C94645-FCAF-4B2B-93B6-FE3F3C33FC7D}" type="pres">
      <dgm:prSet presAssocID="{96A200A5-04B8-421B-BAED-C83572565111}" presName="level2Shape" presStyleLbl="node2" presStyleIdx="0" presStyleCnt="2" custLinFactNeighborX="-1614" custLinFactNeighborY="-974"/>
      <dgm:spPr/>
    </dgm:pt>
    <dgm:pt modelId="{854F0FFC-7921-42D9-8246-27F547A8CDF0}" type="pres">
      <dgm:prSet presAssocID="{96A200A5-04B8-421B-BAED-C83572565111}" presName="hierChild3" presStyleCnt="0"/>
      <dgm:spPr/>
    </dgm:pt>
    <dgm:pt modelId="{B598FDA8-593B-4C37-BBBA-6400F7F817C5}" type="pres">
      <dgm:prSet presAssocID="{564D3FE8-D1A6-4C8C-B9E9-E7395FFA4A09}" presName="Name19" presStyleLbl="parChTrans1D3" presStyleIdx="0" presStyleCnt="3"/>
      <dgm:spPr/>
    </dgm:pt>
    <dgm:pt modelId="{B4B1515D-704C-4590-8D2A-0729D5005A8D}" type="pres">
      <dgm:prSet presAssocID="{33BB6467-B591-4CEA-A7ED-213C575AE454}" presName="Name21" presStyleCnt="0"/>
      <dgm:spPr/>
    </dgm:pt>
    <dgm:pt modelId="{CA8C1FD7-E17A-4F0B-99E8-131BB1BADD2B}" type="pres">
      <dgm:prSet presAssocID="{33BB6467-B591-4CEA-A7ED-213C575AE454}" presName="level2Shape" presStyleLbl="node3" presStyleIdx="0" presStyleCnt="3" custLinFactNeighborX="-2121" custLinFactNeighborY="131"/>
      <dgm:spPr/>
    </dgm:pt>
    <dgm:pt modelId="{C3DFCD98-191B-472B-ABFF-2C92F580549A}" type="pres">
      <dgm:prSet presAssocID="{33BB6467-B591-4CEA-A7ED-213C575AE454}" presName="hierChild3" presStyleCnt="0"/>
      <dgm:spPr/>
    </dgm:pt>
    <dgm:pt modelId="{3C636126-AE94-4F30-BFBC-9BA59F15EA61}" type="pres">
      <dgm:prSet presAssocID="{96563F6C-0A47-4182-B170-59BA14858164}" presName="Name19" presStyleLbl="parChTrans1D2" presStyleIdx="1" presStyleCnt="2"/>
      <dgm:spPr/>
    </dgm:pt>
    <dgm:pt modelId="{1F5B53CE-B613-4442-8F0D-B98A9075B7FA}" type="pres">
      <dgm:prSet presAssocID="{04F051A1-107E-4680-B63D-F5E32BE9130D}" presName="Name21" presStyleCnt="0"/>
      <dgm:spPr/>
    </dgm:pt>
    <dgm:pt modelId="{19C88F7D-3B15-4A29-918F-6F0392973702}" type="pres">
      <dgm:prSet presAssocID="{04F051A1-107E-4680-B63D-F5E32BE9130D}" presName="level2Shape" presStyleLbl="node2" presStyleIdx="1" presStyleCnt="2"/>
      <dgm:spPr/>
    </dgm:pt>
    <dgm:pt modelId="{69A8A3BB-1E7E-454A-BC91-24F2AD3F0167}" type="pres">
      <dgm:prSet presAssocID="{04F051A1-107E-4680-B63D-F5E32BE9130D}" presName="hierChild3" presStyleCnt="0"/>
      <dgm:spPr/>
    </dgm:pt>
    <dgm:pt modelId="{A2050917-DAF5-452E-A568-3646EC9E2F0F}" type="pres">
      <dgm:prSet presAssocID="{3AC739FC-B0F9-4520-953D-B8604FBE4730}" presName="Name19" presStyleLbl="parChTrans1D3" presStyleIdx="1" presStyleCnt="3"/>
      <dgm:spPr/>
    </dgm:pt>
    <dgm:pt modelId="{CFAB76A3-093B-4D35-AC46-2076E96BAB86}" type="pres">
      <dgm:prSet presAssocID="{004A47D7-748D-40B3-A48E-175EBB3877EF}" presName="Name21" presStyleCnt="0"/>
      <dgm:spPr/>
    </dgm:pt>
    <dgm:pt modelId="{BFB0BD70-FE58-411D-ABAA-D4C3D908AE3B}" type="pres">
      <dgm:prSet presAssocID="{004A47D7-748D-40B3-A48E-175EBB3877EF}" presName="level2Shape" presStyleLbl="node3" presStyleIdx="1" presStyleCnt="3" custLinFactNeighborX="-2964" custLinFactNeighborY="2277"/>
      <dgm:spPr/>
    </dgm:pt>
    <dgm:pt modelId="{01823B59-07C1-4A68-B9EA-3C38458D504C}" type="pres">
      <dgm:prSet presAssocID="{004A47D7-748D-40B3-A48E-175EBB3877EF}" presName="hierChild3" presStyleCnt="0"/>
      <dgm:spPr/>
    </dgm:pt>
    <dgm:pt modelId="{FBE69546-4603-46BB-B008-795CCAEC8938}" type="pres">
      <dgm:prSet presAssocID="{E94BBCE3-2459-446E-A704-DDC63F454174}" presName="Name19" presStyleLbl="parChTrans1D3" presStyleIdx="2" presStyleCnt="3"/>
      <dgm:spPr/>
    </dgm:pt>
    <dgm:pt modelId="{C12A7732-6B1D-4070-8344-929626F93D42}" type="pres">
      <dgm:prSet presAssocID="{EDFCE7B2-C6C8-460A-9A1D-8D159914B0EC}" presName="Name21" presStyleCnt="0"/>
      <dgm:spPr/>
    </dgm:pt>
    <dgm:pt modelId="{86B214C8-7C94-41D0-B59C-5C2C1F5F5917}" type="pres">
      <dgm:prSet presAssocID="{EDFCE7B2-C6C8-460A-9A1D-8D159914B0EC}" presName="level2Shape" presStyleLbl="node3" presStyleIdx="2" presStyleCnt="3" custLinFactNeighborX="-2964" custLinFactNeighborY="2277"/>
      <dgm:spPr/>
    </dgm:pt>
    <dgm:pt modelId="{E8F63CB3-9A59-46CE-9504-F74033C8261A}" type="pres">
      <dgm:prSet presAssocID="{EDFCE7B2-C6C8-460A-9A1D-8D159914B0EC}" presName="hierChild3" presStyleCnt="0"/>
      <dgm:spPr/>
    </dgm:pt>
    <dgm:pt modelId="{1EEB4BFF-0B4C-485B-9457-3118EE6BAE69}" type="pres">
      <dgm:prSet presAssocID="{714ECDC4-D675-42DD-9FC8-3309ADAC643B}" presName="bgShapesFlow" presStyleCnt="0"/>
      <dgm:spPr/>
    </dgm:pt>
  </dgm:ptLst>
  <dgm:cxnLst>
    <dgm:cxn modelId="{660DC90D-8EF7-4FA3-B58F-E2337B22F1AD}" type="presOf" srcId="{3AC739FC-B0F9-4520-953D-B8604FBE4730}" destId="{A2050917-DAF5-452E-A568-3646EC9E2F0F}" srcOrd="0" destOrd="0" presId="urn:microsoft.com/office/officeart/2005/8/layout/hierarchy6"/>
    <dgm:cxn modelId="{B46A191B-F274-4E27-9E2E-1221D7CC6411}" type="presOf" srcId="{42FB9586-848E-4684-A947-FCE58492753E}" destId="{24C4605D-7CD2-4679-B6BD-CF0238BCF105}" srcOrd="0" destOrd="0" presId="urn:microsoft.com/office/officeart/2005/8/layout/hierarchy6"/>
    <dgm:cxn modelId="{096D4131-C3E3-47E1-BDD0-943F3F8B307A}" type="presOf" srcId="{E94BBCE3-2459-446E-A704-DDC63F454174}" destId="{FBE69546-4603-46BB-B008-795CCAEC8938}" srcOrd="0" destOrd="0" presId="urn:microsoft.com/office/officeart/2005/8/layout/hierarchy6"/>
    <dgm:cxn modelId="{AB824238-5F8E-414A-A80E-5308A62F2F82}" type="presOf" srcId="{EDFCE7B2-C6C8-460A-9A1D-8D159914B0EC}" destId="{86B214C8-7C94-41D0-B59C-5C2C1F5F5917}" srcOrd="0" destOrd="0" presId="urn:microsoft.com/office/officeart/2005/8/layout/hierarchy6"/>
    <dgm:cxn modelId="{A1AFEB38-CD70-41DB-84D4-7CECDA8223C1}" type="presOf" srcId="{96A200A5-04B8-421B-BAED-C83572565111}" destId="{59C94645-FCAF-4B2B-93B6-FE3F3C33FC7D}" srcOrd="0" destOrd="0" presId="urn:microsoft.com/office/officeart/2005/8/layout/hierarchy6"/>
    <dgm:cxn modelId="{E4569A3D-0F36-46F6-AC4E-7CFB87021293}" srcId="{04F051A1-107E-4680-B63D-F5E32BE9130D}" destId="{004A47D7-748D-40B3-A48E-175EBB3877EF}" srcOrd="0" destOrd="0" parTransId="{3AC739FC-B0F9-4520-953D-B8604FBE4730}" sibTransId="{EF6798B7-1A5B-4AB0-A77C-FB2B77A78213}"/>
    <dgm:cxn modelId="{B1DCA341-3BD0-4B3E-98A3-9FF1F36ACD3E}" type="presOf" srcId="{564D3FE8-D1A6-4C8C-B9E9-E7395FFA4A09}" destId="{B598FDA8-593B-4C37-BBBA-6400F7F817C5}" srcOrd="0" destOrd="0" presId="urn:microsoft.com/office/officeart/2005/8/layout/hierarchy6"/>
    <dgm:cxn modelId="{4A7A8945-9D30-4949-942E-80700C9F8A03}" type="presOf" srcId="{5856527B-E1F5-4406-8668-65D5E7FE62DC}" destId="{F0F4E794-999C-4B0B-8CF1-5EF7CA7E97B3}" srcOrd="0" destOrd="0" presId="urn:microsoft.com/office/officeart/2005/8/layout/hierarchy6"/>
    <dgm:cxn modelId="{A12C0F73-02A7-4AC7-9F17-4AD4C344E219}" type="presOf" srcId="{96563F6C-0A47-4182-B170-59BA14858164}" destId="{3C636126-AE94-4F30-BFBC-9BA59F15EA61}" srcOrd="0" destOrd="0" presId="urn:microsoft.com/office/officeart/2005/8/layout/hierarchy6"/>
    <dgm:cxn modelId="{C1148279-82B1-4DEA-AC21-EFD238789621}" srcId="{42FB9586-848E-4684-A947-FCE58492753E}" destId="{04F051A1-107E-4680-B63D-F5E32BE9130D}" srcOrd="1" destOrd="0" parTransId="{96563F6C-0A47-4182-B170-59BA14858164}" sibTransId="{A8F0DCD6-8729-421D-8293-1CE5E02DB2D1}"/>
    <dgm:cxn modelId="{F4AD1682-707D-472E-A612-60D9A155B864}" type="presOf" srcId="{004A47D7-748D-40B3-A48E-175EBB3877EF}" destId="{BFB0BD70-FE58-411D-ABAA-D4C3D908AE3B}" srcOrd="0" destOrd="0" presId="urn:microsoft.com/office/officeart/2005/8/layout/hierarchy6"/>
    <dgm:cxn modelId="{C70FE883-7540-4FBF-BF72-C0EB35D2B11D}" type="presOf" srcId="{04F051A1-107E-4680-B63D-F5E32BE9130D}" destId="{19C88F7D-3B15-4A29-918F-6F0392973702}" srcOrd="0" destOrd="0" presId="urn:microsoft.com/office/officeart/2005/8/layout/hierarchy6"/>
    <dgm:cxn modelId="{A6470288-CFBF-452A-9EA5-F69BFBABAE78}" srcId="{04F051A1-107E-4680-B63D-F5E32BE9130D}" destId="{EDFCE7B2-C6C8-460A-9A1D-8D159914B0EC}" srcOrd="1" destOrd="0" parTransId="{E94BBCE3-2459-446E-A704-DDC63F454174}" sibTransId="{A68D9BC6-03FA-4EDE-A610-2DD2B16AB10C}"/>
    <dgm:cxn modelId="{D6039C8C-57DF-4CE8-B528-C02402CFECDF}" srcId="{714ECDC4-D675-42DD-9FC8-3309ADAC643B}" destId="{42FB9586-848E-4684-A947-FCE58492753E}" srcOrd="0" destOrd="0" parTransId="{0AA04609-CDB1-4346-8FA7-0D2F5BF7BA7D}" sibTransId="{6576D66C-9E96-458B-A279-32FF7FB66420}"/>
    <dgm:cxn modelId="{62F2589A-BC82-49C9-8DAE-8B9B197FCEDA}" type="presOf" srcId="{714ECDC4-D675-42DD-9FC8-3309ADAC643B}" destId="{3542FFE7-D02D-47CE-8140-CDE33646A282}" srcOrd="0" destOrd="0" presId="urn:microsoft.com/office/officeart/2005/8/layout/hierarchy6"/>
    <dgm:cxn modelId="{3DE14F9D-F190-4DFF-9A75-09DECAAF5BF8}" srcId="{96A200A5-04B8-421B-BAED-C83572565111}" destId="{33BB6467-B591-4CEA-A7ED-213C575AE454}" srcOrd="0" destOrd="0" parTransId="{564D3FE8-D1A6-4C8C-B9E9-E7395FFA4A09}" sibTransId="{B8306097-2270-4C67-ACB4-8E233208D651}"/>
    <dgm:cxn modelId="{088816AF-80D9-4FF8-AFFB-4BE33D3F9430}" srcId="{42FB9586-848E-4684-A947-FCE58492753E}" destId="{96A200A5-04B8-421B-BAED-C83572565111}" srcOrd="0" destOrd="0" parTransId="{5856527B-E1F5-4406-8668-65D5E7FE62DC}" sibTransId="{580DE9F7-F486-438C-AABD-D1717644A0CF}"/>
    <dgm:cxn modelId="{384336C6-23E2-4C3C-8F94-FE924102B586}" type="presOf" srcId="{33BB6467-B591-4CEA-A7ED-213C575AE454}" destId="{CA8C1FD7-E17A-4F0B-99E8-131BB1BADD2B}" srcOrd="0" destOrd="0" presId="urn:microsoft.com/office/officeart/2005/8/layout/hierarchy6"/>
    <dgm:cxn modelId="{D5035F56-E751-4625-9969-33BB964EE9AC}" type="presParOf" srcId="{3542FFE7-D02D-47CE-8140-CDE33646A282}" destId="{9C55E3FB-DDCB-438B-9592-B04B9AE445F1}" srcOrd="0" destOrd="0" presId="urn:microsoft.com/office/officeart/2005/8/layout/hierarchy6"/>
    <dgm:cxn modelId="{C5C49EC9-ACDE-4FCF-AF03-1A5331E91686}" type="presParOf" srcId="{9C55E3FB-DDCB-438B-9592-B04B9AE445F1}" destId="{98077541-9823-4C12-BCD7-443FDA88F7F3}" srcOrd="0" destOrd="0" presId="urn:microsoft.com/office/officeart/2005/8/layout/hierarchy6"/>
    <dgm:cxn modelId="{68DD95E2-B9C1-4E7B-ABD5-43400F865CEE}" type="presParOf" srcId="{98077541-9823-4C12-BCD7-443FDA88F7F3}" destId="{D07CF6AA-7FA0-4434-975D-462228F52885}" srcOrd="0" destOrd="0" presId="urn:microsoft.com/office/officeart/2005/8/layout/hierarchy6"/>
    <dgm:cxn modelId="{504F14EE-8E5A-4323-82E2-E4F6A6D78E24}" type="presParOf" srcId="{D07CF6AA-7FA0-4434-975D-462228F52885}" destId="{24C4605D-7CD2-4679-B6BD-CF0238BCF105}" srcOrd="0" destOrd="0" presId="urn:microsoft.com/office/officeart/2005/8/layout/hierarchy6"/>
    <dgm:cxn modelId="{834401F7-21FE-4AB9-A58C-B3BDF1F68305}" type="presParOf" srcId="{D07CF6AA-7FA0-4434-975D-462228F52885}" destId="{840D3E56-4BB8-4F7A-B6AC-38C802879E38}" srcOrd="1" destOrd="0" presId="urn:microsoft.com/office/officeart/2005/8/layout/hierarchy6"/>
    <dgm:cxn modelId="{49D7E74C-1EDD-4D8C-9475-2E4C9083146A}" type="presParOf" srcId="{840D3E56-4BB8-4F7A-B6AC-38C802879E38}" destId="{F0F4E794-999C-4B0B-8CF1-5EF7CA7E97B3}" srcOrd="0" destOrd="0" presId="urn:microsoft.com/office/officeart/2005/8/layout/hierarchy6"/>
    <dgm:cxn modelId="{BB6A6256-D322-41BB-8AAB-D762AD31F865}" type="presParOf" srcId="{840D3E56-4BB8-4F7A-B6AC-38C802879E38}" destId="{77CA3440-998F-4107-A2EF-B1652B9E4763}" srcOrd="1" destOrd="0" presId="urn:microsoft.com/office/officeart/2005/8/layout/hierarchy6"/>
    <dgm:cxn modelId="{AC890DAC-6954-4B14-9EF2-CA8922DA431A}" type="presParOf" srcId="{77CA3440-998F-4107-A2EF-B1652B9E4763}" destId="{59C94645-FCAF-4B2B-93B6-FE3F3C33FC7D}" srcOrd="0" destOrd="0" presId="urn:microsoft.com/office/officeart/2005/8/layout/hierarchy6"/>
    <dgm:cxn modelId="{167E3AC6-51D0-46D0-8811-5925D073AFF8}" type="presParOf" srcId="{77CA3440-998F-4107-A2EF-B1652B9E4763}" destId="{854F0FFC-7921-42D9-8246-27F547A8CDF0}" srcOrd="1" destOrd="0" presId="urn:microsoft.com/office/officeart/2005/8/layout/hierarchy6"/>
    <dgm:cxn modelId="{05EF38EC-F7E8-490D-95A9-08F1201578FF}" type="presParOf" srcId="{854F0FFC-7921-42D9-8246-27F547A8CDF0}" destId="{B598FDA8-593B-4C37-BBBA-6400F7F817C5}" srcOrd="0" destOrd="0" presId="urn:microsoft.com/office/officeart/2005/8/layout/hierarchy6"/>
    <dgm:cxn modelId="{547414FD-99FA-418C-8D90-D66CE423CA61}" type="presParOf" srcId="{854F0FFC-7921-42D9-8246-27F547A8CDF0}" destId="{B4B1515D-704C-4590-8D2A-0729D5005A8D}" srcOrd="1" destOrd="0" presId="urn:microsoft.com/office/officeart/2005/8/layout/hierarchy6"/>
    <dgm:cxn modelId="{4A9A8B7A-F988-4A27-A08C-CB60A130136A}" type="presParOf" srcId="{B4B1515D-704C-4590-8D2A-0729D5005A8D}" destId="{CA8C1FD7-E17A-4F0B-99E8-131BB1BADD2B}" srcOrd="0" destOrd="0" presId="urn:microsoft.com/office/officeart/2005/8/layout/hierarchy6"/>
    <dgm:cxn modelId="{8EDAC5D9-592F-4146-8F04-275B4036E87E}" type="presParOf" srcId="{B4B1515D-704C-4590-8D2A-0729D5005A8D}" destId="{C3DFCD98-191B-472B-ABFF-2C92F580549A}" srcOrd="1" destOrd="0" presId="urn:microsoft.com/office/officeart/2005/8/layout/hierarchy6"/>
    <dgm:cxn modelId="{D18B3A4E-2C3A-4D9C-A566-7FBDCF88EBFA}" type="presParOf" srcId="{840D3E56-4BB8-4F7A-B6AC-38C802879E38}" destId="{3C636126-AE94-4F30-BFBC-9BA59F15EA61}" srcOrd="2" destOrd="0" presId="urn:microsoft.com/office/officeart/2005/8/layout/hierarchy6"/>
    <dgm:cxn modelId="{9C9CF314-4711-4C60-B238-64530A35CC93}" type="presParOf" srcId="{840D3E56-4BB8-4F7A-B6AC-38C802879E38}" destId="{1F5B53CE-B613-4442-8F0D-B98A9075B7FA}" srcOrd="3" destOrd="0" presId="urn:microsoft.com/office/officeart/2005/8/layout/hierarchy6"/>
    <dgm:cxn modelId="{08A5F48E-A693-4D08-B49E-FE1A0BBD9DC9}" type="presParOf" srcId="{1F5B53CE-B613-4442-8F0D-B98A9075B7FA}" destId="{19C88F7D-3B15-4A29-918F-6F0392973702}" srcOrd="0" destOrd="0" presId="urn:microsoft.com/office/officeart/2005/8/layout/hierarchy6"/>
    <dgm:cxn modelId="{C5C3A51E-33EC-44E2-B6B6-4D9A4751E498}" type="presParOf" srcId="{1F5B53CE-B613-4442-8F0D-B98A9075B7FA}" destId="{69A8A3BB-1E7E-454A-BC91-24F2AD3F0167}" srcOrd="1" destOrd="0" presId="urn:microsoft.com/office/officeart/2005/8/layout/hierarchy6"/>
    <dgm:cxn modelId="{77E3DAE4-73E9-436D-97AB-6B861603112A}" type="presParOf" srcId="{69A8A3BB-1E7E-454A-BC91-24F2AD3F0167}" destId="{A2050917-DAF5-452E-A568-3646EC9E2F0F}" srcOrd="0" destOrd="0" presId="urn:microsoft.com/office/officeart/2005/8/layout/hierarchy6"/>
    <dgm:cxn modelId="{CDFAA273-9390-441F-9CF4-5CB9F1CF790E}" type="presParOf" srcId="{69A8A3BB-1E7E-454A-BC91-24F2AD3F0167}" destId="{CFAB76A3-093B-4D35-AC46-2076E96BAB86}" srcOrd="1" destOrd="0" presId="urn:microsoft.com/office/officeart/2005/8/layout/hierarchy6"/>
    <dgm:cxn modelId="{87334563-3E0C-4B9D-B220-2CF9096AD365}" type="presParOf" srcId="{CFAB76A3-093B-4D35-AC46-2076E96BAB86}" destId="{BFB0BD70-FE58-411D-ABAA-D4C3D908AE3B}" srcOrd="0" destOrd="0" presId="urn:microsoft.com/office/officeart/2005/8/layout/hierarchy6"/>
    <dgm:cxn modelId="{243CB648-7364-4772-8961-74B309DF0C3C}" type="presParOf" srcId="{CFAB76A3-093B-4D35-AC46-2076E96BAB86}" destId="{01823B59-07C1-4A68-B9EA-3C38458D504C}" srcOrd="1" destOrd="0" presId="urn:microsoft.com/office/officeart/2005/8/layout/hierarchy6"/>
    <dgm:cxn modelId="{040FB1DE-829F-473D-944C-974FE361D0B2}" type="presParOf" srcId="{69A8A3BB-1E7E-454A-BC91-24F2AD3F0167}" destId="{FBE69546-4603-46BB-B008-795CCAEC8938}" srcOrd="2" destOrd="0" presId="urn:microsoft.com/office/officeart/2005/8/layout/hierarchy6"/>
    <dgm:cxn modelId="{710249B5-4CBC-4C7A-B060-C113724E4C28}" type="presParOf" srcId="{69A8A3BB-1E7E-454A-BC91-24F2AD3F0167}" destId="{C12A7732-6B1D-4070-8344-929626F93D42}" srcOrd="3" destOrd="0" presId="urn:microsoft.com/office/officeart/2005/8/layout/hierarchy6"/>
    <dgm:cxn modelId="{7AF5B9F3-A357-4A82-AB45-122F44AC52B1}" type="presParOf" srcId="{C12A7732-6B1D-4070-8344-929626F93D42}" destId="{86B214C8-7C94-41D0-B59C-5C2C1F5F5917}" srcOrd="0" destOrd="0" presId="urn:microsoft.com/office/officeart/2005/8/layout/hierarchy6"/>
    <dgm:cxn modelId="{CA069381-5FED-43C1-93EF-9A0C540F6661}" type="presParOf" srcId="{C12A7732-6B1D-4070-8344-929626F93D42}" destId="{E8F63CB3-9A59-46CE-9504-F74033C8261A}" srcOrd="1" destOrd="0" presId="urn:microsoft.com/office/officeart/2005/8/layout/hierarchy6"/>
    <dgm:cxn modelId="{45AD24F7-8A4D-4130-A0EA-E9D30DC8FF29}" type="presParOf" srcId="{3542FFE7-D02D-47CE-8140-CDE33646A282}" destId="{1EEB4BFF-0B4C-485B-9457-3118EE6BAE69}" srcOrd="1" destOrd="0" presId="urn:microsoft.com/office/officeart/2005/8/layout/hierarchy6"/>
  </dgm:cxnLst>
  <dgm:bg>
    <a:noFill/>
  </dgm:bg>
  <dgm:whole>
    <a:ln>
      <a:noFill/>
    </a:ln>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14ECDC4-D675-42DD-9FC8-3309ADAC643B}" type="doc">
      <dgm:prSet loTypeId="urn:microsoft.com/office/officeart/2005/8/layout/hierarchy6" loCatId="hierarchy" qsTypeId="urn:microsoft.com/office/officeart/2005/8/quickstyle/simple4" qsCatId="simple" csTypeId="urn:microsoft.com/office/officeart/2005/8/colors/accent4_2" csCatId="accent4" phldr="1"/>
      <dgm:spPr/>
      <dgm:t>
        <a:bodyPr/>
        <a:lstStyle/>
        <a:p>
          <a:endParaRPr lang="en-IN"/>
        </a:p>
      </dgm:t>
    </dgm:pt>
    <dgm:pt modelId="{42FB9586-848E-4684-A947-FCE58492753E}">
      <dgm:prSet phldrT="[Text]"/>
      <dgm:spPr>
        <a:noFill/>
        <a:ln w="28575">
          <a:solidFill>
            <a:srgbClr val="7030A0"/>
          </a:solidFill>
        </a:ln>
      </dgm:spPr>
      <dgm:t>
        <a:bodyPr/>
        <a:lstStyle/>
        <a:p>
          <a:r>
            <a:rPr lang="en-IN" dirty="0"/>
            <a:t>P&amp;A</a:t>
          </a:r>
        </a:p>
      </dgm:t>
    </dgm:pt>
    <dgm:pt modelId="{0AA04609-CDB1-4346-8FA7-0D2F5BF7BA7D}" type="parTrans" cxnId="{D6039C8C-57DF-4CE8-B528-C02402CFECDF}">
      <dgm:prSet/>
      <dgm:spPr/>
      <dgm:t>
        <a:bodyPr/>
        <a:lstStyle/>
        <a:p>
          <a:endParaRPr lang="en-IN"/>
        </a:p>
      </dgm:t>
    </dgm:pt>
    <dgm:pt modelId="{6576D66C-9E96-458B-A279-32FF7FB66420}" type="sibTrans" cxnId="{D6039C8C-57DF-4CE8-B528-C02402CFECDF}">
      <dgm:prSet/>
      <dgm:spPr/>
      <dgm:t>
        <a:bodyPr/>
        <a:lstStyle/>
        <a:p>
          <a:endParaRPr lang="en-IN"/>
        </a:p>
      </dgm:t>
    </dgm:pt>
    <dgm:pt modelId="{96A200A5-04B8-421B-BAED-C83572565111}">
      <dgm:prSet phldrT="[Text]"/>
      <dgm:spPr>
        <a:noFill/>
        <a:ln w="28575">
          <a:solidFill>
            <a:srgbClr val="7030A0"/>
          </a:solidFill>
        </a:ln>
      </dgm:spPr>
      <dgm:t>
        <a:bodyPr/>
        <a:lstStyle/>
        <a:p>
          <a:r>
            <a:rPr lang="en-IN" dirty="0"/>
            <a:t>Peripherals</a:t>
          </a:r>
        </a:p>
      </dgm:t>
    </dgm:pt>
    <dgm:pt modelId="{5856527B-E1F5-4406-8668-65D5E7FE62DC}" type="parTrans" cxnId="{088816AF-80D9-4FF8-AFFB-4BE33D3F9430}">
      <dgm:prSet/>
      <dgm:spPr/>
      <dgm:t>
        <a:bodyPr/>
        <a:lstStyle/>
        <a:p>
          <a:endParaRPr lang="en-IN"/>
        </a:p>
      </dgm:t>
    </dgm:pt>
    <dgm:pt modelId="{580DE9F7-F486-438C-AABD-D1717644A0CF}" type="sibTrans" cxnId="{088816AF-80D9-4FF8-AFFB-4BE33D3F9430}">
      <dgm:prSet/>
      <dgm:spPr/>
      <dgm:t>
        <a:bodyPr/>
        <a:lstStyle/>
        <a:p>
          <a:endParaRPr lang="en-IN"/>
        </a:p>
      </dgm:t>
    </dgm:pt>
    <dgm:pt modelId="{04F051A1-107E-4680-B63D-F5E32BE9130D}">
      <dgm:prSet phldrT="[Text]"/>
      <dgm:spPr>
        <a:noFill/>
        <a:ln w="28575">
          <a:solidFill>
            <a:srgbClr val="7030A0"/>
          </a:solidFill>
        </a:ln>
      </dgm:spPr>
      <dgm:t>
        <a:bodyPr/>
        <a:lstStyle/>
        <a:p>
          <a:r>
            <a:rPr lang="en-IN" dirty="0"/>
            <a:t>Accessories</a:t>
          </a:r>
        </a:p>
      </dgm:t>
    </dgm:pt>
    <dgm:pt modelId="{96563F6C-0A47-4182-B170-59BA14858164}" type="parTrans" cxnId="{C1148279-82B1-4DEA-AC21-EFD238789621}">
      <dgm:prSet/>
      <dgm:spPr/>
      <dgm:t>
        <a:bodyPr/>
        <a:lstStyle/>
        <a:p>
          <a:endParaRPr lang="en-IN"/>
        </a:p>
      </dgm:t>
    </dgm:pt>
    <dgm:pt modelId="{A8F0DCD6-8729-421D-8293-1CE5E02DB2D1}" type="sibTrans" cxnId="{C1148279-82B1-4DEA-AC21-EFD238789621}">
      <dgm:prSet/>
      <dgm:spPr/>
      <dgm:t>
        <a:bodyPr/>
        <a:lstStyle/>
        <a:p>
          <a:endParaRPr lang="en-IN"/>
        </a:p>
      </dgm:t>
    </dgm:pt>
    <dgm:pt modelId="{33BB6467-B591-4CEA-A7ED-213C575AE454}">
      <dgm:prSet/>
      <dgm:spPr>
        <a:noFill/>
        <a:ln w="28575">
          <a:solidFill>
            <a:srgbClr val="7030A0"/>
          </a:solidFill>
        </a:ln>
      </dgm:spPr>
      <dgm:t>
        <a:bodyPr/>
        <a:lstStyle/>
        <a:p>
          <a:r>
            <a:rPr lang="en-IN" dirty="0"/>
            <a:t>Graphic Card</a:t>
          </a:r>
        </a:p>
      </dgm:t>
    </dgm:pt>
    <dgm:pt modelId="{564D3FE8-D1A6-4C8C-B9E9-E7395FFA4A09}" type="parTrans" cxnId="{3DE14F9D-F190-4DFF-9A75-09DECAAF5BF8}">
      <dgm:prSet/>
      <dgm:spPr/>
      <dgm:t>
        <a:bodyPr/>
        <a:lstStyle/>
        <a:p>
          <a:endParaRPr lang="en-IN"/>
        </a:p>
      </dgm:t>
    </dgm:pt>
    <dgm:pt modelId="{B8306097-2270-4C67-ACB4-8E233208D651}" type="sibTrans" cxnId="{3DE14F9D-F190-4DFF-9A75-09DECAAF5BF8}">
      <dgm:prSet/>
      <dgm:spPr/>
      <dgm:t>
        <a:bodyPr/>
        <a:lstStyle/>
        <a:p>
          <a:endParaRPr lang="en-IN"/>
        </a:p>
      </dgm:t>
    </dgm:pt>
    <dgm:pt modelId="{004A47D7-748D-40B3-A48E-175EBB3877EF}">
      <dgm:prSet/>
      <dgm:spPr>
        <a:noFill/>
        <a:ln w="28575">
          <a:solidFill>
            <a:srgbClr val="7030A0"/>
          </a:solidFill>
        </a:ln>
      </dgm:spPr>
      <dgm:t>
        <a:bodyPr/>
        <a:lstStyle/>
        <a:p>
          <a:r>
            <a:rPr lang="en-IN" dirty="0"/>
            <a:t>Battery</a:t>
          </a:r>
        </a:p>
      </dgm:t>
    </dgm:pt>
    <dgm:pt modelId="{3AC739FC-B0F9-4520-953D-B8604FBE4730}" type="parTrans" cxnId="{E4569A3D-0F36-46F6-AC4E-7CFB87021293}">
      <dgm:prSet/>
      <dgm:spPr/>
      <dgm:t>
        <a:bodyPr/>
        <a:lstStyle/>
        <a:p>
          <a:endParaRPr lang="en-IN"/>
        </a:p>
      </dgm:t>
    </dgm:pt>
    <dgm:pt modelId="{EF6798B7-1A5B-4AB0-A77C-FB2B77A78213}" type="sibTrans" cxnId="{E4569A3D-0F36-46F6-AC4E-7CFB87021293}">
      <dgm:prSet/>
      <dgm:spPr/>
      <dgm:t>
        <a:bodyPr/>
        <a:lstStyle/>
        <a:p>
          <a:endParaRPr lang="en-IN"/>
        </a:p>
      </dgm:t>
    </dgm:pt>
    <dgm:pt modelId="{EDFCE7B2-C6C8-460A-9A1D-8D159914B0EC}">
      <dgm:prSet/>
      <dgm:spPr>
        <a:noFill/>
        <a:ln w="28575">
          <a:solidFill>
            <a:srgbClr val="7030A0"/>
          </a:solidFill>
        </a:ln>
      </dgm:spPr>
      <dgm:t>
        <a:bodyPr/>
        <a:lstStyle/>
        <a:p>
          <a:r>
            <a:rPr lang="en-IN" dirty="0"/>
            <a:t>Key Board</a:t>
          </a:r>
        </a:p>
      </dgm:t>
    </dgm:pt>
    <dgm:pt modelId="{E94BBCE3-2459-446E-A704-DDC63F454174}" type="parTrans" cxnId="{A6470288-CFBF-452A-9EA5-F69BFBABAE78}">
      <dgm:prSet/>
      <dgm:spPr/>
      <dgm:t>
        <a:bodyPr/>
        <a:lstStyle/>
        <a:p>
          <a:endParaRPr lang="en-IN"/>
        </a:p>
      </dgm:t>
    </dgm:pt>
    <dgm:pt modelId="{A68D9BC6-03FA-4EDE-A610-2DD2B16AB10C}" type="sibTrans" cxnId="{A6470288-CFBF-452A-9EA5-F69BFBABAE78}">
      <dgm:prSet/>
      <dgm:spPr/>
      <dgm:t>
        <a:bodyPr/>
        <a:lstStyle/>
        <a:p>
          <a:endParaRPr lang="en-IN"/>
        </a:p>
      </dgm:t>
    </dgm:pt>
    <dgm:pt modelId="{BC09109D-BECF-442E-99D9-FA0990F07480}">
      <dgm:prSet/>
      <dgm:spPr>
        <a:noFill/>
        <a:ln w="38100">
          <a:solidFill>
            <a:srgbClr val="7030A0"/>
          </a:solidFill>
        </a:ln>
      </dgm:spPr>
      <dgm:t>
        <a:bodyPr/>
        <a:lstStyle/>
        <a:p>
          <a:r>
            <a:rPr lang="en-IN" dirty="0"/>
            <a:t>Internal HDD</a:t>
          </a:r>
        </a:p>
      </dgm:t>
    </dgm:pt>
    <dgm:pt modelId="{87E8C27C-0BD1-4DE6-97F3-862CAEB9C17D}" type="parTrans" cxnId="{B8502F7E-0C4A-430B-9BAC-4D134E40494A}">
      <dgm:prSet/>
      <dgm:spPr/>
      <dgm:t>
        <a:bodyPr/>
        <a:lstStyle/>
        <a:p>
          <a:endParaRPr lang="en-IN"/>
        </a:p>
      </dgm:t>
    </dgm:pt>
    <dgm:pt modelId="{CA481580-B5A0-4E37-9715-1270AA16D379}" type="sibTrans" cxnId="{B8502F7E-0C4A-430B-9BAC-4D134E40494A}">
      <dgm:prSet/>
      <dgm:spPr/>
      <dgm:t>
        <a:bodyPr/>
        <a:lstStyle/>
        <a:p>
          <a:endParaRPr lang="en-IN"/>
        </a:p>
      </dgm:t>
    </dgm:pt>
    <dgm:pt modelId="{D85232C8-C313-407C-BF68-D5F9AAC08BB3}">
      <dgm:prSet/>
      <dgm:spPr>
        <a:noFill/>
        <a:ln w="38100">
          <a:solidFill>
            <a:srgbClr val="7030A0"/>
          </a:solidFill>
        </a:ln>
      </dgm:spPr>
      <dgm:t>
        <a:bodyPr/>
        <a:lstStyle/>
        <a:p>
          <a:r>
            <a:rPr lang="en-IN" dirty="0"/>
            <a:t>Mother Board</a:t>
          </a:r>
        </a:p>
      </dgm:t>
    </dgm:pt>
    <dgm:pt modelId="{F7D076ED-754B-4A78-83E5-BB50680998C3}" type="parTrans" cxnId="{3B30B5A1-37A8-42B4-9CF2-DF291C8E0DDD}">
      <dgm:prSet/>
      <dgm:spPr/>
      <dgm:t>
        <a:bodyPr/>
        <a:lstStyle/>
        <a:p>
          <a:endParaRPr lang="en-IN"/>
        </a:p>
      </dgm:t>
    </dgm:pt>
    <dgm:pt modelId="{2B8DF967-D7CF-4F95-96EE-F0AAE3F0F882}" type="sibTrans" cxnId="{3B30B5A1-37A8-42B4-9CF2-DF291C8E0DDD}">
      <dgm:prSet/>
      <dgm:spPr/>
      <dgm:t>
        <a:bodyPr/>
        <a:lstStyle/>
        <a:p>
          <a:endParaRPr lang="en-IN"/>
        </a:p>
      </dgm:t>
    </dgm:pt>
    <dgm:pt modelId="{81549423-47B9-4A6D-A9A9-9D5BD1DAF4B5}">
      <dgm:prSet/>
      <dgm:spPr>
        <a:noFill/>
        <a:ln w="38100">
          <a:solidFill>
            <a:srgbClr val="7030A0"/>
          </a:solidFill>
        </a:ln>
      </dgm:spPr>
      <dgm:t>
        <a:bodyPr/>
        <a:lstStyle/>
        <a:p>
          <a:r>
            <a:rPr lang="en-IN" dirty="0"/>
            <a:t>Processors</a:t>
          </a:r>
        </a:p>
      </dgm:t>
    </dgm:pt>
    <dgm:pt modelId="{095D8742-1E5E-4782-80EB-0AD56FB5F591}" type="parTrans" cxnId="{C3CA782E-5393-4325-96B8-BDCA411F3850}">
      <dgm:prSet/>
      <dgm:spPr/>
      <dgm:t>
        <a:bodyPr/>
        <a:lstStyle/>
        <a:p>
          <a:endParaRPr lang="en-IN"/>
        </a:p>
      </dgm:t>
    </dgm:pt>
    <dgm:pt modelId="{8FC8F654-5E39-4819-ABDD-896E57935F41}" type="sibTrans" cxnId="{C3CA782E-5393-4325-96B8-BDCA411F3850}">
      <dgm:prSet/>
      <dgm:spPr/>
      <dgm:t>
        <a:bodyPr/>
        <a:lstStyle/>
        <a:p>
          <a:endParaRPr lang="en-IN"/>
        </a:p>
      </dgm:t>
    </dgm:pt>
    <dgm:pt modelId="{9F86F0DC-4640-4B41-B3A1-293C4E6B027D}">
      <dgm:prSet/>
      <dgm:spPr>
        <a:noFill/>
        <a:ln w="38100">
          <a:solidFill>
            <a:srgbClr val="7030A0"/>
          </a:solidFill>
        </a:ln>
      </dgm:spPr>
      <dgm:t>
        <a:bodyPr/>
        <a:lstStyle/>
        <a:p>
          <a:r>
            <a:rPr lang="en-IN" dirty="0"/>
            <a:t>Mouse</a:t>
          </a:r>
        </a:p>
      </dgm:t>
    </dgm:pt>
    <dgm:pt modelId="{4B8F7D1E-809F-41E7-AC87-29093C11380B}" type="parTrans" cxnId="{5DF6F9B5-41BE-4CE2-A746-07779AB9A6A9}">
      <dgm:prSet/>
      <dgm:spPr/>
      <dgm:t>
        <a:bodyPr/>
        <a:lstStyle/>
        <a:p>
          <a:endParaRPr lang="en-IN"/>
        </a:p>
      </dgm:t>
    </dgm:pt>
    <dgm:pt modelId="{1E21C027-1487-4227-870A-7205250D3453}" type="sibTrans" cxnId="{5DF6F9B5-41BE-4CE2-A746-07779AB9A6A9}">
      <dgm:prSet/>
      <dgm:spPr/>
      <dgm:t>
        <a:bodyPr/>
        <a:lstStyle/>
        <a:p>
          <a:endParaRPr lang="en-IN"/>
        </a:p>
      </dgm:t>
    </dgm:pt>
    <dgm:pt modelId="{3542FFE7-D02D-47CE-8140-CDE33646A282}" type="pres">
      <dgm:prSet presAssocID="{714ECDC4-D675-42DD-9FC8-3309ADAC643B}" presName="mainComposite" presStyleCnt="0">
        <dgm:presLayoutVars>
          <dgm:chPref val="1"/>
          <dgm:dir/>
          <dgm:animOne val="branch"/>
          <dgm:animLvl val="lvl"/>
          <dgm:resizeHandles val="exact"/>
        </dgm:presLayoutVars>
      </dgm:prSet>
      <dgm:spPr/>
    </dgm:pt>
    <dgm:pt modelId="{9C55E3FB-DDCB-438B-9592-B04B9AE445F1}" type="pres">
      <dgm:prSet presAssocID="{714ECDC4-D675-42DD-9FC8-3309ADAC643B}" presName="hierFlow" presStyleCnt="0"/>
      <dgm:spPr/>
    </dgm:pt>
    <dgm:pt modelId="{98077541-9823-4C12-BCD7-443FDA88F7F3}" type="pres">
      <dgm:prSet presAssocID="{714ECDC4-D675-42DD-9FC8-3309ADAC643B}" presName="hierChild1" presStyleCnt="0">
        <dgm:presLayoutVars>
          <dgm:chPref val="1"/>
          <dgm:animOne val="branch"/>
          <dgm:animLvl val="lvl"/>
        </dgm:presLayoutVars>
      </dgm:prSet>
      <dgm:spPr/>
    </dgm:pt>
    <dgm:pt modelId="{D07CF6AA-7FA0-4434-975D-462228F52885}" type="pres">
      <dgm:prSet presAssocID="{42FB9586-848E-4684-A947-FCE58492753E}" presName="Name14" presStyleCnt="0"/>
      <dgm:spPr/>
    </dgm:pt>
    <dgm:pt modelId="{24C4605D-7CD2-4679-B6BD-CF0238BCF105}" type="pres">
      <dgm:prSet presAssocID="{42FB9586-848E-4684-A947-FCE58492753E}" presName="level1Shape" presStyleLbl="node0" presStyleIdx="0" presStyleCnt="1" custLinFactY="-24139" custLinFactNeighborX="-2183" custLinFactNeighborY="-100000">
        <dgm:presLayoutVars>
          <dgm:chPref val="3"/>
        </dgm:presLayoutVars>
      </dgm:prSet>
      <dgm:spPr/>
    </dgm:pt>
    <dgm:pt modelId="{840D3E56-4BB8-4F7A-B6AC-38C802879E38}" type="pres">
      <dgm:prSet presAssocID="{42FB9586-848E-4684-A947-FCE58492753E}" presName="hierChild2" presStyleCnt="0"/>
      <dgm:spPr/>
    </dgm:pt>
    <dgm:pt modelId="{F0F4E794-999C-4B0B-8CF1-5EF7CA7E97B3}" type="pres">
      <dgm:prSet presAssocID="{5856527B-E1F5-4406-8668-65D5E7FE62DC}" presName="Name19" presStyleLbl="parChTrans1D2" presStyleIdx="0" presStyleCnt="2"/>
      <dgm:spPr/>
    </dgm:pt>
    <dgm:pt modelId="{77CA3440-998F-4107-A2EF-B1652B9E4763}" type="pres">
      <dgm:prSet presAssocID="{96A200A5-04B8-421B-BAED-C83572565111}" presName="Name21" presStyleCnt="0"/>
      <dgm:spPr/>
    </dgm:pt>
    <dgm:pt modelId="{59C94645-FCAF-4B2B-93B6-FE3F3C33FC7D}" type="pres">
      <dgm:prSet presAssocID="{96A200A5-04B8-421B-BAED-C83572565111}" presName="level2Shape" presStyleLbl="node2" presStyleIdx="0" presStyleCnt="2" custLinFactNeighborX="-1614" custLinFactNeighborY="-974"/>
      <dgm:spPr/>
    </dgm:pt>
    <dgm:pt modelId="{854F0FFC-7921-42D9-8246-27F547A8CDF0}" type="pres">
      <dgm:prSet presAssocID="{96A200A5-04B8-421B-BAED-C83572565111}" presName="hierChild3" presStyleCnt="0"/>
      <dgm:spPr/>
    </dgm:pt>
    <dgm:pt modelId="{B598FDA8-593B-4C37-BBBA-6400F7F817C5}" type="pres">
      <dgm:prSet presAssocID="{564D3FE8-D1A6-4C8C-B9E9-E7395FFA4A09}" presName="Name19" presStyleLbl="parChTrans1D3" presStyleIdx="0" presStyleCnt="7"/>
      <dgm:spPr/>
    </dgm:pt>
    <dgm:pt modelId="{B4B1515D-704C-4590-8D2A-0729D5005A8D}" type="pres">
      <dgm:prSet presAssocID="{33BB6467-B591-4CEA-A7ED-213C575AE454}" presName="Name21" presStyleCnt="0"/>
      <dgm:spPr/>
    </dgm:pt>
    <dgm:pt modelId="{CA8C1FD7-E17A-4F0B-99E8-131BB1BADD2B}" type="pres">
      <dgm:prSet presAssocID="{33BB6467-B591-4CEA-A7ED-213C575AE454}" presName="level2Shape" presStyleLbl="node3" presStyleIdx="0" presStyleCnt="7" custLinFactNeighborX="-2121" custLinFactNeighborY="131"/>
      <dgm:spPr/>
    </dgm:pt>
    <dgm:pt modelId="{C3DFCD98-191B-472B-ABFF-2C92F580549A}" type="pres">
      <dgm:prSet presAssocID="{33BB6467-B591-4CEA-A7ED-213C575AE454}" presName="hierChild3" presStyleCnt="0"/>
      <dgm:spPr/>
    </dgm:pt>
    <dgm:pt modelId="{598309C6-11F0-488A-BF50-4F3897F85756}" type="pres">
      <dgm:prSet presAssocID="{87E8C27C-0BD1-4DE6-97F3-862CAEB9C17D}" presName="Name19" presStyleLbl="parChTrans1D3" presStyleIdx="1" presStyleCnt="7"/>
      <dgm:spPr/>
    </dgm:pt>
    <dgm:pt modelId="{BF9B8073-9A91-4413-9F79-1CE189C149D2}" type="pres">
      <dgm:prSet presAssocID="{BC09109D-BECF-442E-99D9-FA0990F07480}" presName="Name21" presStyleCnt="0"/>
      <dgm:spPr/>
    </dgm:pt>
    <dgm:pt modelId="{BD5AC388-96A3-465D-BBF3-2B724B63E2AF}" type="pres">
      <dgm:prSet presAssocID="{BC09109D-BECF-442E-99D9-FA0990F07480}" presName="level2Shape" presStyleLbl="node3" presStyleIdx="1" presStyleCnt="7"/>
      <dgm:spPr/>
    </dgm:pt>
    <dgm:pt modelId="{3723E756-9CDE-4168-A15E-C46319F63BF6}" type="pres">
      <dgm:prSet presAssocID="{BC09109D-BECF-442E-99D9-FA0990F07480}" presName="hierChild3" presStyleCnt="0"/>
      <dgm:spPr/>
    </dgm:pt>
    <dgm:pt modelId="{776E5B59-A87A-44ED-95A8-E978AC8E2D11}" type="pres">
      <dgm:prSet presAssocID="{F7D076ED-754B-4A78-83E5-BB50680998C3}" presName="Name19" presStyleLbl="parChTrans1D3" presStyleIdx="2" presStyleCnt="7"/>
      <dgm:spPr/>
    </dgm:pt>
    <dgm:pt modelId="{8B82EBDF-8393-46F0-8248-1DD0521CAECE}" type="pres">
      <dgm:prSet presAssocID="{D85232C8-C313-407C-BF68-D5F9AAC08BB3}" presName="Name21" presStyleCnt="0"/>
      <dgm:spPr/>
    </dgm:pt>
    <dgm:pt modelId="{FEDE19B6-2A40-4E67-A546-70A1627E6B7A}" type="pres">
      <dgm:prSet presAssocID="{D85232C8-C313-407C-BF68-D5F9AAC08BB3}" presName="level2Shape" presStyleLbl="node3" presStyleIdx="2" presStyleCnt="7"/>
      <dgm:spPr/>
    </dgm:pt>
    <dgm:pt modelId="{CBC5123F-0A48-4301-8FD1-52A57E2ECA09}" type="pres">
      <dgm:prSet presAssocID="{D85232C8-C313-407C-BF68-D5F9AAC08BB3}" presName="hierChild3" presStyleCnt="0"/>
      <dgm:spPr/>
    </dgm:pt>
    <dgm:pt modelId="{F9D52BC3-2AC0-4C7B-8AF2-DD0AA38F3BBB}" type="pres">
      <dgm:prSet presAssocID="{095D8742-1E5E-4782-80EB-0AD56FB5F591}" presName="Name19" presStyleLbl="parChTrans1D3" presStyleIdx="3" presStyleCnt="7"/>
      <dgm:spPr/>
    </dgm:pt>
    <dgm:pt modelId="{8FF1D677-AC54-4DB6-81CC-024A552ED124}" type="pres">
      <dgm:prSet presAssocID="{81549423-47B9-4A6D-A9A9-9D5BD1DAF4B5}" presName="Name21" presStyleCnt="0"/>
      <dgm:spPr/>
    </dgm:pt>
    <dgm:pt modelId="{E05170AE-B320-4459-820D-933D3354B111}" type="pres">
      <dgm:prSet presAssocID="{81549423-47B9-4A6D-A9A9-9D5BD1DAF4B5}" presName="level2Shape" presStyleLbl="node3" presStyleIdx="3" presStyleCnt="7"/>
      <dgm:spPr/>
    </dgm:pt>
    <dgm:pt modelId="{63C8C849-9EDB-4FBB-B7AA-AF311B30AB85}" type="pres">
      <dgm:prSet presAssocID="{81549423-47B9-4A6D-A9A9-9D5BD1DAF4B5}" presName="hierChild3" presStyleCnt="0"/>
      <dgm:spPr/>
    </dgm:pt>
    <dgm:pt modelId="{3C636126-AE94-4F30-BFBC-9BA59F15EA61}" type="pres">
      <dgm:prSet presAssocID="{96563F6C-0A47-4182-B170-59BA14858164}" presName="Name19" presStyleLbl="parChTrans1D2" presStyleIdx="1" presStyleCnt="2"/>
      <dgm:spPr/>
    </dgm:pt>
    <dgm:pt modelId="{1F5B53CE-B613-4442-8F0D-B98A9075B7FA}" type="pres">
      <dgm:prSet presAssocID="{04F051A1-107E-4680-B63D-F5E32BE9130D}" presName="Name21" presStyleCnt="0"/>
      <dgm:spPr/>
    </dgm:pt>
    <dgm:pt modelId="{19C88F7D-3B15-4A29-918F-6F0392973702}" type="pres">
      <dgm:prSet presAssocID="{04F051A1-107E-4680-B63D-F5E32BE9130D}" presName="level2Shape" presStyleLbl="node2" presStyleIdx="1" presStyleCnt="2"/>
      <dgm:spPr/>
    </dgm:pt>
    <dgm:pt modelId="{69A8A3BB-1E7E-454A-BC91-24F2AD3F0167}" type="pres">
      <dgm:prSet presAssocID="{04F051A1-107E-4680-B63D-F5E32BE9130D}" presName="hierChild3" presStyleCnt="0"/>
      <dgm:spPr/>
    </dgm:pt>
    <dgm:pt modelId="{A2050917-DAF5-452E-A568-3646EC9E2F0F}" type="pres">
      <dgm:prSet presAssocID="{3AC739FC-B0F9-4520-953D-B8604FBE4730}" presName="Name19" presStyleLbl="parChTrans1D3" presStyleIdx="4" presStyleCnt="7"/>
      <dgm:spPr/>
    </dgm:pt>
    <dgm:pt modelId="{CFAB76A3-093B-4D35-AC46-2076E96BAB86}" type="pres">
      <dgm:prSet presAssocID="{004A47D7-748D-40B3-A48E-175EBB3877EF}" presName="Name21" presStyleCnt="0"/>
      <dgm:spPr/>
    </dgm:pt>
    <dgm:pt modelId="{BFB0BD70-FE58-411D-ABAA-D4C3D908AE3B}" type="pres">
      <dgm:prSet presAssocID="{004A47D7-748D-40B3-A48E-175EBB3877EF}" presName="level2Shape" presStyleLbl="node3" presStyleIdx="4" presStyleCnt="7" custLinFactNeighborX="-2964" custLinFactNeighborY="2277"/>
      <dgm:spPr/>
    </dgm:pt>
    <dgm:pt modelId="{01823B59-07C1-4A68-B9EA-3C38458D504C}" type="pres">
      <dgm:prSet presAssocID="{004A47D7-748D-40B3-A48E-175EBB3877EF}" presName="hierChild3" presStyleCnt="0"/>
      <dgm:spPr/>
    </dgm:pt>
    <dgm:pt modelId="{FBE69546-4603-46BB-B008-795CCAEC8938}" type="pres">
      <dgm:prSet presAssocID="{E94BBCE3-2459-446E-A704-DDC63F454174}" presName="Name19" presStyleLbl="parChTrans1D3" presStyleIdx="5" presStyleCnt="7"/>
      <dgm:spPr/>
    </dgm:pt>
    <dgm:pt modelId="{C12A7732-6B1D-4070-8344-929626F93D42}" type="pres">
      <dgm:prSet presAssocID="{EDFCE7B2-C6C8-460A-9A1D-8D159914B0EC}" presName="Name21" presStyleCnt="0"/>
      <dgm:spPr/>
    </dgm:pt>
    <dgm:pt modelId="{86B214C8-7C94-41D0-B59C-5C2C1F5F5917}" type="pres">
      <dgm:prSet presAssocID="{EDFCE7B2-C6C8-460A-9A1D-8D159914B0EC}" presName="level2Shape" presStyleLbl="node3" presStyleIdx="5" presStyleCnt="7" custLinFactNeighborX="-570" custLinFactNeighborY="6620"/>
      <dgm:spPr/>
    </dgm:pt>
    <dgm:pt modelId="{E8F63CB3-9A59-46CE-9504-F74033C8261A}" type="pres">
      <dgm:prSet presAssocID="{EDFCE7B2-C6C8-460A-9A1D-8D159914B0EC}" presName="hierChild3" presStyleCnt="0"/>
      <dgm:spPr/>
    </dgm:pt>
    <dgm:pt modelId="{DE8BBB01-1A8C-4725-9F70-8C9014D171B8}" type="pres">
      <dgm:prSet presAssocID="{4B8F7D1E-809F-41E7-AC87-29093C11380B}" presName="Name19" presStyleLbl="parChTrans1D3" presStyleIdx="6" presStyleCnt="7"/>
      <dgm:spPr/>
    </dgm:pt>
    <dgm:pt modelId="{DB0B1FFF-D2EC-42E0-BF35-B490ED64B542}" type="pres">
      <dgm:prSet presAssocID="{9F86F0DC-4640-4B41-B3A1-293C4E6B027D}" presName="Name21" presStyleCnt="0"/>
      <dgm:spPr/>
    </dgm:pt>
    <dgm:pt modelId="{B3C0E5CD-B731-42C0-8525-7DC70E0DBDC2}" type="pres">
      <dgm:prSet presAssocID="{9F86F0DC-4640-4B41-B3A1-293C4E6B027D}" presName="level2Shape" presStyleLbl="node3" presStyleIdx="6" presStyleCnt="7"/>
      <dgm:spPr/>
    </dgm:pt>
    <dgm:pt modelId="{C1EEC6C6-6F5A-4923-8B30-4045AA9CDA5F}" type="pres">
      <dgm:prSet presAssocID="{9F86F0DC-4640-4B41-B3A1-293C4E6B027D}" presName="hierChild3" presStyleCnt="0"/>
      <dgm:spPr/>
    </dgm:pt>
    <dgm:pt modelId="{1EEB4BFF-0B4C-485B-9457-3118EE6BAE69}" type="pres">
      <dgm:prSet presAssocID="{714ECDC4-D675-42DD-9FC8-3309ADAC643B}" presName="bgShapesFlow" presStyleCnt="0"/>
      <dgm:spPr/>
    </dgm:pt>
  </dgm:ptLst>
  <dgm:cxnLst>
    <dgm:cxn modelId="{660DC90D-8EF7-4FA3-B58F-E2337B22F1AD}" type="presOf" srcId="{3AC739FC-B0F9-4520-953D-B8604FBE4730}" destId="{A2050917-DAF5-452E-A568-3646EC9E2F0F}" srcOrd="0" destOrd="0" presId="urn:microsoft.com/office/officeart/2005/8/layout/hierarchy6"/>
    <dgm:cxn modelId="{2A616E14-11E3-4F38-AD8F-EA57956A4AA2}" type="presOf" srcId="{F7D076ED-754B-4A78-83E5-BB50680998C3}" destId="{776E5B59-A87A-44ED-95A8-E978AC8E2D11}" srcOrd="0" destOrd="0" presId="urn:microsoft.com/office/officeart/2005/8/layout/hierarchy6"/>
    <dgm:cxn modelId="{B46A191B-F274-4E27-9E2E-1221D7CC6411}" type="presOf" srcId="{42FB9586-848E-4684-A947-FCE58492753E}" destId="{24C4605D-7CD2-4679-B6BD-CF0238BCF105}" srcOrd="0" destOrd="0" presId="urn:microsoft.com/office/officeart/2005/8/layout/hierarchy6"/>
    <dgm:cxn modelId="{9AC04C1F-A308-475F-8F7E-95AFD2FE0042}" type="presOf" srcId="{095D8742-1E5E-4782-80EB-0AD56FB5F591}" destId="{F9D52BC3-2AC0-4C7B-8AF2-DD0AA38F3BBB}" srcOrd="0" destOrd="0" presId="urn:microsoft.com/office/officeart/2005/8/layout/hierarchy6"/>
    <dgm:cxn modelId="{84BA3520-166A-4906-A0FC-93D819A582A6}" type="presOf" srcId="{87E8C27C-0BD1-4DE6-97F3-862CAEB9C17D}" destId="{598309C6-11F0-488A-BF50-4F3897F85756}" srcOrd="0" destOrd="0" presId="urn:microsoft.com/office/officeart/2005/8/layout/hierarchy6"/>
    <dgm:cxn modelId="{C3CA782E-5393-4325-96B8-BDCA411F3850}" srcId="{96A200A5-04B8-421B-BAED-C83572565111}" destId="{81549423-47B9-4A6D-A9A9-9D5BD1DAF4B5}" srcOrd="3" destOrd="0" parTransId="{095D8742-1E5E-4782-80EB-0AD56FB5F591}" sibTransId="{8FC8F654-5E39-4819-ABDD-896E57935F41}"/>
    <dgm:cxn modelId="{096D4131-C3E3-47E1-BDD0-943F3F8B307A}" type="presOf" srcId="{E94BBCE3-2459-446E-A704-DDC63F454174}" destId="{FBE69546-4603-46BB-B008-795CCAEC8938}" srcOrd="0" destOrd="0" presId="urn:microsoft.com/office/officeart/2005/8/layout/hierarchy6"/>
    <dgm:cxn modelId="{AB824238-5F8E-414A-A80E-5308A62F2F82}" type="presOf" srcId="{EDFCE7B2-C6C8-460A-9A1D-8D159914B0EC}" destId="{86B214C8-7C94-41D0-B59C-5C2C1F5F5917}" srcOrd="0" destOrd="0" presId="urn:microsoft.com/office/officeart/2005/8/layout/hierarchy6"/>
    <dgm:cxn modelId="{A1AFEB38-CD70-41DB-84D4-7CECDA8223C1}" type="presOf" srcId="{96A200A5-04B8-421B-BAED-C83572565111}" destId="{59C94645-FCAF-4B2B-93B6-FE3F3C33FC7D}" srcOrd="0" destOrd="0" presId="urn:microsoft.com/office/officeart/2005/8/layout/hierarchy6"/>
    <dgm:cxn modelId="{E4569A3D-0F36-46F6-AC4E-7CFB87021293}" srcId="{04F051A1-107E-4680-B63D-F5E32BE9130D}" destId="{004A47D7-748D-40B3-A48E-175EBB3877EF}" srcOrd="0" destOrd="0" parTransId="{3AC739FC-B0F9-4520-953D-B8604FBE4730}" sibTransId="{EF6798B7-1A5B-4AB0-A77C-FB2B77A78213}"/>
    <dgm:cxn modelId="{B1DCA341-3BD0-4B3E-98A3-9FF1F36ACD3E}" type="presOf" srcId="{564D3FE8-D1A6-4C8C-B9E9-E7395FFA4A09}" destId="{B598FDA8-593B-4C37-BBBA-6400F7F817C5}" srcOrd="0" destOrd="0" presId="urn:microsoft.com/office/officeart/2005/8/layout/hierarchy6"/>
    <dgm:cxn modelId="{4A7A8945-9D30-4949-942E-80700C9F8A03}" type="presOf" srcId="{5856527B-E1F5-4406-8668-65D5E7FE62DC}" destId="{F0F4E794-999C-4B0B-8CF1-5EF7CA7E97B3}" srcOrd="0" destOrd="0" presId="urn:microsoft.com/office/officeart/2005/8/layout/hierarchy6"/>
    <dgm:cxn modelId="{A12C0F73-02A7-4AC7-9F17-4AD4C344E219}" type="presOf" srcId="{96563F6C-0A47-4182-B170-59BA14858164}" destId="{3C636126-AE94-4F30-BFBC-9BA59F15EA61}" srcOrd="0" destOrd="0" presId="urn:microsoft.com/office/officeart/2005/8/layout/hierarchy6"/>
    <dgm:cxn modelId="{C1148279-82B1-4DEA-AC21-EFD238789621}" srcId="{42FB9586-848E-4684-A947-FCE58492753E}" destId="{04F051A1-107E-4680-B63D-F5E32BE9130D}" srcOrd="1" destOrd="0" parTransId="{96563F6C-0A47-4182-B170-59BA14858164}" sibTransId="{A8F0DCD6-8729-421D-8293-1CE5E02DB2D1}"/>
    <dgm:cxn modelId="{B8502F7E-0C4A-430B-9BAC-4D134E40494A}" srcId="{96A200A5-04B8-421B-BAED-C83572565111}" destId="{BC09109D-BECF-442E-99D9-FA0990F07480}" srcOrd="1" destOrd="0" parTransId="{87E8C27C-0BD1-4DE6-97F3-862CAEB9C17D}" sibTransId="{CA481580-B5A0-4E37-9715-1270AA16D379}"/>
    <dgm:cxn modelId="{26147F80-6AC3-4F44-BB79-96982850494F}" type="presOf" srcId="{4B8F7D1E-809F-41E7-AC87-29093C11380B}" destId="{DE8BBB01-1A8C-4725-9F70-8C9014D171B8}" srcOrd="0" destOrd="0" presId="urn:microsoft.com/office/officeart/2005/8/layout/hierarchy6"/>
    <dgm:cxn modelId="{F4AD1682-707D-472E-A612-60D9A155B864}" type="presOf" srcId="{004A47D7-748D-40B3-A48E-175EBB3877EF}" destId="{BFB0BD70-FE58-411D-ABAA-D4C3D908AE3B}" srcOrd="0" destOrd="0" presId="urn:microsoft.com/office/officeart/2005/8/layout/hierarchy6"/>
    <dgm:cxn modelId="{8473E682-1FB4-4D20-8BEC-E40C3DFED082}" type="presOf" srcId="{81549423-47B9-4A6D-A9A9-9D5BD1DAF4B5}" destId="{E05170AE-B320-4459-820D-933D3354B111}" srcOrd="0" destOrd="0" presId="urn:microsoft.com/office/officeart/2005/8/layout/hierarchy6"/>
    <dgm:cxn modelId="{C70FE883-7540-4FBF-BF72-C0EB35D2B11D}" type="presOf" srcId="{04F051A1-107E-4680-B63D-F5E32BE9130D}" destId="{19C88F7D-3B15-4A29-918F-6F0392973702}" srcOrd="0" destOrd="0" presId="urn:microsoft.com/office/officeart/2005/8/layout/hierarchy6"/>
    <dgm:cxn modelId="{A6470288-CFBF-452A-9EA5-F69BFBABAE78}" srcId="{04F051A1-107E-4680-B63D-F5E32BE9130D}" destId="{EDFCE7B2-C6C8-460A-9A1D-8D159914B0EC}" srcOrd="1" destOrd="0" parTransId="{E94BBCE3-2459-446E-A704-DDC63F454174}" sibTransId="{A68D9BC6-03FA-4EDE-A610-2DD2B16AB10C}"/>
    <dgm:cxn modelId="{D6039C8C-57DF-4CE8-B528-C02402CFECDF}" srcId="{714ECDC4-D675-42DD-9FC8-3309ADAC643B}" destId="{42FB9586-848E-4684-A947-FCE58492753E}" srcOrd="0" destOrd="0" parTransId="{0AA04609-CDB1-4346-8FA7-0D2F5BF7BA7D}" sibTransId="{6576D66C-9E96-458B-A279-32FF7FB66420}"/>
    <dgm:cxn modelId="{62F2589A-BC82-49C9-8DAE-8B9B197FCEDA}" type="presOf" srcId="{714ECDC4-D675-42DD-9FC8-3309ADAC643B}" destId="{3542FFE7-D02D-47CE-8140-CDE33646A282}" srcOrd="0" destOrd="0" presId="urn:microsoft.com/office/officeart/2005/8/layout/hierarchy6"/>
    <dgm:cxn modelId="{3DE14F9D-F190-4DFF-9A75-09DECAAF5BF8}" srcId="{96A200A5-04B8-421B-BAED-C83572565111}" destId="{33BB6467-B591-4CEA-A7ED-213C575AE454}" srcOrd="0" destOrd="0" parTransId="{564D3FE8-D1A6-4C8C-B9E9-E7395FFA4A09}" sibTransId="{B8306097-2270-4C67-ACB4-8E233208D651}"/>
    <dgm:cxn modelId="{3B30B5A1-37A8-42B4-9CF2-DF291C8E0DDD}" srcId="{96A200A5-04B8-421B-BAED-C83572565111}" destId="{D85232C8-C313-407C-BF68-D5F9AAC08BB3}" srcOrd="2" destOrd="0" parTransId="{F7D076ED-754B-4A78-83E5-BB50680998C3}" sibTransId="{2B8DF967-D7CF-4F95-96EE-F0AAE3F0F882}"/>
    <dgm:cxn modelId="{088816AF-80D9-4FF8-AFFB-4BE33D3F9430}" srcId="{42FB9586-848E-4684-A947-FCE58492753E}" destId="{96A200A5-04B8-421B-BAED-C83572565111}" srcOrd="0" destOrd="0" parTransId="{5856527B-E1F5-4406-8668-65D5E7FE62DC}" sibTransId="{580DE9F7-F486-438C-AABD-D1717644A0CF}"/>
    <dgm:cxn modelId="{5DF6F9B5-41BE-4CE2-A746-07779AB9A6A9}" srcId="{04F051A1-107E-4680-B63D-F5E32BE9130D}" destId="{9F86F0DC-4640-4B41-B3A1-293C4E6B027D}" srcOrd="2" destOrd="0" parTransId="{4B8F7D1E-809F-41E7-AC87-29093C11380B}" sibTransId="{1E21C027-1487-4227-870A-7205250D3453}"/>
    <dgm:cxn modelId="{384336C6-23E2-4C3C-8F94-FE924102B586}" type="presOf" srcId="{33BB6467-B591-4CEA-A7ED-213C575AE454}" destId="{CA8C1FD7-E17A-4F0B-99E8-131BB1BADD2B}" srcOrd="0" destOrd="0" presId="urn:microsoft.com/office/officeart/2005/8/layout/hierarchy6"/>
    <dgm:cxn modelId="{78004ADA-34EF-4320-B13F-A71547434E00}" type="presOf" srcId="{9F86F0DC-4640-4B41-B3A1-293C4E6B027D}" destId="{B3C0E5CD-B731-42C0-8525-7DC70E0DBDC2}" srcOrd="0" destOrd="0" presId="urn:microsoft.com/office/officeart/2005/8/layout/hierarchy6"/>
    <dgm:cxn modelId="{6538F1E4-CB80-4C94-9008-587A3A3F75B5}" type="presOf" srcId="{BC09109D-BECF-442E-99D9-FA0990F07480}" destId="{BD5AC388-96A3-465D-BBF3-2B724B63E2AF}" srcOrd="0" destOrd="0" presId="urn:microsoft.com/office/officeart/2005/8/layout/hierarchy6"/>
    <dgm:cxn modelId="{2EC9D1EE-C98A-44A9-976C-D7807F409B0D}" type="presOf" srcId="{D85232C8-C313-407C-BF68-D5F9AAC08BB3}" destId="{FEDE19B6-2A40-4E67-A546-70A1627E6B7A}" srcOrd="0" destOrd="0" presId="urn:microsoft.com/office/officeart/2005/8/layout/hierarchy6"/>
    <dgm:cxn modelId="{D5035F56-E751-4625-9969-33BB964EE9AC}" type="presParOf" srcId="{3542FFE7-D02D-47CE-8140-CDE33646A282}" destId="{9C55E3FB-DDCB-438B-9592-B04B9AE445F1}" srcOrd="0" destOrd="0" presId="urn:microsoft.com/office/officeart/2005/8/layout/hierarchy6"/>
    <dgm:cxn modelId="{C5C49EC9-ACDE-4FCF-AF03-1A5331E91686}" type="presParOf" srcId="{9C55E3FB-DDCB-438B-9592-B04B9AE445F1}" destId="{98077541-9823-4C12-BCD7-443FDA88F7F3}" srcOrd="0" destOrd="0" presId="urn:microsoft.com/office/officeart/2005/8/layout/hierarchy6"/>
    <dgm:cxn modelId="{68DD95E2-B9C1-4E7B-ABD5-43400F865CEE}" type="presParOf" srcId="{98077541-9823-4C12-BCD7-443FDA88F7F3}" destId="{D07CF6AA-7FA0-4434-975D-462228F52885}" srcOrd="0" destOrd="0" presId="urn:microsoft.com/office/officeart/2005/8/layout/hierarchy6"/>
    <dgm:cxn modelId="{504F14EE-8E5A-4323-82E2-E4F6A6D78E24}" type="presParOf" srcId="{D07CF6AA-7FA0-4434-975D-462228F52885}" destId="{24C4605D-7CD2-4679-B6BD-CF0238BCF105}" srcOrd="0" destOrd="0" presId="urn:microsoft.com/office/officeart/2005/8/layout/hierarchy6"/>
    <dgm:cxn modelId="{834401F7-21FE-4AB9-A58C-B3BDF1F68305}" type="presParOf" srcId="{D07CF6AA-7FA0-4434-975D-462228F52885}" destId="{840D3E56-4BB8-4F7A-B6AC-38C802879E38}" srcOrd="1" destOrd="0" presId="urn:microsoft.com/office/officeart/2005/8/layout/hierarchy6"/>
    <dgm:cxn modelId="{49D7E74C-1EDD-4D8C-9475-2E4C9083146A}" type="presParOf" srcId="{840D3E56-4BB8-4F7A-B6AC-38C802879E38}" destId="{F0F4E794-999C-4B0B-8CF1-5EF7CA7E97B3}" srcOrd="0" destOrd="0" presId="urn:microsoft.com/office/officeart/2005/8/layout/hierarchy6"/>
    <dgm:cxn modelId="{BB6A6256-D322-41BB-8AAB-D762AD31F865}" type="presParOf" srcId="{840D3E56-4BB8-4F7A-B6AC-38C802879E38}" destId="{77CA3440-998F-4107-A2EF-B1652B9E4763}" srcOrd="1" destOrd="0" presId="urn:microsoft.com/office/officeart/2005/8/layout/hierarchy6"/>
    <dgm:cxn modelId="{AC890DAC-6954-4B14-9EF2-CA8922DA431A}" type="presParOf" srcId="{77CA3440-998F-4107-A2EF-B1652B9E4763}" destId="{59C94645-FCAF-4B2B-93B6-FE3F3C33FC7D}" srcOrd="0" destOrd="0" presId="urn:microsoft.com/office/officeart/2005/8/layout/hierarchy6"/>
    <dgm:cxn modelId="{167E3AC6-51D0-46D0-8811-5925D073AFF8}" type="presParOf" srcId="{77CA3440-998F-4107-A2EF-B1652B9E4763}" destId="{854F0FFC-7921-42D9-8246-27F547A8CDF0}" srcOrd="1" destOrd="0" presId="urn:microsoft.com/office/officeart/2005/8/layout/hierarchy6"/>
    <dgm:cxn modelId="{05EF38EC-F7E8-490D-95A9-08F1201578FF}" type="presParOf" srcId="{854F0FFC-7921-42D9-8246-27F547A8CDF0}" destId="{B598FDA8-593B-4C37-BBBA-6400F7F817C5}" srcOrd="0" destOrd="0" presId="urn:microsoft.com/office/officeart/2005/8/layout/hierarchy6"/>
    <dgm:cxn modelId="{547414FD-99FA-418C-8D90-D66CE423CA61}" type="presParOf" srcId="{854F0FFC-7921-42D9-8246-27F547A8CDF0}" destId="{B4B1515D-704C-4590-8D2A-0729D5005A8D}" srcOrd="1" destOrd="0" presId="urn:microsoft.com/office/officeart/2005/8/layout/hierarchy6"/>
    <dgm:cxn modelId="{4A9A8B7A-F988-4A27-A08C-CB60A130136A}" type="presParOf" srcId="{B4B1515D-704C-4590-8D2A-0729D5005A8D}" destId="{CA8C1FD7-E17A-4F0B-99E8-131BB1BADD2B}" srcOrd="0" destOrd="0" presId="urn:microsoft.com/office/officeart/2005/8/layout/hierarchy6"/>
    <dgm:cxn modelId="{8EDAC5D9-592F-4146-8F04-275B4036E87E}" type="presParOf" srcId="{B4B1515D-704C-4590-8D2A-0729D5005A8D}" destId="{C3DFCD98-191B-472B-ABFF-2C92F580549A}" srcOrd="1" destOrd="0" presId="urn:microsoft.com/office/officeart/2005/8/layout/hierarchy6"/>
    <dgm:cxn modelId="{A2DA6260-E1CA-4671-8CF0-067A5B8A977C}" type="presParOf" srcId="{854F0FFC-7921-42D9-8246-27F547A8CDF0}" destId="{598309C6-11F0-488A-BF50-4F3897F85756}" srcOrd="2" destOrd="0" presId="urn:microsoft.com/office/officeart/2005/8/layout/hierarchy6"/>
    <dgm:cxn modelId="{3A66855F-C33D-4179-9C56-1FB729175101}" type="presParOf" srcId="{854F0FFC-7921-42D9-8246-27F547A8CDF0}" destId="{BF9B8073-9A91-4413-9F79-1CE189C149D2}" srcOrd="3" destOrd="0" presId="urn:microsoft.com/office/officeart/2005/8/layout/hierarchy6"/>
    <dgm:cxn modelId="{F5CF035D-DC27-4269-8786-DF69D67D8094}" type="presParOf" srcId="{BF9B8073-9A91-4413-9F79-1CE189C149D2}" destId="{BD5AC388-96A3-465D-BBF3-2B724B63E2AF}" srcOrd="0" destOrd="0" presId="urn:microsoft.com/office/officeart/2005/8/layout/hierarchy6"/>
    <dgm:cxn modelId="{0786FD56-32D0-4DCC-B4F7-8B63A4B10E8E}" type="presParOf" srcId="{BF9B8073-9A91-4413-9F79-1CE189C149D2}" destId="{3723E756-9CDE-4168-A15E-C46319F63BF6}" srcOrd="1" destOrd="0" presId="urn:microsoft.com/office/officeart/2005/8/layout/hierarchy6"/>
    <dgm:cxn modelId="{007BD147-3C0D-472D-A51C-B6E4BBE7E232}" type="presParOf" srcId="{854F0FFC-7921-42D9-8246-27F547A8CDF0}" destId="{776E5B59-A87A-44ED-95A8-E978AC8E2D11}" srcOrd="4" destOrd="0" presId="urn:microsoft.com/office/officeart/2005/8/layout/hierarchy6"/>
    <dgm:cxn modelId="{0B4A81CF-2D3D-4CB0-8382-517BE61533FA}" type="presParOf" srcId="{854F0FFC-7921-42D9-8246-27F547A8CDF0}" destId="{8B82EBDF-8393-46F0-8248-1DD0521CAECE}" srcOrd="5" destOrd="0" presId="urn:microsoft.com/office/officeart/2005/8/layout/hierarchy6"/>
    <dgm:cxn modelId="{1556E360-5229-4FC8-B7F4-803C20C43B9C}" type="presParOf" srcId="{8B82EBDF-8393-46F0-8248-1DD0521CAECE}" destId="{FEDE19B6-2A40-4E67-A546-70A1627E6B7A}" srcOrd="0" destOrd="0" presId="urn:microsoft.com/office/officeart/2005/8/layout/hierarchy6"/>
    <dgm:cxn modelId="{FAACB885-72D7-48DD-80B3-4E4D895BB74A}" type="presParOf" srcId="{8B82EBDF-8393-46F0-8248-1DD0521CAECE}" destId="{CBC5123F-0A48-4301-8FD1-52A57E2ECA09}" srcOrd="1" destOrd="0" presId="urn:microsoft.com/office/officeart/2005/8/layout/hierarchy6"/>
    <dgm:cxn modelId="{52D31978-A252-4F33-928B-6E86DFAFF2F5}" type="presParOf" srcId="{854F0FFC-7921-42D9-8246-27F547A8CDF0}" destId="{F9D52BC3-2AC0-4C7B-8AF2-DD0AA38F3BBB}" srcOrd="6" destOrd="0" presId="urn:microsoft.com/office/officeart/2005/8/layout/hierarchy6"/>
    <dgm:cxn modelId="{A127EF0F-D774-4A3F-A72D-A8ADCEC64BF7}" type="presParOf" srcId="{854F0FFC-7921-42D9-8246-27F547A8CDF0}" destId="{8FF1D677-AC54-4DB6-81CC-024A552ED124}" srcOrd="7" destOrd="0" presId="urn:microsoft.com/office/officeart/2005/8/layout/hierarchy6"/>
    <dgm:cxn modelId="{D6AC5ED8-39EA-481A-AE3D-CF2A857BAF93}" type="presParOf" srcId="{8FF1D677-AC54-4DB6-81CC-024A552ED124}" destId="{E05170AE-B320-4459-820D-933D3354B111}" srcOrd="0" destOrd="0" presId="urn:microsoft.com/office/officeart/2005/8/layout/hierarchy6"/>
    <dgm:cxn modelId="{579E49BC-791D-4F92-B67B-886F86B98E59}" type="presParOf" srcId="{8FF1D677-AC54-4DB6-81CC-024A552ED124}" destId="{63C8C849-9EDB-4FBB-B7AA-AF311B30AB85}" srcOrd="1" destOrd="0" presId="urn:microsoft.com/office/officeart/2005/8/layout/hierarchy6"/>
    <dgm:cxn modelId="{D18B3A4E-2C3A-4D9C-A566-7FBDCF88EBFA}" type="presParOf" srcId="{840D3E56-4BB8-4F7A-B6AC-38C802879E38}" destId="{3C636126-AE94-4F30-BFBC-9BA59F15EA61}" srcOrd="2" destOrd="0" presId="urn:microsoft.com/office/officeart/2005/8/layout/hierarchy6"/>
    <dgm:cxn modelId="{9C9CF314-4711-4C60-B238-64530A35CC93}" type="presParOf" srcId="{840D3E56-4BB8-4F7A-B6AC-38C802879E38}" destId="{1F5B53CE-B613-4442-8F0D-B98A9075B7FA}" srcOrd="3" destOrd="0" presId="urn:microsoft.com/office/officeart/2005/8/layout/hierarchy6"/>
    <dgm:cxn modelId="{08A5F48E-A693-4D08-B49E-FE1A0BBD9DC9}" type="presParOf" srcId="{1F5B53CE-B613-4442-8F0D-B98A9075B7FA}" destId="{19C88F7D-3B15-4A29-918F-6F0392973702}" srcOrd="0" destOrd="0" presId="urn:microsoft.com/office/officeart/2005/8/layout/hierarchy6"/>
    <dgm:cxn modelId="{C5C3A51E-33EC-44E2-B6B6-4D9A4751E498}" type="presParOf" srcId="{1F5B53CE-B613-4442-8F0D-B98A9075B7FA}" destId="{69A8A3BB-1E7E-454A-BC91-24F2AD3F0167}" srcOrd="1" destOrd="0" presId="urn:microsoft.com/office/officeart/2005/8/layout/hierarchy6"/>
    <dgm:cxn modelId="{77E3DAE4-73E9-436D-97AB-6B861603112A}" type="presParOf" srcId="{69A8A3BB-1E7E-454A-BC91-24F2AD3F0167}" destId="{A2050917-DAF5-452E-A568-3646EC9E2F0F}" srcOrd="0" destOrd="0" presId="urn:microsoft.com/office/officeart/2005/8/layout/hierarchy6"/>
    <dgm:cxn modelId="{CDFAA273-9390-441F-9CF4-5CB9F1CF790E}" type="presParOf" srcId="{69A8A3BB-1E7E-454A-BC91-24F2AD3F0167}" destId="{CFAB76A3-093B-4D35-AC46-2076E96BAB86}" srcOrd="1" destOrd="0" presId="urn:microsoft.com/office/officeart/2005/8/layout/hierarchy6"/>
    <dgm:cxn modelId="{87334563-3E0C-4B9D-B220-2CF9096AD365}" type="presParOf" srcId="{CFAB76A3-093B-4D35-AC46-2076E96BAB86}" destId="{BFB0BD70-FE58-411D-ABAA-D4C3D908AE3B}" srcOrd="0" destOrd="0" presId="urn:microsoft.com/office/officeart/2005/8/layout/hierarchy6"/>
    <dgm:cxn modelId="{243CB648-7364-4772-8961-74B309DF0C3C}" type="presParOf" srcId="{CFAB76A3-093B-4D35-AC46-2076E96BAB86}" destId="{01823B59-07C1-4A68-B9EA-3C38458D504C}" srcOrd="1" destOrd="0" presId="urn:microsoft.com/office/officeart/2005/8/layout/hierarchy6"/>
    <dgm:cxn modelId="{040FB1DE-829F-473D-944C-974FE361D0B2}" type="presParOf" srcId="{69A8A3BB-1E7E-454A-BC91-24F2AD3F0167}" destId="{FBE69546-4603-46BB-B008-795CCAEC8938}" srcOrd="2" destOrd="0" presId="urn:microsoft.com/office/officeart/2005/8/layout/hierarchy6"/>
    <dgm:cxn modelId="{710249B5-4CBC-4C7A-B060-C113724E4C28}" type="presParOf" srcId="{69A8A3BB-1E7E-454A-BC91-24F2AD3F0167}" destId="{C12A7732-6B1D-4070-8344-929626F93D42}" srcOrd="3" destOrd="0" presId="urn:microsoft.com/office/officeart/2005/8/layout/hierarchy6"/>
    <dgm:cxn modelId="{7AF5B9F3-A357-4A82-AB45-122F44AC52B1}" type="presParOf" srcId="{C12A7732-6B1D-4070-8344-929626F93D42}" destId="{86B214C8-7C94-41D0-B59C-5C2C1F5F5917}" srcOrd="0" destOrd="0" presId="urn:microsoft.com/office/officeart/2005/8/layout/hierarchy6"/>
    <dgm:cxn modelId="{CA069381-5FED-43C1-93EF-9A0C540F6661}" type="presParOf" srcId="{C12A7732-6B1D-4070-8344-929626F93D42}" destId="{E8F63CB3-9A59-46CE-9504-F74033C8261A}" srcOrd="1" destOrd="0" presId="urn:microsoft.com/office/officeart/2005/8/layout/hierarchy6"/>
    <dgm:cxn modelId="{B2B136C0-6F4D-4135-AB84-EDB8EBF9FADF}" type="presParOf" srcId="{69A8A3BB-1E7E-454A-BC91-24F2AD3F0167}" destId="{DE8BBB01-1A8C-4725-9F70-8C9014D171B8}" srcOrd="4" destOrd="0" presId="urn:microsoft.com/office/officeart/2005/8/layout/hierarchy6"/>
    <dgm:cxn modelId="{4F31296C-5F00-473D-9AA3-74668CB617F8}" type="presParOf" srcId="{69A8A3BB-1E7E-454A-BC91-24F2AD3F0167}" destId="{DB0B1FFF-D2EC-42E0-BF35-B490ED64B542}" srcOrd="5" destOrd="0" presId="urn:microsoft.com/office/officeart/2005/8/layout/hierarchy6"/>
    <dgm:cxn modelId="{13B33A6B-688B-4522-B498-476C3AD255D2}" type="presParOf" srcId="{DB0B1FFF-D2EC-42E0-BF35-B490ED64B542}" destId="{B3C0E5CD-B731-42C0-8525-7DC70E0DBDC2}" srcOrd="0" destOrd="0" presId="urn:microsoft.com/office/officeart/2005/8/layout/hierarchy6"/>
    <dgm:cxn modelId="{58962B4B-F7A4-4B4D-AB2C-9983894EFF26}" type="presParOf" srcId="{DB0B1FFF-D2EC-42E0-BF35-B490ED64B542}" destId="{C1EEC6C6-6F5A-4923-8B30-4045AA9CDA5F}" srcOrd="1" destOrd="0" presId="urn:microsoft.com/office/officeart/2005/8/layout/hierarchy6"/>
    <dgm:cxn modelId="{45AD24F7-8A4D-4130-A0EA-E9D30DC8FF29}" type="presParOf" srcId="{3542FFE7-D02D-47CE-8140-CDE33646A282}" destId="{1EEB4BFF-0B4C-485B-9457-3118EE6BAE69}" srcOrd="1" destOrd="0" presId="urn:microsoft.com/office/officeart/2005/8/layout/hierarchy6"/>
  </dgm:cxnLst>
  <dgm:bg>
    <a:noFill/>
  </dgm:bg>
  <dgm:whole>
    <a:ln>
      <a:noFill/>
    </a:ln>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14ECDC4-D675-42DD-9FC8-3309ADAC643B}" type="doc">
      <dgm:prSet loTypeId="urn:microsoft.com/office/officeart/2005/8/layout/hierarchy6" loCatId="hierarchy" qsTypeId="urn:microsoft.com/office/officeart/2005/8/quickstyle/simple4" qsCatId="simple" csTypeId="urn:microsoft.com/office/officeart/2005/8/colors/accent4_2" csCatId="accent4" phldr="1"/>
      <dgm:spPr/>
      <dgm:t>
        <a:bodyPr/>
        <a:lstStyle/>
        <a:p>
          <a:endParaRPr lang="en-IN"/>
        </a:p>
      </dgm:t>
    </dgm:pt>
    <dgm:pt modelId="{42FB9586-848E-4684-A947-FCE58492753E}">
      <dgm:prSet phldrT="[Text]"/>
      <dgm:spPr>
        <a:noFill/>
        <a:ln w="28575">
          <a:solidFill>
            <a:srgbClr val="7030A0"/>
          </a:solidFill>
        </a:ln>
      </dgm:spPr>
      <dgm:t>
        <a:bodyPr/>
        <a:lstStyle/>
        <a:p>
          <a:r>
            <a:rPr lang="en-IN" dirty="0"/>
            <a:t>PC</a:t>
          </a:r>
        </a:p>
      </dgm:t>
    </dgm:pt>
    <dgm:pt modelId="{0AA04609-CDB1-4346-8FA7-0D2F5BF7BA7D}" type="parTrans" cxnId="{D6039C8C-57DF-4CE8-B528-C02402CFECDF}">
      <dgm:prSet/>
      <dgm:spPr/>
      <dgm:t>
        <a:bodyPr/>
        <a:lstStyle/>
        <a:p>
          <a:endParaRPr lang="en-IN"/>
        </a:p>
      </dgm:t>
    </dgm:pt>
    <dgm:pt modelId="{6576D66C-9E96-458B-A279-32FF7FB66420}" type="sibTrans" cxnId="{D6039C8C-57DF-4CE8-B528-C02402CFECDF}">
      <dgm:prSet/>
      <dgm:spPr/>
      <dgm:t>
        <a:bodyPr/>
        <a:lstStyle/>
        <a:p>
          <a:endParaRPr lang="en-IN"/>
        </a:p>
      </dgm:t>
    </dgm:pt>
    <dgm:pt modelId="{96A200A5-04B8-421B-BAED-C83572565111}">
      <dgm:prSet phldrT="[Text]"/>
      <dgm:spPr>
        <a:noFill/>
        <a:ln w="28575">
          <a:solidFill>
            <a:srgbClr val="7030A0"/>
          </a:solidFill>
        </a:ln>
      </dgm:spPr>
      <dgm:t>
        <a:bodyPr/>
        <a:lstStyle/>
        <a:p>
          <a:r>
            <a:rPr lang="en-IN" dirty="0"/>
            <a:t>Notebook</a:t>
          </a:r>
        </a:p>
      </dgm:t>
    </dgm:pt>
    <dgm:pt modelId="{5856527B-E1F5-4406-8668-65D5E7FE62DC}" type="parTrans" cxnId="{088816AF-80D9-4FF8-AFFB-4BE33D3F9430}">
      <dgm:prSet/>
      <dgm:spPr/>
      <dgm:t>
        <a:bodyPr/>
        <a:lstStyle/>
        <a:p>
          <a:endParaRPr lang="en-IN"/>
        </a:p>
      </dgm:t>
    </dgm:pt>
    <dgm:pt modelId="{580DE9F7-F486-438C-AABD-D1717644A0CF}" type="sibTrans" cxnId="{088816AF-80D9-4FF8-AFFB-4BE33D3F9430}">
      <dgm:prSet/>
      <dgm:spPr/>
      <dgm:t>
        <a:bodyPr/>
        <a:lstStyle/>
        <a:p>
          <a:endParaRPr lang="en-IN"/>
        </a:p>
      </dgm:t>
    </dgm:pt>
    <dgm:pt modelId="{04F051A1-107E-4680-B63D-F5E32BE9130D}">
      <dgm:prSet phldrT="[Text]"/>
      <dgm:spPr>
        <a:noFill/>
        <a:ln w="28575">
          <a:solidFill>
            <a:srgbClr val="7030A0"/>
          </a:solidFill>
        </a:ln>
      </dgm:spPr>
      <dgm:t>
        <a:bodyPr/>
        <a:lstStyle/>
        <a:p>
          <a:r>
            <a:rPr lang="en-IN" dirty="0"/>
            <a:t>Desktop</a:t>
          </a:r>
        </a:p>
      </dgm:t>
    </dgm:pt>
    <dgm:pt modelId="{96563F6C-0A47-4182-B170-59BA14858164}" type="parTrans" cxnId="{C1148279-82B1-4DEA-AC21-EFD238789621}">
      <dgm:prSet/>
      <dgm:spPr/>
      <dgm:t>
        <a:bodyPr/>
        <a:lstStyle/>
        <a:p>
          <a:endParaRPr lang="en-IN"/>
        </a:p>
      </dgm:t>
    </dgm:pt>
    <dgm:pt modelId="{A8F0DCD6-8729-421D-8293-1CE5E02DB2D1}" type="sibTrans" cxnId="{C1148279-82B1-4DEA-AC21-EFD238789621}">
      <dgm:prSet/>
      <dgm:spPr/>
      <dgm:t>
        <a:bodyPr/>
        <a:lstStyle/>
        <a:p>
          <a:endParaRPr lang="en-IN"/>
        </a:p>
      </dgm:t>
    </dgm:pt>
    <dgm:pt modelId="{33BB6467-B591-4CEA-A7ED-213C575AE454}">
      <dgm:prSet/>
      <dgm:spPr>
        <a:noFill/>
        <a:ln w="28575">
          <a:solidFill>
            <a:srgbClr val="7030A0"/>
          </a:solidFill>
        </a:ln>
      </dgm:spPr>
      <dgm:t>
        <a:bodyPr/>
        <a:lstStyle/>
        <a:p>
          <a:r>
            <a:rPr lang="en-IN" dirty="0"/>
            <a:t>Business Laptop</a:t>
          </a:r>
        </a:p>
      </dgm:t>
    </dgm:pt>
    <dgm:pt modelId="{564D3FE8-D1A6-4C8C-B9E9-E7395FFA4A09}" type="parTrans" cxnId="{3DE14F9D-F190-4DFF-9A75-09DECAAF5BF8}">
      <dgm:prSet/>
      <dgm:spPr/>
      <dgm:t>
        <a:bodyPr/>
        <a:lstStyle/>
        <a:p>
          <a:endParaRPr lang="en-IN"/>
        </a:p>
      </dgm:t>
    </dgm:pt>
    <dgm:pt modelId="{B8306097-2270-4C67-ACB4-8E233208D651}" type="sibTrans" cxnId="{3DE14F9D-F190-4DFF-9A75-09DECAAF5BF8}">
      <dgm:prSet/>
      <dgm:spPr/>
      <dgm:t>
        <a:bodyPr/>
        <a:lstStyle/>
        <a:p>
          <a:endParaRPr lang="en-IN"/>
        </a:p>
      </dgm:t>
    </dgm:pt>
    <dgm:pt modelId="{004A47D7-748D-40B3-A48E-175EBB3877EF}">
      <dgm:prSet/>
      <dgm:spPr>
        <a:noFill/>
        <a:ln w="28575">
          <a:solidFill>
            <a:srgbClr val="7030A0"/>
          </a:solidFill>
        </a:ln>
      </dgm:spPr>
      <dgm:t>
        <a:bodyPr/>
        <a:lstStyle/>
        <a:p>
          <a:r>
            <a:rPr lang="en-IN" dirty="0"/>
            <a:t>Personal Desktop</a:t>
          </a:r>
        </a:p>
      </dgm:t>
    </dgm:pt>
    <dgm:pt modelId="{3AC739FC-B0F9-4520-953D-B8604FBE4730}" type="parTrans" cxnId="{E4569A3D-0F36-46F6-AC4E-7CFB87021293}">
      <dgm:prSet/>
      <dgm:spPr/>
      <dgm:t>
        <a:bodyPr/>
        <a:lstStyle/>
        <a:p>
          <a:endParaRPr lang="en-IN"/>
        </a:p>
      </dgm:t>
    </dgm:pt>
    <dgm:pt modelId="{EF6798B7-1A5B-4AB0-A77C-FB2B77A78213}" type="sibTrans" cxnId="{E4569A3D-0F36-46F6-AC4E-7CFB87021293}">
      <dgm:prSet/>
      <dgm:spPr/>
      <dgm:t>
        <a:bodyPr/>
        <a:lstStyle/>
        <a:p>
          <a:endParaRPr lang="en-IN"/>
        </a:p>
      </dgm:t>
    </dgm:pt>
    <dgm:pt modelId="{EDFCE7B2-C6C8-460A-9A1D-8D159914B0EC}">
      <dgm:prSet/>
      <dgm:spPr>
        <a:noFill/>
        <a:ln w="28575">
          <a:solidFill>
            <a:srgbClr val="7030A0"/>
          </a:solidFill>
        </a:ln>
      </dgm:spPr>
      <dgm:t>
        <a:bodyPr/>
        <a:lstStyle/>
        <a:p>
          <a:r>
            <a:rPr lang="en-IN" dirty="0"/>
            <a:t>Business Laptop</a:t>
          </a:r>
        </a:p>
      </dgm:t>
    </dgm:pt>
    <dgm:pt modelId="{E94BBCE3-2459-446E-A704-DDC63F454174}" type="parTrans" cxnId="{A6470288-CFBF-452A-9EA5-F69BFBABAE78}">
      <dgm:prSet/>
      <dgm:spPr/>
      <dgm:t>
        <a:bodyPr/>
        <a:lstStyle/>
        <a:p>
          <a:endParaRPr lang="en-IN"/>
        </a:p>
      </dgm:t>
    </dgm:pt>
    <dgm:pt modelId="{A68D9BC6-03FA-4EDE-A610-2DD2B16AB10C}" type="sibTrans" cxnId="{A6470288-CFBF-452A-9EA5-F69BFBABAE78}">
      <dgm:prSet/>
      <dgm:spPr/>
      <dgm:t>
        <a:bodyPr/>
        <a:lstStyle/>
        <a:p>
          <a:endParaRPr lang="en-IN"/>
        </a:p>
      </dgm:t>
    </dgm:pt>
    <dgm:pt modelId="{BC09109D-BECF-442E-99D9-FA0990F07480}">
      <dgm:prSet/>
      <dgm:spPr>
        <a:noFill/>
        <a:ln w="38100">
          <a:solidFill>
            <a:srgbClr val="7030A0"/>
          </a:solidFill>
        </a:ln>
      </dgm:spPr>
      <dgm:t>
        <a:bodyPr/>
        <a:lstStyle/>
        <a:p>
          <a:r>
            <a:rPr lang="en-IN" dirty="0"/>
            <a:t>Gaming Laptop</a:t>
          </a:r>
        </a:p>
      </dgm:t>
    </dgm:pt>
    <dgm:pt modelId="{87E8C27C-0BD1-4DE6-97F3-862CAEB9C17D}" type="parTrans" cxnId="{B8502F7E-0C4A-430B-9BAC-4D134E40494A}">
      <dgm:prSet/>
      <dgm:spPr/>
      <dgm:t>
        <a:bodyPr/>
        <a:lstStyle/>
        <a:p>
          <a:endParaRPr lang="en-IN"/>
        </a:p>
      </dgm:t>
    </dgm:pt>
    <dgm:pt modelId="{CA481580-B5A0-4E37-9715-1270AA16D379}" type="sibTrans" cxnId="{B8502F7E-0C4A-430B-9BAC-4D134E40494A}">
      <dgm:prSet/>
      <dgm:spPr/>
      <dgm:t>
        <a:bodyPr/>
        <a:lstStyle/>
        <a:p>
          <a:endParaRPr lang="en-IN"/>
        </a:p>
      </dgm:t>
    </dgm:pt>
    <dgm:pt modelId="{D85232C8-C313-407C-BF68-D5F9AAC08BB3}">
      <dgm:prSet/>
      <dgm:spPr>
        <a:noFill/>
        <a:ln w="38100">
          <a:solidFill>
            <a:srgbClr val="7030A0"/>
          </a:solidFill>
        </a:ln>
      </dgm:spPr>
      <dgm:t>
        <a:bodyPr/>
        <a:lstStyle/>
        <a:p>
          <a:r>
            <a:rPr lang="en-IN" dirty="0"/>
            <a:t>Personal Laptop</a:t>
          </a:r>
        </a:p>
      </dgm:t>
    </dgm:pt>
    <dgm:pt modelId="{F7D076ED-754B-4A78-83E5-BB50680998C3}" type="parTrans" cxnId="{3B30B5A1-37A8-42B4-9CF2-DF291C8E0DDD}">
      <dgm:prSet/>
      <dgm:spPr/>
      <dgm:t>
        <a:bodyPr/>
        <a:lstStyle/>
        <a:p>
          <a:endParaRPr lang="en-IN"/>
        </a:p>
      </dgm:t>
    </dgm:pt>
    <dgm:pt modelId="{2B8DF967-D7CF-4F95-96EE-F0AAE3F0F882}" type="sibTrans" cxnId="{3B30B5A1-37A8-42B4-9CF2-DF291C8E0DDD}">
      <dgm:prSet/>
      <dgm:spPr/>
      <dgm:t>
        <a:bodyPr/>
        <a:lstStyle/>
        <a:p>
          <a:endParaRPr lang="en-IN"/>
        </a:p>
      </dgm:t>
    </dgm:pt>
    <dgm:pt modelId="{3542FFE7-D02D-47CE-8140-CDE33646A282}" type="pres">
      <dgm:prSet presAssocID="{714ECDC4-D675-42DD-9FC8-3309ADAC643B}" presName="mainComposite" presStyleCnt="0">
        <dgm:presLayoutVars>
          <dgm:chPref val="1"/>
          <dgm:dir/>
          <dgm:animOne val="branch"/>
          <dgm:animLvl val="lvl"/>
          <dgm:resizeHandles val="exact"/>
        </dgm:presLayoutVars>
      </dgm:prSet>
      <dgm:spPr/>
    </dgm:pt>
    <dgm:pt modelId="{9C55E3FB-DDCB-438B-9592-B04B9AE445F1}" type="pres">
      <dgm:prSet presAssocID="{714ECDC4-D675-42DD-9FC8-3309ADAC643B}" presName="hierFlow" presStyleCnt="0"/>
      <dgm:spPr/>
    </dgm:pt>
    <dgm:pt modelId="{98077541-9823-4C12-BCD7-443FDA88F7F3}" type="pres">
      <dgm:prSet presAssocID="{714ECDC4-D675-42DD-9FC8-3309ADAC643B}" presName="hierChild1" presStyleCnt="0">
        <dgm:presLayoutVars>
          <dgm:chPref val="1"/>
          <dgm:animOne val="branch"/>
          <dgm:animLvl val="lvl"/>
        </dgm:presLayoutVars>
      </dgm:prSet>
      <dgm:spPr/>
    </dgm:pt>
    <dgm:pt modelId="{D07CF6AA-7FA0-4434-975D-462228F52885}" type="pres">
      <dgm:prSet presAssocID="{42FB9586-848E-4684-A947-FCE58492753E}" presName="Name14" presStyleCnt="0"/>
      <dgm:spPr/>
    </dgm:pt>
    <dgm:pt modelId="{24C4605D-7CD2-4679-B6BD-CF0238BCF105}" type="pres">
      <dgm:prSet presAssocID="{42FB9586-848E-4684-A947-FCE58492753E}" presName="level1Shape" presStyleLbl="node0" presStyleIdx="0" presStyleCnt="1" custLinFactY="-24139" custLinFactNeighborX="-2183" custLinFactNeighborY="-100000">
        <dgm:presLayoutVars>
          <dgm:chPref val="3"/>
        </dgm:presLayoutVars>
      </dgm:prSet>
      <dgm:spPr/>
    </dgm:pt>
    <dgm:pt modelId="{840D3E56-4BB8-4F7A-B6AC-38C802879E38}" type="pres">
      <dgm:prSet presAssocID="{42FB9586-848E-4684-A947-FCE58492753E}" presName="hierChild2" presStyleCnt="0"/>
      <dgm:spPr/>
    </dgm:pt>
    <dgm:pt modelId="{F0F4E794-999C-4B0B-8CF1-5EF7CA7E97B3}" type="pres">
      <dgm:prSet presAssocID="{5856527B-E1F5-4406-8668-65D5E7FE62DC}" presName="Name19" presStyleLbl="parChTrans1D2" presStyleIdx="0" presStyleCnt="2"/>
      <dgm:spPr/>
    </dgm:pt>
    <dgm:pt modelId="{77CA3440-998F-4107-A2EF-B1652B9E4763}" type="pres">
      <dgm:prSet presAssocID="{96A200A5-04B8-421B-BAED-C83572565111}" presName="Name21" presStyleCnt="0"/>
      <dgm:spPr/>
    </dgm:pt>
    <dgm:pt modelId="{59C94645-FCAF-4B2B-93B6-FE3F3C33FC7D}" type="pres">
      <dgm:prSet presAssocID="{96A200A5-04B8-421B-BAED-C83572565111}" presName="level2Shape" presStyleLbl="node2" presStyleIdx="0" presStyleCnt="2" custLinFactNeighborX="-1614" custLinFactNeighborY="-974"/>
      <dgm:spPr/>
    </dgm:pt>
    <dgm:pt modelId="{854F0FFC-7921-42D9-8246-27F547A8CDF0}" type="pres">
      <dgm:prSet presAssocID="{96A200A5-04B8-421B-BAED-C83572565111}" presName="hierChild3" presStyleCnt="0"/>
      <dgm:spPr/>
    </dgm:pt>
    <dgm:pt modelId="{B598FDA8-593B-4C37-BBBA-6400F7F817C5}" type="pres">
      <dgm:prSet presAssocID="{564D3FE8-D1A6-4C8C-B9E9-E7395FFA4A09}" presName="Name19" presStyleLbl="parChTrans1D3" presStyleIdx="0" presStyleCnt="5"/>
      <dgm:spPr/>
    </dgm:pt>
    <dgm:pt modelId="{B4B1515D-704C-4590-8D2A-0729D5005A8D}" type="pres">
      <dgm:prSet presAssocID="{33BB6467-B591-4CEA-A7ED-213C575AE454}" presName="Name21" presStyleCnt="0"/>
      <dgm:spPr/>
    </dgm:pt>
    <dgm:pt modelId="{CA8C1FD7-E17A-4F0B-99E8-131BB1BADD2B}" type="pres">
      <dgm:prSet presAssocID="{33BB6467-B591-4CEA-A7ED-213C575AE454}" presName="level2Shape" presStyleLbl="node3" presStyleIdx="0" presStyleCnt="5" custLinFactNeighborX="-2121" custLinFactNeighborY="131"/>
      <dgm:spPr/>
    </dgm:pt>
    <dgm:pt modelId="{C3DFCD98-191B-472B-ABFF-2C92F580549A}" type="pres">
      <dgm:prSet presAssocID="{33BB6467-B591-4CEA-A7ED-213C575AE454}" presName="hierChild3" presStyleCnt="0"/>
      <dgm:spPr/>
    </dgm:pt>
    <dgm:pt modelId="{598309C6-11F0-488A-BF50-4F3897F85756}" type="pres">
      <dgm:prSet presAssocID="{87E8C27C-0BD1-4DE6-97F3-862CAEB9C17D}" presName="Name19" presStyleLbl="parChTrans1D3" presStyleIdx="1" presStyleCnt="5"/>
      <dgm:spPr/>
    </dgm:pt>
    <dgm:pt modelId="{BF9B8073-9A91-4413-9F79-1CE189C149D2}" type="pres">
      <dgm:prSet presAssocID="{BC09109D-BECF-442E-99D9-FA0990F07480}" presName="Name21" presStyleCnt="0"/>
      <dgm:spPr/>
    </dgm:pt>
    <dgm:pt modelId="{BD5AC388-96A3-465D-BBF3-2B724B63E2AF}" type="pres">
      <dgm:prSet presAssocID="{BC09109D-BECF-442E-99D9-FA0990F07480}" presName="level2Shape" presStyleLbl="node3" presStyleIdx="1" presStyleCnt="5"/>
      <dgm:spPr/>
    </dgm:pt>
    <dgm:pt modelId="{3723E756-9CDE-4168-A15E-C46319F63BF6}" type="pres">
      <dgm:prSet presAssocID="{BC09109D-BECF-442E-99D9-FA0990F07480}" presName="hierChild3" presStyleCnt="0"/>
      <dgm:spPr/>
    </dgm:pt>
    <dgm:pt modelId="{776E5B59-A87A-44ED-95A8-E978AC8E2D11}" type="pres">
      <dgm:prSet presAssocID="{F7D076ED-754B-4A78-83E5-BB50680998C3}" presName="Name19" presStyleLbl="parChTrans1D3" presStyleIdx="2" presStyleCnt="5"/>
      <dgm:spPr/>
    </dgm:pt>
    <dgm:pt modelId="{8B82EBDF-8393-46F0-8248-1DD0521CAECE}" type="pres">
      <dgm:prSet presAssocID="{D85232C8-C313-407C-BF68-D5F9AAC08BB3}" presName="Name21" presStyleCnt="0"/>
      <dgm:spPr/>
    </dgm:pt>
    <dgm:pt modelId="{FEDE19B6-2A40-4E67-A546-70A1627E6B7A}" type="pres">
      <dgm:prSet presAssocID="{D85232C8-C313-407C-BF68-D5F9AAC08BB3}" presName="level2Shape" presStyleLbl="node3" presStyleIdx="2" presStyleCnt="5"/>
      <dgm:spPr/>
    </dgm:pt>
    <dgm:pt modelId="{CBC5123F-0A48-4301-8FD1-52A57E2ECA09}" type="pres">
      <dgm:prSet presAssocID="{D85232C8-C313-407C-BF68-D5F9AAC08BB3}" presName="hierChild3" presStyleCnt="0"/>
      <dgm:spPr/>
    </dgm:pt>
    <dgm:pt modelId="{3C636126-AE94-4F30-BFBC-9BA59F15EA61}" type="pres">
      <dgm:prSet presAssocID="{96563F6C-0A47-4182-B170-59BA14858164}" presName="Name19" presStyleLbl="parChTrans1D2" presStyleIdx="1" presStyleCnt="2"/>
      <dgm:spPr/>
    </dgm:pt>
    <dgm:pt modelId="{1F5B53CE-B613-4442-8F0D-B98A9075B7FA}" type="pres">
      <dgm:prSet presAssocID="{04F051A1-107E-4680-B63D-F5E32BE9130D}" presName="Name21" presStyleCnt="0"/>
      <dgm:spPr/>
    </dgm:pt>
    <dgm:pt modelId="{19C88F7D-3B15-4A29-918F-6F0392973702}" type="pres">
      <dgm:prSet presAssocID="{04F051A1-107E-4680-B63D-F5E32BE9130D}" presName="level2Shape" presStyleLbl="node2" presStyleIdx="1" presStyleCnt="2"/>
      <dgm:spPr/>
    </dgm:pt>
    <dgm:pt modelId="{69A8A3BB-1E7E-454A-BC91-24F2AD3F0167}" type="pres">
      <dgm:prSet presAssocID="{04F051A1-107E-4680-B63D-F5E32BE9130D}" presName="hierChild3" presStyleCnt="0"/>
      <dgm:spPr/>
    </dgm:pt>
    <dgm:pt modelId="{A2050917-DAF5-452E-A568-3646EC9E2F0F}" type="pres">
      <dgm:prSet presAssocID="{3AC739FC-B0F9-4520-953D-B8604FBE4730}" presName="Name19" presStyleLbl="parChTrans1D3" presStyleIdx="3" presStyleCnt="5"/>
      <dgm:spPr/>
    </dgm:pt>
    <dgm:pt modelId="{CFAB76A3-093B-4D35-AC46-2076E96BAB86}" type="pres">
      <dgm:prSet presAssocID="{004A47D7-748D-40B3-A48E-175EBB3877EF}" presName="Name21" presStyleCnt="0"/>
      <dgm:spPr/>
    </dgm:pt>
    <dgm:pt modelId="{BFB0BD70-FE58-411D-ABAA-D4C3D908AE3B}" type="pres">
      <dgm:prSet presAssocID="{004A47D7-748D-40B3-A48E-175EBB3877EF}" presName="level2Shape" presStyleLbl="node3" presStyleIdx="3" presStyleCnt="5" custLinFactNeighborX="-2964" custLinFactNeighborY="2277"/>
      <dgm:spPr/>
    </dgm:pt>
    <dgm:pt modelId="{01823B59-07C1-4A68-B9EA-3C38458D504C}" type="pres">
      <dgm:prSet presAssocID="{004A47D7-748D-40B3-A48E-175EBB3877EF}" presName="hierChild3" presStyleCnt="0"/>
      <dgm:spPr/>
    </dgm:pt>
    <dgm:pt modelId="{FBE69546-4603-46BB-B008-795CCAEC8938}" type="pres">
      <dgm:prSet presAssocID="{E94BBCE3-2459-446E-A704-DDC63F454174}" presName="Name19" presStyleLbl="parChTrans1D3" presStyleIdx="4" presStyleCnt="5"/>
      <dgm:spPr/>
    </dgm:pt>
    <dgm:pt modelId="{C12A7732-6B1D-4070-8344-929626F93D42}" type="pres">
      <dgm:prSet presAssocID="{EDFCE7B2-C6C8-460A-9A1D-8D159914B0EC}" presName="Name21" presStyleCnt="0"/>
      <dgm:spPr/>
    </dgm:pt>
    <dgm:pt modelId="{86B214C8-7C94-41D0-B59C-5C2C1F5F5917}" type="pres">
      <dgm:prSet presAssocID="{EDFCE7B2-C6C8-460A-9A1D-8D159914B0EC}" presName="level2Shape" presStyleLbl="node3" presStyleIdx="4" presStyleCnt="5" custLinFactNeighborX="-2964" custLinFactNeighborY="2277"/>
      <dgm:spPr/>
    </dgm:pt>
    <dgm:pt modelId="{E8F63CB3-9A59-46CE-9504-F74033C8261A}" type="pres">
      <dgm:prSet presAssocID="{EDFCE7B2-C6C8-460A-9A1D-8D159914B0EC}" presName="hierChild3" presStyleCnt="0"/>
      <dgm:spPr/>
    </dgm:pt>
    <dgm:pt modelId="{1EEB4BFF-0B4C-485B-9457-3118EE6BAE69}" type="pres">
      <dgm:prSet presAssocID="{714ECDC4-D675-42DD-9FC8-3309ADAC643B}" presName="bgShapesFlow" presStyleCnt="0"/>
      <dgm:spPr/>
    </dgm:pt>
  </dgm:ptLst>
  <dgm:cxnLst>
    <dgm:cxn modelId="{660DC90D-8EF7-4FA3-B58F-E2337B22F1AD}" type="presOf" srcId="{3AC739FC-B0F9-4520-953D-B8604FBE4730}" destId="{A2050917-DAF5-452E-A568-3646EC9E2F0F}" srcOrd="0" destOrd="0" presId="urn:microsoft.com/office/officeart/2005/8/layout/hierarchy6"/>
    <dgm:cxn modelId="{2A616E14-11E3-4F38-AD8F-EA57956A4AA2}" type="presOf" srcId="{F7D076ED-754B-4A78-83E5-BB50680998C3}" destId="{776E5B59-A87A-44ED-95A8-E978AC8E2D11}" srcOrd="0" destOrd="0" presId="urn:microsoft.com/office/officeart/2005/8/layout/hierarchy6"/>
    <dgm:cxn modelId="{B46A191B-F274-4E27-9E2E-1221D7CC6411}" type="presOf" srcId="{42FB9586-848E-4684-A947-FCE58492753E}" destId="{24C4605D-7CD2-4679-B6BD-CF0238BCF105}" srcOrd="0" destOrd="0" presId="urn:microsoft.com/office/officeart/2005/8/layout/hierarchy6"/>
    <dgm:cxn modelId="{84BA3520-166A-4906-A0FC-93D819A582A6}" type="presOf" srcId="{87E8C27C-0BD1-4DE6-97F3-862CAEB9C17D}" destId="{598309C6-11F0-488A-BF50-4F3897F85756}" srcOrd="0" destOrd="0" presId="urn:microsoft.com/office/officeart/2005/8/layout/hierarchy6"/>
    <dgm:cxn modelId="{096D4131-C3E3-47E1-BDD0-943F3F8B307A}" type="presOf" srcId="{E94BBCE3-2459-446E-A704-DDC63F454174}" destId="{FBE69546-4603-46BB-B008-795CCAEC8938}" srcOrd="0" destOrd="0" presId="urn:microsoft.com/office/officeart/2005/8/layout/hierarchy6"/>
    <dgm:cxn modelId="{AB824238-5F8E-414A-A80E-5308A62F2F82}" type="presOf" srcId="{EDFCE7B2-C6C8-460A-9A1D-8D159914B0EC}" destId="{86B214C8-7C94-41D0-B59C-5C2C1F5F5917}" srcOrd="0" destOrd="0" presId="urn:microsoft.com/office/officeart/2005/8/layout/hierarchy6"/>
    <dgm:cxn modelId="{A1AFEB38-CD70-41DB-84D4-7CECDA8223C1}" type="presOf" srcId="{96A200A5-04B8-421B-BAED-C83572565111}" destId="{59C94645-FCAF-4B2B-93B6-FE3F3C33FC7D}" srcOrd="0" destOrd="0" presId="urn:microsoft.com/office/officeart/2005/8/layout/hierarchy6"/>
    <dgm:cxn modelId="{E4569A3D-0F36-46F6-AC4E-7CFB87021293}" srcId="{04F051A1-107E-4680-B63D-F5E32BE9130D}" destId="{004A47D7-748D-40B3-A48E-175EBB3877EF}" srcOrd="0" destOrd="0" parTransId="{3AC739FC-B0F9-4520-953D-B8604FBE4730}" sibTransId="{EF6798B7-1A5B-4AB0-A77C-FB2B77A78213}"/>
    <dgm:cxn modelId="{B1DCA341-3BD0-4B3E-98A3-9FF1F36ACD3E}" type="presOf" srcId="{564D3FE8-D1A6-4C8C-B9E9-E7395FFA4A09}" destId="{B598FDA8-593B-4C37-BBBA-6400F7F817C5}" srcOrd="0" destOrd="0" presId="urn:microsoft.com/office/officeart/2005/8/layout/hierarchy6"/>
    <dgm:cxn modelId="{4A7A8945-9D30-4949-942E-80700C9F8A03}" type="presOf" srcId="{5856527B-E1F5-4406-8668-65D5E7FE62DC}" destId="{F0F4E794-999C-4B0B-8CF1-5EF7CA7E97B3}" srcOrd="0" destOrd="0" presId="urn:microsoft.com/office/officeart/2005/8/layout/hierarchy6"/>
    <dgm:cxn modelId="{A12C0F73-02A7-4AC7-9F17-4AD4C344E219}" type="presOf" srcId="{96563F6C-0A47-4182-B170-59BA14858164}" destId="{3C636126-AE94-4F30-BFBC-9BA59F15EA61}" srcOrd="0" destOrd="0" presId="urn:microsoft.com/office/officeart/2005/8/layout/hierarchy6"/>
    <dgm:cxn modelId="{C1148279-82B1-4DEA-AC21-EFD238789621}" srcId="{42FB9586-848E-4684-A947-FCE58492753E}" destId="{04F051A1-107E-4680-B63D-F5E32BE9130D}" srcOrd="1" destOrd="0" parTransId="{96563F6C-0A47-4182-B170-59BA14858164}" sibTransId="{A8F0DCD6-8729-421D-8293-1CE5E02DB2D1}"/>
    <dgm:cxn modelId="{B8502F7E-0C4A-430B-9BAC-4D134E40494A}" srcId="{96A200A5-04B8-421B-BAED-C83572565111}" destId="{BC09109D-BECF-442E-99D9-FA0990F07480}" srcOrd="1" destOrd="0" parTransId="{87E8C27C-0BD1-4DE6-97F3-862CAEB9C17D}" sibTransId="{CA481580-B5A0-4E37-9715-1270AA16D379}"/>
    <dgm:cxn modelId="{F4AD1682-707D-472E-A612-60D9A155B864}" type="presOf" srcId="{004A47D7-748D-40B3-A48E-175EBB3877EF}" destId="{BFB0BD70-FE58-411D-ABAA-D4C3D908AE3B}" srcOrd="0" destOrd="0" presId="urn:microsoft.com/office/officeart/2005/8/layout/hierarchy6"/>
    <dgm:cxn modelId="{C70FE883-7540-4FBF-BF72-C0EB35D2B11D}" type="presOf" srcId="{04F051A1-107E-4680-B63D-F5E32BE9130D}" destId="{19C88F7D-3B15-4A29-918F-6F0392973702}" srcOrd="0" destOrd="0" presId="urn:microsoft.com/office/officeart/2005/8/layout/hierarchy6"/>
    <dgm:cxn modelId="{A6470288-CFBF-452A-9EA5-F69BFBABAE78}" srcId="{04F051A1-107E-4680-B63D-F5E32BE9130D}" destId="{EDFCE7B2-C6C8-460A-9A1D-8D159914B0EC}" srcOrd="1" destOrd="0" parTransId="{E94BBCE3-2459-446E-A704-DDC63F454174}" sibTransId="{A68D9BC6-03FA-4EDE-A610-2DD2B16AB10C}"/>
    <dgm:cxn modelId="{D6039C8C-57DF-4CE8-B528-C02402CFECDF}" srcId="{714ECDC4-D675-42DD-9FC8-3309ADAC643B}" destId="{42FB9586-848E-4684-A947-FCE58492753E}" srcOrd="0" destOrd="0" parTransId="{0AA04609-CDB1-4346-8FA7-0D2F5BF7BA7D}" sibTransId="{6576D66C-9E96-458B-A279-32FF7FB66420}"/>
    <dgm:cxn modelId="{62F2589A-BC82-49C9-8DAE-8B9B197FCEDA}" type="presOf" srcId="{714ECDC4-D675-42DD-9FC8-3309ADAC643B}" destId="{3542FFE7-D02D-47CE-8140-CDE33646A282}" srcOrd="0" destOrd="0" presId="urn:microsoft.com/office/officeart/2005/8/layout/hierarchy6"/>
    <dgm:cxn modelId="{3DE14F9D-F190-4DFF-9A75-09DECAAF5BF8}" srcId="{96A200A5-04B8-421B-BAED-C83572565111}" destId="{33BB6467-B591-4CEA-A7ED-213C575AE454}" srcOrd="0" destOrd="0" parTransId="{564D3FE8-D1A6-4C8C-B9E9-E7395FFA4A09}" sibTransId="{B8306097-2270-4C67-ACB4-8E233208D651}"/>
    <dgm:cxn modelId="{3B30B5A1-37A8-42B4-9CF2-DF291C8E0DDD}" srcId="{96A200A5-04B8-421B-BAED-C83572565111}" destId="{D85232C8-C313-407C-BF68-D5F9AAC08BB3}" srcOrd="2" destOrd="0" parTransId="{F7D076ED-754B-4A78-83E5-BB50680998C3}" sibTransId="{2B8DF967-D7CF-4F95-96EE-F0AAE3F0F882}"/>
    <dgm:cxn modelId="{088816AF-80D9-4FF8-AFFB-4BE33D3F9430}" srcId="{42FB9586-848E-4684-A947-FCE58492753E}" destId="{96A200A5-04B8-421B-BAED-C83572565111}" srcOrd="0" destOrd="0" parTransId="{5856527B-E1F5-4406-8668-65D5E7FE62DC}" sibTransId="{580DE9F7-F486-438C-AABD-D1717644A0CF}"/>
    <dgm:cxn modelId="{384336C6-23E2-4C3C-8F94-FE924102B586}" type="presOf" srcId="{33BB6467-B591-4CEA-A7ED-213C575AE454}" destId="{CA8C1FD7-E17A-4F0B-99E8-131BB1BADD2B}" srcOrd="0" destOrd="0" presId="urn:microsoft.com/office/officeart/2005/8/layout/hierarchy6"/>
    <dgm:cxn modelId="{6538F1E4-CB80-4C94-9008-587A3A3F75B5}" type="presOf" srcId="{BC09109D-BECF-442E-99D9-FA0990F07480}" destId="{BD5AC388-96A3-465D-BBF3-2B724B63E2AF}" srcOrd="0" destOrd="0" presId="urn:microsoft.com/office/officeart/2005/8/layout/hierarchy6"/>
    <dgm:cxn modelId="{2EC9D1EE-C98A-44A9-976C-D7807F409B0D}" type="presOf" srcId="{D85232C8-C313-407C-BF68-D5F9AAC08BB3}" destId="{FEDE19B6-2A40-4E67-A546-70A1627E6B7A}" srcOrd="0" destOrd="0" presId="urn:microsoft.com/office/officeart/2005/8/layout/hierarchy6"/>
    <dgm:cxn modelId="{D5035F56-E751-4625-9969-33BB964EE9AC}" type="presParOf" srcId="{3542FFE7-D02D-47CE-8140-CDE33646A282}" destId="{9C55E3FB-DDCB-438B-9592-B04B9AE445F1}" srcOrd="0" destOrd="0" presId="urn:microsoft.com/office/officeart/2005/8/layout/hierarchy6"/>
    <dgm:cxn modelId="{C5C49EC9-ACDE-4FCF-AF03-1A5331E91686}" type="presParOf" srcId="{9C55E3FB-DDCB-438B-9592-B04B9AE445F1}" destId="{98077541-9823-4C12-BCD7-443FDA88F7F3}" srcOrd="0" destOrd="0" presId="urn:microsoft.com/office/officeart/2005/8/layout/hierarchy6"/>
    <dgm:cxn modelId="{68DD95E2-B9C1-4E7B-ABD5-43400F865CEE}" type="presParOf" srcId="{98077541-9823-4C12-BCD7-443FDA88F7F3}" destId="{D07CF6AA-7FA0-4434-975D-462228F52885}" srcOrd="0" destOrd="0" presId="urn:microsoft.com/office/officeart/2005/8/layout/hierarchy6"/>
    <dgm:cxn modelId="{504F14EE-8E5A-4323-82E2-E4F6A6D78E24}" type="presParOf" srcId="{D07CF6AA-7FA0-4434-975D-462228F52885}" destId="{24C4605D-7CD2-4679-B6BD-CF0238BCF105}" srcOrd="0" destOrd="0" presId="urn:microsoft.com/office/officeart/2005/8/layout/hierarchy6"/>
    <dgm:cxn modelId="{834401F7-21FE-4AB9-A58C-B3BDF1F68305}" type="presParOf" srcId="{D07CF6AA-7FA0-4434-975D-462228F52885}" destId="{840D3E56-4BB8-4F7A-B6AC-38C802879E38}" srcOrd="1" destOrd="0" presId="urn:microsoft.com/office/officeart/2005/8/layout/hierarchy6"/>
    <dgm:cxn modelId="{49D7E74C-1EDD-4D8C-9475-2E4C9083146A}" type="presParOf" srcId="{840D3E56-4BB8-4F7A-B6AC-38C802879E38}" destId="{F0F4E794-999C-4B0B-8CF1-5EF7CA7E97B3}" srcOrd="0" destOrd="0" presId="urn:microsoft.com/office/officeart/2005/8/layout/hierarchy6"/>
    <dgm:cxn modelId="{BB6A6256-D322-41BB-8AAB-D762AD31F865}" type="presParOf" srcId="{840D3E56-4BB8-4F7A-B6AC-38C802879E38}" destId="{77CA3440-998F-4107-A2EF-B1652B9E4763}" srcOrd="1" destOrd="0" presId="urn:microsoft.com/office/officeart/2005/8/layout/hierarchy6"/>
    <dgm:cxn modelId="{AC890DAC-6954-4B14-9EF2-CA8922DA431A}" type="presParOf" srcId="{77CA3440-998F-4107-A2EF-B1652B9E4763}" destId="{59C94645-FCAF-4B2B-93B6-FE3F3C33FC7D}" srcOrd="0" destOrd="0" presId="urn:microsoft.com/office/officeart/2005/8/layout/hierarchy6"/>
    <dgm:cxn modelId="{167E3AC6-51D0-46D0-8811-5925D073AFF8}" type="presParOf" srcId="{77CA3440-998F-4107-A2EF-B1652B9E4763}" destId="{854F0FFC-7921-42D9-8246-27F547A8CDF0}" srcOrd="1" destOrd="0" presId="urn:microsoft.com/office/officeart/2005/8/layout/hierarchy6"/>
    <dgm:cxn modelId="{05EF38EC-F7E8-490D-95A9-08F1201578FF}" type="presParOf" srcId="{854F0FFC-7921-42D9-8246-27F547A8CDF0}" destId="{B598FDA8-593B-4C37-BBBA-6400F7F817C5}" srcOrd="0" destOrd="0" presId="urn:microsoft.com/office/officeart/2005/8/layout/hierarchy6"/>
    <dgm:cxn modelId="{547414FD-99FA-418C-8D90-D66CE423CA61}" type="presParOf" srcId="{854F0FFC-7921-42D9-8246-27F547A8CDF0}" destId="{B4B1515D-704C-4590-8D2A-0729D5005A8D}" srcOrd="1" destOrd="0" presId="urn:microsoft.com/office/officeart/2005/8/layout/hierarchy6"/>
    <dgm:cxn modelId="{4A9A8B7A-F988-4A27-A08C-CB60A130136A}" type="presParOf" srcId="{B4B1515D-704C-4590-8D2A-0729D5005A8D}" destId="{CA8C1FD7-E17A-4F0B-99E8-131BB1BADD2B}" srcOrd="0" destOrd="0" presId="urn:microsoft.com/office/officeart/2005/8/layout/hierarchy6"/>
    <dgm:cxn modelId="{8EDAC5D9-592F-4146-8F04-275B4036E87E}" type="presParOf" srcId="{B4B1515D-704C-4590-8D2A-0729D5005A8D}" destId="{C3DFCD98-191B-472B-ABFF-2C92F580549A}" srcOrd="1" destOrd="0" presId="urn:microsoft.com/office/officeart/2005/8/layout/hierarchy6"/>
    <dgm:cxn modelId="{A2DA6260-E1CA-4671-8CF0-067A5B8A977C}" type="presParOf" srcId="{854F0FFC-7921-42D9-8246-27F547A8CDF0}" destId="{598309C6-11F0-488A-BF50-4F3897F85756}" srcOrd="2" destOrd="0" presId="urn:microsoft.com/office/officeart/2005/8/layout/hierarchy6"/>
    <dgm:cxn modelId="{3A66855F-C33D-4179-9C56-1FB729175101}" type="presParOf" srcId="{854F0FFC-7921-42D9-8246-27F547A8CDF0}" destId="{BF9B8073-9A91-4413-9F79-1CE189C149D2}" srcOrd="3" destOrd="0" presId="urn:microsoft.com/office/officeart/2005/8/layout/hierarchy6"/>
    <dgm:cxn modelId="{F5CF035D-DC27-4269-8786-DF69D67D8094}" type="presParOf" srcId="{BF9B8073-9A91-4413-9F79-1CE189C149D2}" destId="{BD5AC388-96A3-465D-BBF3-2B724B63E2AF}" srcOrd="0" destOrd="0" presId="urn:microsoft.com/office/officeart/2005/8/layout/hierarchy6"/>
    <dgm:cxn modelId="{0786FD56-32D0-4DCC-B4F7-8B63A4B10E8E}" type="presParOf" srcId="{BF9B8073-9A91-4413-9F79-1CE189C149D2}" destId="{3723E756-9CDE-4168-A15E-C46319F63BF6}" srcOrd="1" destOrd="0" presId="urn:microsoft.com/office/officeart/2005/8/layout/hierarchy6"/>
    <dgm:cxn modelId="{007BD147-3C0D-472D-A51C-B6E4BBE7E232}" type="presParOf" srcId="{854F0FFC-7921-42D9-8246-27F547A8CDF0}" destId="{776E5B59-A87A-44ED-95A8-E978AC8E2D11}" srcOrd="4" destOrd="0" presId="urn:microsoft.com/office/officeart/2005/8/layout/hierarchy6"/>
    <dgm:cxn modelId="{0B4A81CF-2D3D-4CB0-8382-517BE61533FA}" type="presParOf" srcId="{854F0FFC-7921-42D9-8246-27F547A8CDF0}" destId="{8B82EBDF-8393-46F0-8248-1DD0521CAECE}" srcOrd="5" destOrd="0" presId="urn:microsoft.com/office/officeart/2005/8/layout/hierarchy6"/>
    <dgm:cxn modelId="{1556E360-5229-4FC8-B7F4-803C20C43B9C}" type="presParOf" srcId="{8B82EBDF-8393-46F0-8248-1DD0521CAECE}" destId="{FEDE19B6-2A40-4E67-A546-70A1627E6B7A}" srcOrd="0" destOrd="0" presId="urn:microsoft.com/office/officeart/2005/8/layout/hierarchy6"/>
    <dgm:cxn modelId="{FAACB885-72D7-48DD-80B3-4E4D895BB74A}" type="presParOf" srcId="{8B82EBDF-8393-46F0-8248-1DD0521CAECE}" destId="{CBC5123F-0A48-4301-8FD1-52A57E2ECA09}" srcOrd="1" destOrd="0" presId="urn:microsoft.com/office/officeart/2005/8/layout/hierarchy6"/>
    <dgm:cxn modelId="{D18B3A4E-2C3A-4D9C-A566-7FBDCF88EBFA}" type="presParOf" srcId="{840D3E56-4BB8-4F7A-B6AC-38C802879E38}" destId="{3C636126-AE94-4F30-BFBC-9BA59F15EA61}" srcOrd="2" destOrd="0" presId="urn:microsoft.com/office/officeart/2005/8/layout/hierarchy6"/>
    <dgm:cxn modelId="{9C9CF314-4711-4C60-B238-64530A35CC93}" type="presParOf" srcId="{840D3E56-4BB8-4F7A-B6AC-38C802879E38}" destId="{1F5B53CE-B613-4442-8F0D-B98A9075B7FA}" srcOrd="3" destOrd="0" presId="urn:microsoft.com/office/officeart/2005/8/layout/hierarchy6"/>
    <dgm:cxn modelId="{08A5F48E-A693-4D08-B49E-FE1A0BBD9DC9}" type="presParOf" srcId="{1F5B53CE-B613-4442-8F0D-B98A9075B7FA}" destId="{19C88F7D-3B15-4A29-918F-6F0392973702}" srcOrd="0" destOrd="0" presId="urn:microsoft.com/office/officeart/2005/8/layout/hierarchy6"/>
    <dgm:cxn modelId="{C5C3A51E-33EC-44E2-B6B6-4D9A4751E498}" type="presParOf" srcId="{1F5B53CE-B613-4442-8F0D-B98A9075B7FA}" destId="{69A8A3BB-1E7E-454A-BC91-24F2AD3F0167}" srcOrd="1" destOrd="0" presId="urn:microsoft.com/office/officeart/2005/8/layout/hierarchy6"/>
    <dgm:cxn modelId="{77E3DAE4-73E9-436D-97AB-6B861603112A}" type="presParOf" srcId="{69A8A3BB-1E7E-454A-BC91-24F2AD3F0167}" destId="{A2050917-DAF5-452E-A568-3646EC9E2F0F}" srcOrd="0" destOrd="0" presId="urn:microsoft.com/office/officeart/2005/8/layout/hierarchy6"/>
    <dgm:cxn modelId="{CDFAA273-9390-441F-9CF4-5CB9F1CF790E}" type="presParOf" srcId="{69A8A3BB-1E7E-454A-BC91-24F2AD3F0167}" destId="{CFAB76A3-093B-4D35-AC46-2076E96BAB86}" srcOrd="1" destOrd="0" presId="urn:microsoft.com/office/officeart/2005/8/layout/hierarchy6"/>
    <dgm:cxn modelId="{87334563-3E0C-4B9D-B220-2CF9096AD365}" type="presParOf" srcId="{CFAB76A3-093B-4D35-AC46-2076E96BAB86}" destId="{BFB0BD70-FE58-411D-ABAA-D4C3D908AE3B}" srcOrd="0" destOrd="0" presId="urn:microsoft.com/office/officeart/2005/8/layout/hierarchy6"/>
    <dgm:cxn modelId="{243CB648-7364-4772-8961-74B309DF0C3C}" type="presParOf" srcId="{CFAB76A3-093B-4D35-AC46-2076E96BAB86}" destId="{01823B59-07C1-4A68-B9EA-3C38458D504C}" srcOrd="1" destOrd="0" presId="urn:microsoft.com/office/officeart/2005/8/layout/hierarchy6"/>
    <dgm:cxn modelId="{040FB1DE-829F-473D-944C-974FE361D0B2}" type="presParOf" srcId="{69A8A3BB-1E7E-454A-BC91-24F2AD3F0167}" destId="{FBE69546-4603-46BB-B008-795CCAEC8938}" srcOrd="2" destOrd="0" presId="urn:microsoft.com/office/officeart/2005/8/layout/hierarchy6"/>
    <dgm:cxn modelId="{710249B5-4CBC-4C7A-B060-C113724E4C28}" type="presParOf" srcId="{69A8A3BB-1E7E-454A-BC91-24F2AD3F0167}" destId="{C12A7732-6B1D-4070-8344-929626F93D42}" srcOrd="3" destOrd="0" presId="urn:microsoft.com/office/officeart/2005/8/layout/hierarchy6"/>
    <dgm:cxn modelId="{7AF5B9F3-A357-4A82-AB45-122F44AC52B1}" type="presParOf" srcId="{C12A7732-6B1D-4070-8344-929626F93D42}" destId="{86B214C8-7C94-41D0-B59C-5C2C1F5F5917}" srcOrd="0" destOrd="0" presId="urn:microsoft.com/office/officeart/2005/8/layout/hierarchy6"/>
    <dgm:cxn modelId="{CA069381-5FED-43C1-93EF-9A0C540F6661}" type="presParOf" srcId="{C12A7732-6B1D-4070-8344-929626F93D42}" destId="{E8F63CB3-9A59-46CE-9504-F74033C8261A}" srcOrd="1" destOrd="0" presId="urn:microsoft.com/office/officeart/2005/8/layout/hierarchy6"/>
    <dgm:cxn modelId="{45AD24F7-8A4D-4130-A0EA-E9D30DC8FF29}" type="presParOf" srcId="{3542FFE7-D02D-47CE-8140-CDE33646A282}" destId="{1EEB4BFF-0B4C-485B-9457-3118EE6BAE69}" srcOrd="1" destOrd="0" presId="urn:microsoft.com/office/officeart/2005/8/layout/hierarchy6"/>
  </dgm:cxnLst>
  <dgm:bg>
    <a:noFill/>
  </dgm:bg>
  <dgm:whole>
    <a:ln>
      <a:noFill/>
    </a:ln>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14ECDC4-D675-42DD-9FC8-3309ADAC643B}" type="doc">
      <dgm:prSet loTypeId="urn:microsoft.com/office/officeart/2005/8/layout/hierarchy6" loCatId="hierarchy" qsTypeId="urn:microsoft.com/office/officeart/2005/8/quickstyle/simple4" qsCatId="simple" csTypeId="urn:microsoft.com/office/officeart/2005/8/colors/accent4_2" csCatId="accent4" phldr="1"/>
      <dgm:spPr/>
      <dgm:t>
        <a:bodyPr/>
        <a:lstStyle/>
        <a:p>
          <a:endParaRPr lang="en-IN"/>
        </a:p>
      </dgm:t>
    </dgm:pt>
    <dgm:pt modelId="{42FB9586-848E-4684-A947-FCE58492753E}">
      <dgm:prSet phldrT="[Text]"/>
      <dgm:spPr>
        <a:noFill/>
        <a:ln w="28575">
          <a:solidFill>
            <a:srgbClr val="7030A0"/>
          </a:solidFill>
        </a:ln>
      </dgm:spPr>
      <dgm:t>
        <a:bodyPr/>
        <a:lstStyle/>
        <a:p>
          <a:r>
            <a:rPr lang="en-IN" dirty="0"/>
            <a:t>Platform</a:t>
          </a:r>
        </a:p>
      </dgm:t>
    </dgm:pt>
    <dgm:pt modelId="{0AA04609-CDB1-4346-8FA7-0D2F5BF7BA7D}" type="parTrans" cxnId="{D6039C8C-57DF-4CE8-B528-C02402CFECDF}">
      <dgm:prSet/>
      <dgm:spPr/>
      <dgm:t>
        <a:bodyPr/>
        <a:lstStyle/>
        <a:p>
          <a:endParaRPr lang="en-IN"/>
        </a:p>
      </dgm:t>
    </dgm:pt>
    <dgm:pt modelId="{6576D66C-9E96-458B-A279-32FF7FB66420}" type="sibTrans" cxnId="{D6039C8C-57DF-4CE8-B528-C02402CFECDF}">
      <dgm:prSet/>
      <dgm:spPr/>
      <dgm:t>
        <a:bodyPr/>
        <a:lstStyle/>
        <a:p>
          <a:endParaRPr lang="en-IN"/>
        </a:p>
      </dgm:t>
    </dgm:pt>
    <dgm:pt modelId="{96A200A5-04B8-421B-BAED-C83572565111}">
      <dgm:prSet phldrT="[Text]"/>
      <dgm:spPr>
        <a:noFill/>
        <a:ln w="28575">
          <a:solidFill>
            <a:srgbClr val="7030A0"/>
          </a:solidFill>
        </a:ln>
      </dgm:spPr>
      <dgm:t>
        <a:bodyPr/>
        <a:lstStyle/>
        <a:p>
          <a:r>
            <a:rPr lang="en-IN" dirty="0"/>
            <a:t>Ecommerce</a:t>
          </a:r>
        </a:p>
      </dgm:t>
    </dgm:pt>
    <dgm:pt modelId="{5856527B-E1F5-4406-8668-65D5E7FE62DC}" type="parTrans" cxnId="{088816AF-80D9-4FF8-AFFB-4BE33D3F9430}">
      <dgm:prSet/>
      <dgm:spPr/>
      <dgm:t>
        <a:bodyPr/>
        <a:lstStyle/>
        <a:p>
          <a:endParaRPr lang="en-IN"/>
        </a:p>
      </dgm:t>
    </dgm:pt>
    <dgm:pt modelId="{580DE9F7-F486-438C-AABD-D1717644A0CF}" type="sibTrans" cxnId="{088816AF-80D9-4FF8-AFFB-4BE33D3F9430}">
      <dgm:prSet/>
      <dgm:spPr/>
      <dgm:t>
        <a:bodyPr/>
        <a:lstStyle/>
        <a:p>
          <a:endParaRPr lang="en-IN"/>
        </a:p>
      </dgm:t>
    </dgm:pt>
    <dgm:pt modelId="{04F051A1-107E-4680-B63D-F5E32BE9130D}">
      <dgm:prSet phldrT="[Text]"/>
      <dgm:spPr>
        <a:noFill/>
        <a:ln w="28575">
          <a:solidFill>
            <a:srgbClr val="7030A0"/>
          </a:solidFill>
        </a:ln>
      </dgm:spPr>
      <dgm:t>
        <a:bodyPr/>
        <a:lstStyle/>
        <a:p>
          <a:r>
            <a:rPr lang="en-IN" dirty="0"/>
            <a:t>Brick &amp; Mortar</a:t>
          </a:r>
        </a:p>
      </dgm:t>
    </dgm:pt>
    <dgm:pt modelId="{96563F6C-0A47-4182-B170-59BA14858164}" type="parTrans" cxnId="{C1148279-82B1-4DEA-AC21-EFD238789621}">
      <dgm:prSet/>
      <dgm:spPr/>
      <dgm:t>
        <a:bodyPr/>
        <a:lstStyle/>
        <a:p>
          <a:endParaRPr lang="en-IN"/>
        </a:p>
      </dgm:t>
    </dgm:pt>
    <dgm:pt modelId="{A8F0DCD6-8729-421D-8293-1CE5E02DB2D1}" type="sibTrans" cxnId="{C1148279-82B1-4DEA-AC21-EFD238789621}">
      <dgm:prSet/>
      <dgm:spPr/>
      <dgm:t>
        <a:bodyPr/>
        <a:lstStyle/>
        <a:p>
          <a:endParaRPr lang="en-IN"/>
        </a:p>
      </dgm:t>
    </dgm:pt>
    <dgm:pt modelId="{3542FFE7-D02D-47CE-8140-CDE33646A282}" type="pres">
      <dgm:prSet presAssocID="{714ECDC4-D675-42DD-9FC8-3309ADAC643B}" presName="mainComposite" presStyleCnt="0">
        <dgm:presLayoutVars>
          <dgm:chPref val="1"/>
          <dgm:dir/>
          <dgm:animOne val="branch"/>
          <dgm:animLvl val="lvl"/>
          <dgm:resizeHandles val="exact"/>
        </dgm:presLayoutVars>
      </dgm:prSet>
      <dgm:spPr/>
    </dgm:pt>
    <dgm:pt modelId="{9C55E3FB-DDCB-438B-9592-B04B9AE445F1}" type="pres">
      <dgm:prSet presAssocID="{714ECDC4-D675-42DD-9FC8-3309ADAC643B}" presName="hierFlow" presStyleCnt="0"/>
      <dgm:spPr/>
    </dgm:pt>
    <dgm:pt modelId="{98077541-9823-4C12-BCD7-443FDA88F7F3}" type="pres">
      <dgm:prSet presAssocID="{714ECDC4-D675-42DD-9FC8-3309ADAC643B}" presName="hierChild1" presStyleCnt="0">
        <dgm:presLayoutVars>
          <dgm:chPref val="1"/>
          <dgm:animOne val="branch"/>
          <dgm:animLvl val="lvl"/>
        </dgm:presLayoutVars>
      </dgm:prSet>
      <dgm:spPr/>
    </dgm:pt>
    <dgm:pt modelId="{D07CF6AA-7FA0-4434-975D-462228F52885}" type="pres">
      <dgm:prSet presAssocID="{42FB9586-848E-4684-A947-FCE58492753E}" presName="Name14" presStyleCnt="0"/>
      <dgm:spPr/>
    </dgm:pt>
    <dgm:pt modelId="{24C4605D-7CD2-4679-B6BD-CF0238BCF105}" type="pres">
      <dgm:prSet presAssocID="{42FB9586-848E-4684-A947-FCE58492753E}" presName="level1Shape" presStyleLbl="node0" presStyleIdx="0" presStyleCnt="1" custLinFactY="-24139" custLinFactNeighborX="-2183" custLinFactNeighborY="-100000">
        <dgm:presLayoutVars>
          <dgm:chPref val="3"/>
        </dgm:presLayoutVars>
      </dgm:prSet>
      <dgm:spPr/>
    </dgm:pt>
    <dgm:pt modelId="{840D3E56-4BB8-4F7A-B6AC-38C802879E38}" type="pres">
      <dgm:prSet presAssocID="{42FB9586-848E-4684-A947-FCE58492753E}" presName="hierChild2" presStyleCnt="0"/>
      <dgm:spPr/>
    </dgm:pt>
    <dgm:pt modelId="{F0F4E794-999C-4B0B-8CF1-5EF7CA7E97B3}" type="pres">
      <dgm:prSet presAssocID="{5856527B-E1F5-4406-8668-65D5E7FE62DC}" presName="Name19" presStyleLbl="parChTrans1D2" presStyleIdx="0" presStyleCnt="2"/>
      <dgm:spPr/>
    </dgm:pt>
    <dgm:pt modelId="{77CA3440-998F-4107-A2EF-B1652B9E4763}" type="pres">
      <dgm:prSet presAssocID="{96A200A5-04B8-421B-BAED-C83572565111}" presName="Name21" presStyleCnt="0"/>
      <dgm:spPr/>
    </dgm:pt>
    <dgm:pt modelId="{59C94645-FCAF-4B2B-93B6-FE3F3C33FC7D}" type="pres">
      <dgm:prSet presAssocID="{96A200A5-04B8-421B-BAED-C83572565111}" presName="level2Shape" presStyleLbl="node2" presStyleIdx="0" presStyleCnt="2" custLinFactNeighborX="-3715" custLinFactNeighborY="2072"/>
      <dgm:spPr/>
    </dgm:pt>
    <dgm:pt modelId="{854F0FFC-7921-42D9-8246-27F547A8CDF0}" type="pres">
      <dgm:prSet presAssocID="{96A200A5-04B8-421B-BAED-C83572565111}" presName="hierChild3" presStyleCnt="0"/>
      <dgm:spPr/>
    </dgm:pt>
    <dgm:pt modelId="{3C636126-AE94-4F30-BFBC-9BA59F15EA61}" type="pres">
      <dgm:prSet presAssocID="{96563F6C-0A47-4182-B170-59BA14858164}" presName="Name19" presStyleLbl="parChTrans1D2" presStyleIdx="1" presStyleCnt="2"/>
      <dgm:spPr/>
    </dgm:pt>
    <dgm:pt modelId="{1F5B53CE-B613-4442-8F0D-B98A9075B7FA}" type="pres">
      <dgm:prSet presAssocID="{04F051A1-107E-4680-B63D-F5E32BE9130D}" presName="Name21" presStyleCnt="0"/>
      <dgm:spPr/>
    </dgm:pt>
    <dgm:pt modelId="{19C88F7D-3B15-4A29-918F-6F0392973702}" type="pres">
      <dgm:prSet presAssocID="{04F051A1-107E-4680-B63D-F5E32BE9130D}" presName="level2Shape" presStyleLbl="node2" presStyleIdx="1" presStyleCnt="2"/>
      <dgm:spPr/>
    </dgm:pt>
    <dgm:pt modelId="{69A8A3BB-1E7E-454A-BC91-24F2AD3F0167}" type="pres">
      <dgm:prSet presAssocID="{04F051A1-107E-4680-B63D-F5E32BE9130D}" presName="hierChild3" presStyleCnt="0"/>
      <dgm:spPr/>
    </dgm:pt>
    <dgm:pt modelId="{1EEB4BFF-0B4C-485B-9457-3118EE6BAE69}" type="pres">
      <dgm:prSet presAssocID="{714ECDC4-D675-42DD-9FC8-3309ADAC643B}" presName="bgShapesFlow" presStyleCnt="0"/>
      <dgm:spPr/>
    </dgm:pt>
  </dgm:ptLst>
  <dgm:cxnLst>
    <dgm:cxn modelId="{B46A191B-F274-4E27-9E2E-1221D7CC6411}" type="presOf" srcId="{42FB9586-848E-4684-A947-FCE58492753E}" destId="{24C4605D-7CD2-4679-B6BD-CF0238BCF105}" srcOrd="0" destOrd="0" presId="urn:microsoft.com/office/officeart/2005/8/layout/hierarchy6"/>
    <dgm:cxn modelId="{A1AFEB38-CD70-41DB-84D4-7CECDA8223C1}" type="presOf" srcId="{96A200A5-04B8-421B-BAED-C83572565111}" destId="{59C94645-FCAF-4B2B-93B6-FE3F3C33FC7D}" srcOrd="0" destOrd="0" presId="urn:microsoft.com/office/officeart/2005/8/layout/hierarchy6"/>
    <dgm:cxn modelId="{4A7A8945-9D30-4949-942E-80700C9F8A03}" type="presOf" srcId="{5856527B-E1F5-4406-8668-65D5E7FE62DC}" destId="{F0F4E794-999C-4B0B-8CF1-5EF7CA7E97B3}" srcOrd="0" destOrd="0" presId="urn:microsoft.com/office/officeart/2005/8/layout/hierarchy6"/>
    <dgm:cxn modelId="{A12C0F73-02A7-4AC7-9F17-4AD4C344E219}" type="presOf" srcId="{96563F6C-0A47-4182-B170-59BA14858164}" destId="{3C636126-AE94-4F30-BFBC-9BA59F15EA61}" srcOrd="0" destOrd="0" presId="urn:microsoft.com/office/officeart/2005/8/layout/hierarchy6"/>
    <dgm:cxn modelId="{C1148279-82B1-4DEA-AC21-EFD238789621}" srcId="{42FB9586-848E-4684-A947-FCE58492753E}" destId="{04F051A1-107E-4680-B63D-F5E32BE9130D}" srcOrd="1" destOrd="0" parTransId="{96563F6C-0A47-4182-B170-59BA14858164}" sibTransId="{A8F0DCD6-8729-421D-8293-1CE5E02DB2D1}"/>
    <dgm:cxn modelId="{C70FE883-7540-4FBF-BF72-C0EB35D2B11D}" type="presOf" srcId="{04F051A1-107E-4680-B63D-F5E32BE9130D}" destId="{19C88F7D-3B15-4A29-918F-6F0392973702}" srcOrd="0" destOrd="0" presId="urn:microsoft.com/office/officeart/2005/8/layout/hierarchy6"/>
    <dgm:cxn modelId="{D6039C8C-57DF-4CE8-B528-C02402CFECDF}" srcId="{714ECDC4-D675-42DD-9FC8-3309ADAC643B}" destId="{42FB9586-848E-4684-A947-FCE58492753E}" srcOrd="0" destOrd="0" parTransId="{0AA04609-CDB1-4346-8FA7-0D2F5BF7BA7D}" sibTransId="{6576D66C-9E96-458B-A279-32FF7FB66420}"/>
    <dgm:cxn modelId="{62F2589A-BC82-49C9-8DAE-8B9B197FCEDA}" type="presOf" srcId="{714ECDC4-D675-42DD-9FC8-3309ADAC643B}" destId="{3542FFE7-D02D-47CE-8140-CDE33646A282}" srcOrd="0" destOrd="0" presId="urn:microsoft.com/office/officeart/2005/8/layout/hierarchy6"/>
    <dgm:cxn modelId="{088816AF-80D9-4FF8-AFFB-4BE33D3F9430}" srcId="{42FB9586-848E-4684-A947-FCE58492753E}" destId="{96A200A5-04B8-421B-BAED-C83572565111}" srcOrd="0" destOrd="0" parTransId="{5856527B-E1F5-4406-8668-65D5E7FE62DC}" sibTransId="{580DE9F7-F486-438C-AABD-D1717644A0CF}"/>
    <dgm:cxn modelId="{D5035F56-E751-4625-9969-33BB964EE9AC}" type="presParOf" srcId="{3542FFE7-D02D-47CE-8140-CDE33646A282}" destId="{9C55E3FB-DDCB-438B-9592-B04B9AE445F1}" srcOrd="0" destOrd="0" presId="urn:microsoft.com/office/officeart/2005/8/layout/hierarchy6"/>
    <dgm:cxn modelId="{C5C49EC9-ACDE-4FCF-AF03-1A5331E91686}" type="presParOf" srcId="{9C55E3FB-DDCB-438B-9592-B04B9AE445F1}" destId="{98077541-9823-4C12-BCD7-443FDA88F7F3}" srcOrd="0" destOrd="0" presId="urn:microsoft.com/office/officeart/2005/8/layout/hierarchy6"/>
    <dgm:cxn modelId="{68DD95E2-B9C1-4E7B-ABD5-43400F865CEE}" type="presParOf" srcId="{98077541-9823-4C12-BCD7-443FDA88F7F3}" destId="{D07CF6AA-7FA0-4434-975D-462228F52885}" srcOrd="0" destOrd="0" presId="urn:microsoft.com/office/officeart/2005/8/layout/hierarchy6"/>
    <dgm:cxn modelId="{504F14EE-8E5A-4323-82E2-E4F6A6D78E24}" type="presParOf" srcId="{D07CF6AA-7FA0-4434-975D-462228F52885}" destId="{24C4605D-7CD2-4679-B6BD-CF0238BCF105}" srcOrd="0" destOrd="0" presId="urn:microsoft.com/office/officeart/2005/8/layout/hierarchy6"/>
    <dgm:cxn modelId="{834401F7-21FE-4AB9-A58C-B3BDF1F68305}" type="presParOf" srcId="{D07CF6AA-7FA0-4434-975D-462228F52885}" destId="{840D3E56-4BB8-4F7A-B6AC-38C802879E38}" srcOrd="1" destOrd="0" presId="urn:microsoft.com/office/officeart/2005/8/layout/hierarchy6"/>
    <dgm:cxn modelId="{49D7E74C-1EDD-4D8C-9475-2E4C9083146A}" type="presParOf" srcId="{840D3E56-4BB8-4F7A-B6AC-38C802879E38}" destId="{F0F4E794-999C-4B0B-8CF1-5EF7CA7E97B3}" srcOrd="0" destOrd="0" presId="urn:microsoft.com/office/officeart/2005/8/layout/hierarchy6"/>
    <dgm:cxn modelId="{BB6A6256-D322-41BB-8AAB-D762AD31F865}" type="presParOf" srcId="{840D3E56-4BB8-4F7A-B6AC-38C802879E38}" destId="{77CA3440-998F-4107-A2EF-B1652B9E4763}" srcOrd="1" destOrd="0" presId="urn:microsoft.com/office/officeart/2005/8/layout/hierarchy6"/>
    <dgm:cxn modelId="{AC890DAC-6954-4B14-9EF2-CA8922DA431A}" type="presParOf" srcId="{77CA3440-998F-4107-A2EF-B1652B9E4763}" destId="{59C94645-FCAF-4B2B-93B6-FE3F3C33FC7D}" srcOrd="0" destOrd="0" presId="urn:microsoft.com/office/officeart/2005/8/layout/hierarchy6"/>
    <dgm:cxn modelId="{167E3AC6-51D0-46D0-8811-5925D073AFF8}" type="presParOf" srcId="{77CA3440-998F-4107-A2EF-B1652B9E4763}" destId="{854F0FFC-7921-42D9-8246-27F547A8CDF0}" srcOrd="1" destOrd="0" presId="urn:microsoft.com/office/officeart/2005/8/layout/hierarchy6"/>
    <dgm:cxn modelId="{D18B3A4E-2C3A-4D9C-A566-7FBDCF88EBFA}" type="presParOf" srcId="{840D3E56-4BB8-4F7A-B6AC-38C802879E38}" destId="{3C636126-AE94-4F30-BFBC-9BA59F15EA61}" srcOrd="2" destOrd="0" presId="urn:microsoft.com/office/officeart/2005/8/layout/hierarchy6"/>
    <dgm:cxn modelId="{9C9CF314-4711-4C60-B238-64530A35CC93}" type="presParOf" srcId="{840D3E56-4BB8-4F7A-B6AC-38C802879E38}" destId="{1F5B53CE-B613-4442-8F0D-B98A9075B7FA}" srcOrd="3" destOrd="0" presId="urn:microsoft.com/office/officeart/2005/8/layout/hierarchy6"/>
    <dgm:cxn modelId="{08A5F48E-A693-4D08-B49E-FE1A0BBD9DC9}" type="presParOf" srcId="{1F5B53CE-B613-4442-8F0D-B98A9075B7FA}" destId="{19C88F7D-3B15-4A29-918F-6F0392973702}" srcOrd="0" destOrd="0" presId="urn:microsoft.com/office/officeart/2005/8/layout/hierarchy6"/>
    <dgm:cxn modelId="{C5C3A51E-33EC-44E2-B6B6-4D9A4751E498}" type="presParOf" srcId="{1F5B53CE-B613-4442-8F0D-B98A9075B7FA}" destId="{69A8A3BB-1E7E-454A-BC91-24F2AD3F0167}" srcOrd="1" destOrd="0" presId="urn:microsoft.com/office/officeart/2005/8/layout/hierarchy6"/>
    <dgm:cxn modelId="{45AD24F7-8A4D-4130-A0EA-E9D30DC8FF29}" type="presParOf" srcId="{3542FFE7-D02D-47CE-8140-CDE33646A282}" destId="{1EEB4BFF-0B4C-485B-9457-3118EE6BAE69}" srcOrd="1" destOrd="0" presId="urn:microsoft.com/office/officeart/2005/8/layout/hierarchy6"/>
  </dgm:cxnLst>
  <dgm:bg>
    <a:noFill/>
  </dgm:bg>
  <dgm:whole>
    <a:ln>
      <a:noFill/>
    </a:ln>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14ECDC4-D675-42DD-9FC8-3309ADAC643B}" type="doc">
      <dgm:prSet loTypeId="urn:microsoft.com/office/officeart/2005/8/layout/hierarchy6" loCatId="hierarchy" qsTypeId="urn:microsoft.com/office/officeart/2005/8/quickstyle/simple4" qsCatId="simple" csTypeId="urn:microsoft.com/office/officeart/2005/8/colors/accent4_2" csCatId="accent4" phldr="1"/>
      <dgm:spPr/>
      <dgm:t>
        <a:bodyPr/>
        <a:lstStyle/>
        <a:p>
          <a:endParaRPr lang="en-IN"/>
        </a:p>
      </dgm:t>
    </dgm:pt>
    <dgm:pt modelId="{42FB9586-848E-4684-A947-FCE58492753E}">
      <dgm:prSet phldrT="[Text]"/>
      <dgm:spPr>
        <a:noFill/>
        <a:ln w="28575">
          <a:solidFill>
            <a:srgbClr val="7030A0"/>
          </a:solidFill>
        </a:ln>
      </dgm:spPr>
      <dgm:t>
        <a:bodyPr/>
        <a:lstStyle/>
        <a:p>
          <a:r>
            <a:rPr lang="en-IN" dirty="0"/>
            <a:t>Channel</a:t>
          </a:r>
        </a:p>
      </dgm:t>
    </dgm:pt>
    <dgm:pt modelId="{0AA04609-CDB1-4346-8FA7-0D2F5BF7BA7D}" type="parTrans" cxnId="{D6039C8C-57DF-4CE8-B528-C02402CFECDF}">
      <dgm:prSet/>
      <dgm:spPr/>
      <dgm:t>
        <a:bodyPr/>
        <a:lstStyle/>
        <a:p>
          <a:endParaRPr lang="en-IN"/>
        </a:p>
      </dgm:t>
    </dgm:pt>
    <dgm:pt modelId="{6576D66C-9E96-458B-A279-32FF7FB66420}" type="sibTrans" cxnId="{D6039C8C-57DF-4CE8-B528-C02402CFECDF}">
      <dgm:prSet/>
      <dgm:spPr/>
      <dgm:t>
        <a:bodyPr/>
        <a:lstStyle/>
        <a:p>
          <a:endParaRPr lang="en-IN"/>
        </a:p>
      </dgm:t>
    </dgm:pt>
    <dgm:pt modelId="{96A200A5-04B8-421B-BAED-C83572565111}">
      <dgm:prSet phldrT="[Text]"/>
      <dgm:spPr>
        <a:noFill/>
        <a:ln w="28575">
          <a:solidFill>
            <a:srgbClr val="7030A0"/>
          </a:solidFill>
        </a:ln>
      </dgm:spPr>
      <dgm:t>
        <a:bodyPr/>
        <a:lstStyle/>
        <a:p>
          <a:r>
            <a:rPr lang="en-IN" dirty="0"/>
            <a:t>Direct</a:t>
          </a:r>
        </a:p>
      </dgm:t>
    </dgm:pt>
    <dgm:pt modelId="{5856527B-E1F5-4406-8668-65D5E7FE62DC}" type="parTrans" cxnId="{088816AF-80D9-4FF8-AFFB-4BE33D3F9430}">
      <dgm:prSet/>
      <dgm:spPr/>
      <dgm:t>
        <a:bodyPr/>
        <a:lstStyle/>
        <a:p>
          <a:endParaRPr lang="en-IN"/>
        </a:p>
      </dgm:t>
    </dgm:pt>
    <dgm:pt modelId="{580DE9F7-F486-438C-AABD-D1717644A0CF}" type="sibTrans" cxnId="{088816AF-80D9-4FF8-AFFB-4BE33D3F9430}">
      <dgm:prSet/>
      <dgm:spPr/>
      <dgm:t>
        <a:bodyPr/>
        <a:lstStyle/>
        <a:p>
          <a:endParaRPr lang="en-IN"/>
        </a:p>
      </dgm:t>
    </dgm:pt>
    <dgm:pt modelId="{04F051A1-107E-4680-B63D-F5E32BE9130D}">
      <dgm:prSet phldrT="[Text]"/>
      <dgm:spPr>
        <a:noFill/>
        <a:ln w="28575">
          <a:solidFill>
            <a:srgbClr val="7030A0"/>
          </a:solidFill>
        </a:ln>
      </dgm:spPr>
      <dgm:t>
        <a:bodyPr/>
        <a:lstStyle/>
        <a:p>
          <a:r>
            <a:rPr lang="en-IN" dirty="0"/>
            <a:t>Distributor</a:t>
          </a:r>
        </a:p>
      </dgm:t>
    </dgm:pt>
    <dgm:pt modelId="{96563F6C-0A47-4182-B170-59BA14858164}" type="parTrans" cxnId="{C1148279-82B1-4DEA-AC21-EFD238789621}">
      <dgm:prSet/>
      <dgm:spPr/>
      <dgm:t>
        <a:bodyPr/>
        <a:lstStyle/>
        <a:p>
          <a:endParaRPr lang="en-IN"/>
        </a:p>
      </dgm:t>
    </dgm:pt>
    <dgm:pt modelId="{A8F0DCD6-8729-421D-8293-1CE5E02DB2D1}" type="sibTrans" cxnId="{C1148279-82B1-4DEA-AC21-EFD238789621}">
      <dgm:prSet/>
      <dgm:spPr/>
      <dgm:t>
        <a:bodyPr/>
        <a:lstStyle/>
        <a:p>
          <a:endParaRPr lang="en-IN"/>
        </a:p>
      </dgm:t>
    </dgm:pt>
    <dgm:pt modelId="{70D07FAB-D56E-416E-B061-7C57E5ACBDFD}">
      <dgm:prSet phldrT="[Text]"/>
      <dgm:spPr>
        <a:noFill/>
        <a:ln w="28575">
          <a:solidFill>
            <a:srgbClr val="7030A0"/>
          </a:solidFill>
        </a:ln>
      </dgm:spPr>
      <dgm:t>
        <a:bodyPr/>
        <a:lstStyle/>
        <a:p>
          <a:r>
            <a:rPr lang="en-IN" dirty="0"/>
            <a:t>Retailer</a:t>
          </a:r>
        </a:p>
      </dgm:t>
    </dgm:pt>
    <dgm:pt modelId="{CCF6F15E-27EC-4B18-8DE7-BE19155054D9}" type="parTrans" cxnId="{E1CFEB1B-380D-499D-80E3-791770AB811C}">
      <dgm:prSet/>
      <dgm:spPr/>
      <dgm:t>
        <a:bodyPr/>
        <a:lstStyle/>
        <a:p>
          <a:endParaRPr lang="en-IN"/>
        </a:p>
      </dgm:t>
    </dgm:pt>
    <dgm:pt modelId="{32FC0B67-EFB5-4968-9366-F16CD04CF42F}" type="sibTrans" cxnId="{E1CFEB1B-380D-499D-80E3-791770AB811C}">
      <dgm:prSet/>
      <dgm:spPr/>
      <dgm:t>
        <a:bodyPr/>
        <a:lstStyle/>
        <a:p>
          <a:endParaRPr lang="en-IN"/>
        </a:p>
      </dgm:t>
    </dgm:pt>
    <dgm:pt modelId="{3542FFE7-D02D-47CE-8140-CDE33646A282}" type="pres">
      <dgm:prSet presAssocID="{714ECDC4-D675-42DD-9FC8-3309ADAC643B}" presName="mainComposite" presStyleCnt="0">
        <dgm:presLayoutVars>
          <dgm:chPref val="1"/>
          <dgm:dir/>
          <dgm:animOne val="branch"/>
          <dgm:animLvl val="lvl"/>
          <dgm:resizeHandles val="exact"/>
        </dgm:presLayoutVars>
      </dgm:prSet>
      <dgm:spPr/>
    </dgm:pt>
    <dgm:pt modelId="{9C55E3FB-DDCB-438B-9592-B04B9AE445F1}" type="pres">
      <dgm:prSet presAssocID="{714ECDC4-D675-42DD-9FC8-3309ADAC643B}" presName="hierFlow" presStyleCnt="0"/>
      <dgm:spPr/>
    </dgm:pt>
    <dgm:pt modelId="{98077541-9823-4C12-BCD7-443FDA88F7F3}" type="pres">
      <dgm:prSet presAssocID="{714ECDC4-D675-42DD-9FC8-3309ADAC643B}" presName="hierChild1" presStyleCnt="0">
        <dgm:presLayoutVars>
          <dgm:chPref val="1"/>
          <dgm:animOne val="branch"/>
          <dgm:animLvl val="lvl"/>
        </dgm:presLayoutVars>
      </dgm:prSet>
      <dgm:spPr/>
    </dgm:pt>
    <dgm:pt modelId="{D07CF6AA-7FA0-4434-975D-462228F52885}" type="pres">
      <dgm:prSet presAssocID="{42FB9586-848E-4684-A947-FCE58492753E}" presName="Name14" presStyleCnt="0"/>
      <dgm:spPr/>
    </dgm:pt>
    <dgm:pt modelId="{24C4605D-7CD2-4679-B6BD-CF0238BCF105}" type="pres">
      <dgm:prSet presAssocID="{42FB9586-848E-4684-A947-FCE58492753E}" presName="level1Shape" presStyleLbl="node0" presStyleIdx="0" presStyleCnt="1" custLinFactY="-24139" custLinFactNeighborX="-2183" custLinFactNeighborY="-100000">
        <dgm:presLayoutVars>
          <dgm:chPref val="3"/>
        </dgm:presLayoutVars>
      </dgm:prSet>
      <dgm:spPr/>
    </dgm:pt>
    <dgm:pt modelId="{840D3E56-4BB8-4F7A-B6AC-38C802879E38}" type="pres">
      <dgm:prSet presAssocID="{42FB9586-848E-4684-A947-FCE58492753E}" presName="hierChild2" presStyleCnt="0"/>
      <dgm:spPr/>
    </dgm:pt>
    <dgm:pt modelId="{F0F4E794-999C-4B0B-8CF1-5EF7CA7E97B3}" type="pres">
      <dgm:prSet presAssocID="{5856527B-E1F5-4406-8668-65D5E7FE62DC}" presName="Name19" presStyleLbl="parChTrans1D2" presStyleIdx="0" presStyleCnt="3"/>
      <dgm:spPr/>
    </dgm:pt>
    <dgm:pt modelId="{77CA3440-998F-4107-A2EF-B1652B9E4763}" type="pres">
      <dgm:prSet presAssocID="{96A200A5-04B8-421B-BAED-C83572565111}" presName="Name21" presStyleCnt="0"/>
      <dgm:spPr/>
    </dgm:pt>
    <dgm:pt modelId="{59C94645-FCAF-4B2B-93B6-FE3F3C33FC7D}" type="pres">
      <dgm:prSet presAssocID="{96A200A5-04B8-421B-BAED-C83572565111}" presName="level2Shape" presStyleLbl="node2" presStyleIdx="0" presStyleCnt="3" custLinFactNeighborX="-1614" custLinFactNeighborY="-974"/>
      <dgm:spPr/>
    </dgm:pt>
    <dgm:pt modelId="{854F0FFC-7921-42D9-8246-27F547A8CDF0}" type="pres">
      <dgm:prSet presAssocID="{96A200A5-04B8-421B-BAED-C83572565111}" presName="hierChild3" presStyleCnt="0"/>
      <dgm:spPr/>
    </dgm:pt>
    <dgm:pt modelId="{3C636126-AE94-4F30-BFBC-9BA59F15EA61}" type="pres">
      <dgm:prSet presAssocID="{96563F6C-0A47-4182-B170-59BA14858164}" presName="Name19" presStyleLbl="parChTrans1D2" presStyleIdx="1" presStyleCnt="3"/>
      <dgm:spPr/>
    </dgm:pt>
    <dgm:pt modelId="{1F5B53CE-B613-4442-8F0D-B98A9075B7FA}" type="pres">
      <dgm:prSet presAssocID="{04F051A1-107E-4680-B63D-F5E32BE9130D}" presName="Name21" presStyleCnt="0"/>
      <dgm:spPr/>
    </dgm:pt>
    <dgm:pt modelId="{19C88F7D-3B15-4A29-918F-6F0392973702}" type="pres">
      <dgm:prSet presAssocID="{04F051A1-107E-4680-B63D-F5E32BE9130D}" presName="level2Shape" presStyleLbl="node2" presStyleIdx="1" presStyleCnt="3"/>
      <dgm:spPr/>
    </dgm:pt>
    <dgm:pt modelId="{69A8A3BB-1E7E-454A-BC91-24F2AD3F0167}" type="pres">
      <dgm:prSet presAssocID="{04F051A1-107E-4680-B63D-F5E32BE9130D}" presName="hierChild3" presStyleCnt="0"/>
      <dgm:spPr/>
    </dgm:pt>
    <dgm:pt modelId="{3DEE27B1-790D-4288-9A6C-0580E1C66656}" type="pres">
      <dgm:prSet presAssocID="{CCF6F15E-27EC-4B18-8DE7-BE19155054D9}" presName="Name19" presStyleLbl="parChTrans1D2" presStyleIdx="2" presStyleCnt="3"/>
      <dgm:spPr/>
    </dgm:pt>
    <dgm:pt modelId="{8474E3F1-0727-49A4-8088-77CFD26CD851}" type="pres">
      <dgm:prSet presAssocID="{70D07FAB-D56E-416E-B061-7C57E5ACBDFD}" presName="Name21" presStyleCnt="0"/>
      <dgm:spPr/>
    </dgm:pt>
    <dgm:pt modelId="{81363C40-339A-48A9-BFC0-A6CEFF3E68CF}" type="pres">
      <dgm:prSet presAssocID="{70D07FAB-D56E-416E-B061-7C57E5ACBDFD}" presName="level2Shape" presStyleLbl="node2" presStyleIdx="2" presStyleCnt="3"/>
      <dgm:spPr/>
    </dgm:pt>
    <dgm:pt modelId="{487BE95F-65FC-426F-91FA-A394AA299E11}" type="pres">
      <dgm:prSet presAssocID="{70D07FAB-D56E-416E-B061-7C57E5ACBDFD}" presName="hierChild3" presStyleCnt="0"/>
      <dgm:spPr/>
    </dgm:pt>
    <dgm:pt modelId="{1EEB4BFF-0B4C-485B-9457-3118EE6BAE69}" type="pres">
      <dgm:prSet presAssocID="{714ECDC4-D675-42DD-9FC8-3309ADAC643B}" presName="bgShapesFlow" presStyleCnt="0"/>
      <dgm:spPr/>
    </dgm:pt>
  </dgm:ptLst>
  <dgm:cxnLst>
    <dgm:cxn modelId="{240C6700-8D53-4C6A-995C-26600F153D96}" type="presOf" srcId="{CCF6F15E-27EC-4B18-8DE7-BE19155054D9}" destId="{3DEE27B1-790D-4288-9A6C-0580E1C66656}" srcOrd="0" destOrd="0" presId="urn:microsoft.com/office/officeart/2005/8/layout/hierarchy6"/>
    <dgm:cxn modelId="{B46A191B-F274-4E27-9E2E-1221D7CC6411}" type="presOf" srcId="{42FB9586-848E-4684-A947-FCE58492753E}" destId="{24C4605D-7CD2-4679-B6BD-CF0238BCF105}" srcOrd="0" destOrd="0" presId="urn:microsoft.com/office/officeart/2005/8/layout/hierarchy6"/>
    <dgm:cxn modelId="{E1CFEB1B-380D-499D-80E3-791770AB811C}" srcId="{42FB9586-848E-4684-A947-FCE58492753E}" destId="{70D07FAB-D56E-416E-B061-7C57E5ACBDFD}" srcOrd="2" destOrd="0" parTransId="{CCF6F15E-27EC-4B18-8DE7-BE19155054D9}" sibTransId="{32FC0B67-EFB5-4968-9366-F16CD04CF42F}"/>
    <dgm:cxn modelId="{A1AFEB38-CD70-41DB-84D4-7CECDA8223C1}" type="presOf" srcId="{96A200A5-04B8-421B-BAED-C83572565111}" destId="{59C94645-FCAF-4B2B-93B6-FE3F3C33FC7D}" srcOrd="0" destOrd="0" presId="urn:microsoft.com/office/officeart/2005/8/layout/hierarchy6"/>
    <dgm:cxn modelId="{4A7A8945-9D30-4949-942E-80700C9F8A03}" type="presOf" srcId="{5856527B-E1F5-4406-8668-65D5E7FE62DC}" destId="{F0F4E794-999C-4B0B-8CF1-5EF7CA7E97B3}" srcOrd="0" destOrd="0" presId="urn:microsoft.com/office/officeart/2005/8/layout/hierarchy6"/>
    <dgm:cxn modelId="{A12C0F73-02A7-4AC7-9F17-4AD4C344E219}" type="presOf" srcId="{96563F6C-0A47-4182-B170-59BA14858164}" destId="{3C636126-AE94-4F30-BFBC-9BA59F15EA61}" srcOrd="0" destOrd="0" presId="urn:microsoft.com/office/officeart/2005/8/layout/hierarchy6"/>
    <dgm:cxn modelId="{C1148279-82B1-4DEA-AC21-EFD238789621}" srcId="{42FB9586-848E-4684-A947-FCE58492753E}" destId="{04F051A1-107E-4680-B63D-F5E32BE9130D}" srcOrd="1" destOrd="0" parTransId="{96563F6C-0A47-4182-B170-59BA14858164}" sibTransId="{A8F0DCD6-8729-421D-8293-1CE5E02DB2D1}"/>
    <dgm:cxn modelId="{C70FE883-7540-4FBF-BF72-C0EB35D2B11D}" type="presOf" srcId="{04F051A1-107E-4680-B63D-F5E32BE9130D}" destId="{19C88F7D-3B15-4A29-918F-6F0392973702}" srcOrd="0" destOrd="0" presId="urn:microsoft.com/office/officeart/2005/8/layout/hierarchy6"/>
    <dgm:cxn modelId="{D6039C8C-57DF-4CE8-B528-C02402CFECDF}" srcId="{714ECDC4-D675-42DD-9FC8-3309ADAC643B}" destId="{42FB9586-848E-4684-A947-FCE58492753E}" srcOrd="0" destOrd="0" parTransId="{0AA04609-CDB1-4346-8FA7-0D2F5BF7BA7D}" sibTransId="{6576D66C-9E96-458B-A279-32FF7FB66420}"/>
    <dgm:cxn modelId="{62F2589A-BC82-49C9-8DAE-8B9B197FCEDA}" type="presOf" srcId="{714ECDC4-D675-42DD-9FC8-3309ADAC643B}" destId="{3542FFE7-D02D-47CE-8140-CDE33646A282}" srcOrd="0" destOrd="0" presId="urn:microsoft.com/office/officeart/2005/8/layout/hierarchy6"/>
    <dgm:cxn modelId="{088816AF-80D9-4FF8-AFFB-4BE33D3F9430}" srcId="{42FB9586-848E-4684-A947-FCE58492753E}" destId="{96A200A5-04B8-421B-BAED-C83572565111}" srcOrd="0" destOrd="0" parTransId="{5856527B-E1F5-4406-8668-65D5E7FE62DC}" sibTransId="{580DE9F7-F486-438C-AABD-D1717644A0CF}"/>
    <dgm:cxn modelId="{2561E7F3-8AE3-4273-AF66-E5645B25580F}" type="presOf" srcId="{70D07FAB-D56E-416E-B061-7C57E5ACBDFD}" destId="{81363C40-339A-48A9-BFC0-A6CEFF3E68CF}" srcOrd="0" destOrd="0" presId="urn:microsoft.com/office/officeart/2005/8/layout/hierarchy6"/>
    <dgm:cxn modelId="{D5035F56-E751-4625-9969-33BB964EE9AC}" type="presParOf" srcId="{3542FFE7-D02D-47CE-8140-CDE33646A282}" destId="{9C55E3FB-DDCB-438B-9592-B04B9AE445F1}" srcOrd="0" destOrd="0" presId="urn:microsoft.com/office/officeart/2005/8/layout/hierarchy6"/>
    <dgm:cxn modelId="{C5C49EC9-ACDE-4FCF-AF03-1A5331E91686}" type="presParOf" srcId="{9C55E3FB-DDCB-438B-9592-B04B9AE445F1}" destId="{98077541-9823-4C12-BCD7-443FDA88F7F3}" srcOrd="0" destOrd="0" presId="urn:microsoft.com/office/officeart/2005/8/layout/hierarchy6"/>
    <dgm:cxn modelId="{68DD95E2-B9C1-4E7B-ABD5-43400F865CEE}" type="presParOf" srcId="{98077541-9823-4C12-BCD7-443FDA88F7F3}" destId="{D07CF6AA-7FA0-4434-975D-462228F52885}" srcOrd="0" destOrd="0" presId="urn:microsoft.com/office/officeart/2005/8/layout/hierarchy6"/>
    <dgm:cxn modelId="{504F14EE-8E5A-4323-82E2-E4F6A6D78E24}" type="presParOf" srcId="{D07CF6AA-7FA0-4434-975D-462228F52885}" destId="{24C4605D-7CD2-4679-B6BD-CF0238BCF105}" srcOrd="0" destOrd="0" presId="urn:microsoft.com/office/officeart/2005/8/layout/hierarchy6"/>
    <dgm:cxn modelId="{834401F7-21FE-4AB9-A58C-B3BDF1F68305}" type="presParOf" srcId="{D07CF6AA-7FA0-4434-975D-462228F52885}" destId="{840D3E56-4BB8-4F7A-B6AC-38C802879E38}" srcOrd="1" destOrd="0" presId="urn:microsoft.com/office/officeart/2005/8/layout/hierarchy6"/>
    <dgm:cxn modelId="{49D7E74C-1EDD-4D8C-9475-2E4C9083146A}" type="presParOf" srcId="{840D3E56-4BB8-4F7A-B6AC-38C802879E38}" destId="{F0F4E794-999C-4B0B-8CF1-5EF7CA7E97B3}" srcOrd="0" destOrd="0" presId="urn:microsoft.com/office/officeart/2005/8/layout/hierarchy6"/>
    <dgm:cxn modelId="{BB6A6256-D322-41BB-8AAB-D762AD31F865}" type="presParOf" srcId="{840D3E56-4BB8-4F7A-B6AC-38C802879E38}" destId="{77CA3440-998F-4107-A2EF-B1652B9E4763}" srcOrd="1" destOrd="0" presId="urn:microsoft.com/office/officeart/2005/8/layout/hierarchy6"/>
    <dgm:cxn modelId="{AC890DAC-6954-4B14-9EF2-CA8922DA431A}" type="presParOf" srcId="{77CA3440-998F-4107-A2EF-B1652B9E4763}" destId="{59C94645-FCAF-4B2B-93B6-FE3F3C33FC7D}" srcOrd="0" destOrd="0" presId="urn:microsoft.com/office/officeart/2005/8/layout/hierarchy6"/>
    <dgm:cxn modelId="{167E3AC6-51D0-46D0-8811-5925D073AFF8}" type="presParOf" srcId="{77CA3440-998F-4107-A2EF-B1652B9E4763}" destId="{854F0FFC-7921-42D9-8246-27F547A8CDF0}" srcOrd="1" destOrd="0" presId="urn:microsoft.com/office/officeart/2005/8/layout/hierarchy6"/>
    <dgm:cxn modelId="{D18B3A4E-2C3A-4D9C-A566-7FBDCF88EBFA}" type="presParOf" srcId="{840D3E56-4BB8-4F7A-B6AC-38C802879E38}" destId="{3C636126-AE94-4F30-BFBC-9BA59F15EA61}" srcOrd="2" destOrd="0" presId="urn:microsoft.com/office/officeart/2005/8/layout/hierarchy6"/>
    <dgm:cxn modelId="{9C9CF314-4711-4C60-B238-64530A35CC93}" type="presParOf" srcId="{840D3E56-4BB8-4F7A-B6AC-38C802879E38}" destId="{1F5B53CE-B613-4442-8F0D-B98A9075B7FA}" srcOrd="3" destOrd="0" presId="urn:microsoft.com/office/officeart/2005/8/layout/hierarchy6"/>
    <dgm:cxn modelId="{08A5F48E-A693-4D08-B49E-FE1A0BBD9DC9}" type="presParOf" srcId="{1F5B53CE-B613-4442-8F0D-B98A9075B7FA}" destId="{19C88F7D-3B15-4A29-918F-6F0392973702}" srcOrd="0" destOrd="0" presId="urn:microsoft.com/office/officeart/2005/8/layout/hierarchy6"/>
    <dgm:cxn modelId="{C5C3A51E-33EC-44E2-B6B6-4D9A4751E498}" type="presParOf" srcId="{1F5B53CE-B613-4442-8F0D-B98A9075B7FA}" destId="{69A8A3BB-1E7E-454A-BC91-24F2AD3F0167}" srcOrd="1" destOrd="0" presId="urn:microsoft.com/office/officeart/2005/8/layout/hierarchy6"/>
    <dgm:cxn modelId="{15103E1F-287F-4BD0-9E0C-727352081526}" type="presParOf" srcId="{840D3E56-4BB8-4F7A-B6AC-38C802879E38}" destId="{3DEE27B1-790D-4288-9A6C-0580E1C66656}" srcOrd="4" destOrd="0" presId="urn:microsoft.com/office/officeart/2005/8/layout/hierarchy6"/>
    <dgm:cxn modelId="{2B1AF60F-2463-430D-B1B6-94FABABDECF7}" type="presParOf" srcId="{840D3E56-4BB8-4F7A-B6AC-38C802879E38}" destId="{8474E3F1-0727-49A4-8088-77CFD26CD851}" srcOrd="5" destOrd="0" presId="urn:microsoft.com/office/officeart/2005/8/layout/hierarchy6"/>
    <dgm:cxn modelId="{F4CAA3B8-BC5D-498A-B386-8BCD54A25281}" type="presParOf" srcId="{8474E3F1-0727-49A4-8088-77CFD26CD851}" destId="{81363C40-339A-48A9-BFC0-A6CEFF3E68CF}" srcOrd="0" destOrd="0" presId="urn:microsoft.com/office/officeart/2005/8/layout/hierarchy6"/>
    <dgm:cxn modelId="{F3A77833-7127-4E83-A762-E4EC2DD90ACC}" type="presParOf" srcId="{8474E3F1-0727-49A4-8088-77CFD26CD851}" destId="{487BE95F-65FC-426F-91FA-A394AA299E11}" srcOrd="1" destOrd="0" presId="urn:microsoft.com/office/officeart/2005/8/layout/hierarchy6"/>
    <dgm:cxn modelId="{45AD24F7-8A4D-4130-A0EA-E9D30DC8FF29}" type="presParOf" srcId="{3542FFE7-D02D-47CE-8140-CDE33646A282}" destId="{1EEB4BFF-0B4C-485B-9457-3118EE6BAE69}" srcOrd="1" destOrd="0" presId="urn:microsoft.com/office/officeart/2005/8/layout/hierarchy6"/>
  </dgm:cxnLst>
  <dgm:bg>
    <a:noFill/>
  </dgm:bg>
  <dgm:whole>
    <a:ln>
      <a:noFill/>
    </a:ln>
  </dgm:whole>
  <dgm:extLst>
    <a:ext uri="http://schemas.microsoft.com/office/drawing/2008/diagram">
      <dsp:dataModelExt xmlns:dsp="http://schemas.microsoft.com/office/drawing/2008/diagram" relId="rId14"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EC32EC-FADB-41C2-8830-58A9C01E645A}">
      <dsp:nvSpPr>
        <dsp:cNvPr id="0" name=""/>
        <dsp:cNvSpPr/>
      </dsp:nvSpPr>
      <dsp:spPr>
        <a:xfrm>
          <a:off x="3714" y="218162"/>
          <a:ext cx="3621881" cy="1448752"/>
        </a:xfrm>
        <a:prstGeom prst="rect">
          <a:avLst/>
        </a:prstGeom>
        <a:noFill/>
        <a:ln w="25400" cap="flat" cmpd="sng" algn="ctr">
          <a:solidFill>
            <a:srgbClr val="FFC000"/>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284480" tIns="162560" rIns="284480" bIns="162560" numCol="1" spcCol="1270" anchor="ctr" anchorCtr="0">
          <a:noAutofit/>
        </a:bodyPr>
        <a:lstStyle/>
        <a:p>
          <a:pPr marL="0" lvl="0" indent="0" algn="ctr" defTabSz="1778000">
            <a:lnSpc>
              <a:spcPct val="90000"/>
            </a:lnSpc>
            <a:spcBef>
              <a:spcPct val="0"/>
            </a:spcBef>
            <a:spcAft>
              <a:spcPct val="35000"/>
            </a:spcAft>
            <a:buNone/>
          </a:pPr>
          <a:r>
            <a:rPr lang="en-IN" sz="4000" kern="1200" dirty="0">
              <a:latin typeface="Aileron Regular" panose="020B0604020202020204" charset="0"/>
            </a:rPr>
            <a:t>N&amp;S</a:t>
          </a:r>
        </a:p>
      </dsp:txBody>
      <dsp:txXfrm>
        <a:off x="3714" y="218162"/>
        <a:ext cx="3621881" cy="1448752"/>
      </dsp:txXfrm>
    </dsp:sp>
    <dsp:sp modelId="{B5A89CBA-B245-4A64-8917-9D1D5423D848}">
      <dsp:nvSpPr>
        <dsp:cNvPr id="0" name=""/>
        <dsp:cNvSpPr/>
      </dsp:nvSpPr>
      <dsp:spPr>
        <a:xfrm>
          <a:off x="30118" y="1765148"/>
          <a:ext cx="3621881" cy="2854800"/>
        </a:xfrm>
        <a:prstGeom prst="rect">
          <a:avLst/>
        </a:prstGeom>
        <a:noFill/>
        <a:ln w="25400"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3360" tIns="213360" rIns="284480" bIns="320040" numCol="1" spcCol="1270" anchor="t" anchorCtr="0">
          <a:noAutofit/>
        </a:bodyPr>
        <a:lstStyle/>
        <a:p>
          <a:pPr marL="285750" lvl="1" indent="-285750" algn="l" defTabSz="1778000">
            <a:lnSpc>
              <a:spcPct val="90000"/>
            </a:lnSpc>
            <a:spcBef>
              <a:spcPct val="0"/>
            </a:spcBef>
            <a:spcAft>
              <a:spcPct val="15000"/>
            </a:spcAft>
            <a:buChar char="•"/>
          </a:pPr>
          <a:r>
            <a:rPr lang="en-IN" sz="4000" kern="1200" dirty="0">
              <a:solidFill>
                <a:schemeClr val="bg1"/>
              </a:solidFill>
              <a:latin typeface="Aileron Regular" panose="020B0604020202020204" charset="0"/>
            </a:rPr>
            <a:t>Storage</a:t>
          </a:r>
        </a:p>
        <a:p>
          <a:pPr marL="285750" lvl="1" indent="-285750" algn="l" defTabSz="1778000">
            <a:lnSpc>
              <a:spcPct val="90000"/>
            </a:lnSpc>
            <a:spcBef>
              <a:spcPct val="0"/>
            </a:spcBef>
            <a:spcAft>
              <a:spcPct val="15000"/>
            </a:spcAft>
            <a:buChar char="•"/>
          </a:pPr>
          <a:r>
            <a:rPr lang="en-IN" sz="4000" kern="1200" dirty="0">
              <a:solidFill>
                <a:schemeClr val="bg1"/>
              </a:solidFill>
              <a:latin typeface="Aileron Regular" panose="020B0604020202020204" charset="0"/>
            </a:rPr>
            <a:t>Networking</a:t>
          </a:r>
        </a:p>
      </dsp:txBody>
      <dsp:txXfrm>
        <a:off x="30118" y="1765148"/>
        <a:ext cx="3621881" cy="2854800"/>
      </dsp:txXfrm>
    </dsp:sp>
    <dsp:sp modelId="{C5724314-1607-4D6C-B0C9-E5DEDFCF3811}">
      <dsp:nvSpPr>
        <dsp:cNvPr id="0" name=""/>
        <dsp:cNvSpPr/>
      </dsp:nvSpPr>
      <dsp:spPr>
        <a:xfrm>
          <a:off x="4132659" y="218162"/>
          <a:ext cx="3621881" cy="1448752"/>
        </a:xfrm>
        <a:prstGeom prst="rect">
          <a:avLst/>
        </a:prstGeom>
        <a:noFill/>
        <a:ln w="25400" cap="flat" cmpd="sng" algn="ctr">
          <a:solidFill>
            <a:srgbClr val="FFC000"/>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284480" tIns="162560" rIns="284480" bIns="162560" numCol="1" spcCol="1270" anchor="ctr" anchorCtr="0">
          <a:noAutofit/>
        </a:bodyPr>
        <a:lstStyle/>
        <a:p>
          <a:pPr marL="0" lvl="0" indent="0" algn="ctr" defTabSz="1778000">
            <a:lnSpc>
              <a:spcPct val="90000"/>
            </a:lnSpc>
            <a:spcBef>
              <a:spcPct val="0"/>
            </a:spcBef>
            <a:spcAft>
              <a:spcPct val="35000"/>
            </a:spcAft>
            <a:buNone/>
          </a:pPr>
          <a:r>
            <a:rPr lang="en-IN" sz="4000" kern="1200" dirty="0">
              <a:latin typeface="Aileron Regular" panose="020B0604020202020204" charset="0"/>
            </a:rPr>
            <a:t>P&amp;A</a:t>
          </a:r>
        </a:p>
      </dsp:txBody>
      <dsp:txXfrm>
        <a:off x="4132659" y="218162"/>
        <a:ext cx="3621881" cy="1448752"/>
      </dsp:txXfrm>
    </dsp:sp>
    <dsp:sp modelId="{540C853C-A78D-4EFF-A2A9-11B10282BF7D}">
      <dsp:nvSpPr>
        <dsp:cNvPr id="0" name=""/>
        <dsp:cNvSpPr/>
      </dsp:nvSpPr>
      <dsp:spPr>
        <a:xfrm>
          <a:off x="4132659" y="1765148"/>
          <a:ext cx="3621881" cy="2854800"/>
        </a:xfrm>
        <a:prstGeom prst="rect">
          <a:avLst/>
        </a:prstGeom>
        <a:noFill/>
        <a:ln w="25400"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3360" tIns="213360" rIns="284480" bIns="320040" numCol="1" spcCol="1270" anchor="t" anchorCtr="0">
          <a:noAutofit/>
        </a:bodyPr>
        <a:lstStyle/>
        <a:p>
          <a:pPr marL="285750" lvl="1" indent="-285750" algn="l" defTabSz="1778000">
            <a:lnSpc>
              <a:spcPct val="90000"/>
            </a:lnSpc>
            <a:spcBef>
              <a:spcPct val="0"/>
            </a:spcBef>
            <a:spcAft>
              <a:spcPct val="15000"/>
            </a:spcAft>
            <a:buChar char="•"/>
          </a:pPr>
          <a:r>
            <a:rPr lang="en-IN" sz="4000" kern="1200" dirty="0">
              <a:solidFill>
                <a:schemeClr val="bg1"/>
              </a:solidFill>
              <a:latin typeface="Aileron Regular" panose="020B0604020202020204" charset="0"/>
            </a:rPr>
            <a:t>Peripherals</a:t>
          </a:r>
        </a:p>
        <a:p>
          <a:pPr marL="285750" lvl="1" indent="-285750" algn="l" defTabSz="1778000">
            <a:lnSpc>
              <a:spcPct val="90000"/>
            </a:lnSpc>
            <a:spcBef>
              <a:spcPct val="0"/>
            </a:spcBef>
            <a:spcAft>
              <a:spcPct val="15000"/>
            </a:spcAft>
            <a:buChar char="•"/>
          </a:pPr>
          <a:r>
            <a:rPr lang="en-IN" sz="4000" kern="1200" dirty="0">
              <a:solidFill>
                <a:schemeClr val="bg1"/>
              </a:solidFill>
              <a:latin typeface="Aileron Regular" panose="020B0604020202020204" charset="0"/>
            </a:rPr>
            <a:t>Accessories</a:t>
          </a:r>
        </a:p>
      </dsp:txBody>
      <dsp:txXfrm>
        <a:off x="4132659" y="1765148"/>
        <a:ext cx="3621881" cy="2854800"/>
      </dsp:txXfrm>
    </dsp:sp>
    <dsp:sp modelId="{1ABEAB6E-502A-481F-9AEF-7CAFD80B0EB3}">
      <dsp:nvSpPr>
        <dsp:cNvPr id="0" name=""/>
        <dsp:cNvSpPr/>
      </dsp:nvSpPr>
      <dsp:spPr>
        <a:xfrm>
          <a:off x="8261604" y="218162"/>
          <a:ext cx="3621881" cy="1448752"/>
        </a:xfrm>
        <a:prstGeom prst="rect">
          <a:avLst/>
        </a:prstGeom>
        <a:noFill/>
        <a:ln w="25400" cap="flat" cmpd="sng" algn="ctr">
          <a:solidFill>
            <a:srgbClr val="FFC000"/>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284480" tIns="162560" rIns="284480" bIns="162560" numCol="1" spcCol="1270" anchor="ctr" anchorCtr="0">
          <a:noAutofit/>
        </a:bodyPr>
        <a:lstStyle/>
        <a:p>
          <a:pPr marL="0" lvl="0" indent="0" algn="ctr" defTabSz="1778000">
            <a:lnSpc>
              <a:spcPct val="90000"/>
            </a:lnSpc>
            <a:spcBef>
              <a:spcPct val="0"/>
            </a:spcBef>
            <a:spcAft>
              <a:spcPct val="35000"/>
            </a:spcAft>
            <a:buNone/>
          </a:pPr>
          <a:r>
            <a:rPr lang="en-IN" sz="4000" kern="1200" dirty="0">
              <a:latin typeface="Aileron Regular" panose="020B0604020202020204" charset="0"/>
            </a:rPr>
            <a:t>PC</a:t>
          </a:r>
        </a:p>
      </dsp:txBody>
      <dsp:txXfrm>
        <a:off x="8261604" y="218162"/>
        <a:ext cx="3621881" cy="1448752"/>
      </dsp:txXfrm>
    </dsp:sp>
    <dsp:sp modelId="{810B7885-CC28-4791-AAE3-F0BF3C435D9B}">
      <dsp:nvSpPr>
        <dsp:cNvPr id="0" name=""/>
        <dsp:cNvSpPr/>
      </dsp:nvSpPr>
      <dsp:spPr>
        <a:xfrm>
          <a:off x="8265319" y="1765148"/>
          <a:ext cx="3621881" cy="2854800"/>
        </a:xfrm>
        <a:prstGeom prst="rect">
          <a:avLst/>
        </a:prstGeom>
        <a:noFill/>
        <a:ln w="25400"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3360" tIns="213360" rIns="284480" bIns="320040" numCol="1" spcCol="1270" anchor="t" anchorCtr="0">
          <a:noAutofit/>
        </a:bodyPr>
        <a:lstStyle/>
        <a:p>
          <a:pPr marL="285750" lvl="1" indent="-285750" algn="l" defTabSz="1778000">
            <a:lnSpc>
              <a:spcPct val="90000"/>
            </a:lnSpc>
            <a:spcBef>
              <a:spcPct val="0"/>
            </a:spcBef>
            <a:spcAft>
              <a:spcPct val="15000"/>
            </a:spcAft>
            <a:buChar char="•"/>
          </a:pPr>
          <a:r>
            <a:rPr lang="en-IN" sz="4000" kern="1200" dirty="0">
              <a:solidFill>
                <a:schemeClr val="bg1"/>
              </a:solidFill>
              <a:latin typeface="Aileron Regular" panose="020B0604020202020204" charset="0"/>
            </a:rPr>
            <a:t>Notebook</a:t>
          </a:r>
        </a:p>
        <a:p>
          <a:pPr marL="285750" lvl="1" indent="-285750" algn="l" defTabSz="1778000">
            <a:lnSpc>
              <a:spcPct val="90000"/>
            </a:lnSpc>
            <a:spcBef>
              <a:spcPct val="0"/>
            </a:spcBef>
            <a:spcAft>
              <a:spcPct val="15000"/>
            </a:spcAft>
            <a:buChar char="•"/>
          </a:pPr>
          <a:r>
            <a:rPr lang="en-IN" sz="4000" kern="1200" dirty="0">
              <a:solidFill>
                <a:schemeClr val="bg1"/>
              </a:solidFill>
              <a:latin typeface="Aileron Regular" panose="020B0604020202020204" charset="0"/>
            </a:rPr>
            <a:t>Desktop</a:t>
          </a:r>
        </a:p>
      </dsp:txBody>
      <dsp:txXfrm>
        <a:off x="8265319" y="1765148"/>
        <a:ext cx="3621881" cy="28548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C4605D-7CD2-4679-B6BD-CF0238BCF105}">
      <dsp:nvSpPr>
        <dsp:cNvPr id="0" name=""/>
        <dsp:cNvSpPr/>
      </dsp:nvSpPr>
      <dsp:spPr>
        <a:xfrm>
          <a:off x="5099525" y="0"/>
          <a:ext cx="2413739" cy="1609159"/>
        </a:xfrm>
        <a:prstGeom prst="roundRect">
          <a:avLst>
            <a:gd name="adj" fmla="val 10000"/>
          </a:avLst>
        </a:prstGeom>
        <a:noFill/>
        <a:ln w="28575">
          <a:solidFill>
            <a:srgbClr val="7030A0"/>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IN" sz="3000" kern="1200" dirty="0"/>
            <a:t>N&amp;S</a:t>
          </a:r>
        </a:p>
      </dsp:txBody>
      <dsp:txXfrm>
        <a:off x="5146656" y="47131"/>
        <a:ext cx="2319477" cy="1514897"/>
      </dsp:txXfrm>
    </dsp:sp>
    <dsp:sp modelId="{F0F4E794-999C-4B0B-8CF1-5EF7CA7E97B3}">
      <dsp:nvSpPr>
        <dsp:cNvPr id="0" name=""/>
        <dsp:cNvSpPr/>
      </dsp:nvSpPr>
      <dsp:spPr>
        <a:xfrm>
          <a:off x="3966733" y="1609159"/>
          <a:ext cx="2339661" cy="629117"/>
        </a:xfrm>
        <a:custGeom>
          <a:avLst/>
          <a:gdLst/>
          <a:ahLst/>
          <a:cxnLst/>
          <a:rect l="0" t="0" r="0" b="0"/>
          <a:pathLst>
            <a:path>
              <a:moveTo>
                <a:pt x="2339661" y="0"/>
              </a:moveTo>
              <a:lnTo>
                <a:pt x="2339661" y="314558"/>
              </a:lnTo>
              <a:lnTo>
                <a:pt x="0" y="314558"/>
              </a:lnTo>
              <a:lnTo>
                <a:pt x="0" y="629117"/>
              </a:lnTo>
            </a:path>
          </a:pathLst>
        </a:custGeom>
        <a:noFill/>
        <a:ln w="9525" cap="flat" cmpd="sng" algn="ctr">
          <a:solidFill>
            <a:schemeClr val="accent4">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9C94645-FCAF-4B2B-93B6-FE3F3C33FC7D}">
      <dsp:nvSpPr>
        <dsp:cNvPr id="0" name=""/>
        <dsp:cNvSpPr/>
      </dsp:nvSpPr>
      <dsp:spPr>
        <a:xfrm>
          <a:off x="2759863" y="2238277"/>
          <a:ext cx="2413739" cy="1609159"/>
        </a:xfrm>
        <a:prstGeom prst="roundRect">
          <a:avLst>
            <a:gd name="adj" fmla="val 10000"/>
          </a:avLst>
        </a:prstGeom>
        <a:noFill/>
        <a:ln w="28575">
          <a:solidFill>
            <a:srgbClr val="7030A0"/>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IN" sz="3000" kern="1200" dirty="0"/>
            <a:t>Networking</a:t>
          </a:r>
        </a:p>
      </dsp:txBody>
      <dsp:txXfrm>
        <a:off x="2806994" y="2285408"/>
        <a:ext cx="2319477" cy="1514897"/>
      </dsp:txXfrm>
    </dsp:sp>
    <dsp:sp modelId="{B598FDA8-593B-4C37-BBBA-6400F7F817C5}">
      <dsp:nvSpPr>
        <dsp:cNvPr id="0" name=""/>
        <dsp:cNvSpPr/>
      </dsp:nvSpPr>
      <dsp:spPr>
        <a:xfrm>
          <a:off x="3908775" y="3847436"/>
          <a:ext cx="91440" cy="660463"/>
        </a:xfrm>
        <a:custGeom>
          <a:avLst/>
          <a:gdLst/>
          <a:ahLst/>
          <a:cxnLst/>
          <a:rect l="0" t="0" r="0" b="0"/>
          <a:pathLst>
            <a:path>
              <a:moveTo>
                <a:pt x="57957" y="0"/>
              </a:moveTo>
              <a:lnTo>
                <a:pt x="57957" y="330231"/>
              </a:lnTo>
              <a:lnTo>
                <a:pt x="45720" y="330231"/>
              </a:lnTo>
              <a:lnTo>
                <a:pt x="45720" y="660463"/>
              </a:lnTo>
            </a:path>
          </a:pathLst>
        </a:custGeom>
        <a:noFill/>
        <a:ln w="9525" cap="flat" cmpd="sng" algn="ctr">
          <a:solidFill>
            <a:schemeClr val="accent4">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A8C1FD7-E17A-4F0B-99E8-131BB1BADD2B}">
      <dsp:nvSpPr>
        <dsp:cNvPr id="0" name=""/>
        <dsp:cNvSpPr/>
      </dsp:nvSpPr>
      <dsp:spPr>
        <a:xfrm>
          <a:off x="2747625" y="4507900"/>
          <a:ext cx="2413739" cy="1609159"/>
        </a:xfrm>
        <a:prstGeom prst="roundRect">
          <a:avLst>
            <a:gd name="adj" fmla="val 10000"/>
          </a:avLst>
        </a:prstGeom>
        <a:noFill/>
        <a:ln w="28575">
          <a:solidFill>
            <a:srgbClr val="7030A0"/>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IN" sz="3000" kern="1200" dirty="0" err="1"/>
            <a:t>Wifi</a:t>
          </a:r>
          <a:r>
            <a:rPr lang="en-IN" sz="3000" kern="1200" dirty="0"/>
            <a:t> - Extender</a:t>
          </a:r>
        </a:p>
      </dsp:txBody>
      <dsp:txXfrm>
        <a:off x="2794756" y="4555031"/>
        <a:ext cx="2319477" cy="1514897"/>
      </dsp:txXfrm>
    </dsp:sp>
    <dsp:sp modelId="{3C636126-AE94-4F30-BFBC-9BA59F15EA61}">
      <dsp:nvSpPr>
        <dsp:cNvPr id="0" name=""/>
        <dsp:cNvSpPr/>
      </dsp:nvSpPr>
      <dsp:spPr>
        <a:xfrm>
          <a:off x="6306394" y="1609159"/>
          <a:ext cx="2406087" cy="644790"/>
        </a:xfrm>
        <a:custGeom>
          <a:avLst/>
          <a:gdLst/>
          <a:ahLst/>
          <a:cxnLst/>
          <a:rect l="0" t="0" r="0" b="0"/>
          <a:pathLst>
            <a:path>
              <a:moveTo>
                <a:pt x="0" y="0"/>
              </a:moveTo>
              <a:lnTo>
                <a:pt x="0" y="322395"/>
              </a:lnTo>
              <a:lnTo>
                <a:pt x="2406087" y="322395"/>
              </a:lnTo>
              <a:lnTo>
                <a:pt x="2406087" y="644790"/>
              </a:lnTo>
            </a:path>
          </a:pathLst>
        </a:custGeom>
        <a:noFill/>
        <a:ln w="9525" cap="flat" cmpd="sng" algn="ctr">
          <a:solidFill>
            <a:schemeClr val="accent4">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9C88F7D-3B15-4A29-918F-6F0392973702}">
      <dsp:nvSpPr>
        <dsp:cNvPr id="0" name=""/>
        <dsp:cNvSpPr/>
      </dsp:nvSpPr>
      <dsp:spPr>
        <a:xfrm>
          <a:off x="7505612" y="2253950"/>
          <a:ext cx="2413739" cy="1609159"/>
        </a:xfrm>
        <a:prstGeom prst="roundRect">
          <a:avLst>
            <a:gd name="adj" fmla="val 10000"/>
          </a:avLst>
        </a:prstGeom>
        <a:noFill/>
        <a:ln w="28575">
          <a:solidFill>
            <a:srgbClr val="7030A0"/>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IN" sz="3000" kern="1200" dirty="0"/>
            <a:t>Storage</a:t>
          </a:r>
        </a:p>
      </dsp:txBody>
      <dsp:txXfrm>
        <a:off x="7552743" y="2301081"/>
        <a:ext cx="2319477" cy="1514897"/>
      </dsp:txXfrm>
    </dsp:sp>
    <dsp:sp modelId="{A2050917-DAF5-452E-A568-3646EC9E2F0F}">
      <dsp:nvSpPr>
        <dsp:cNvPr id="0" name=""/>
        <dsp:cNvSpPr/>
      </dsp:nvSpPr>
      <dsp:spPr>
        <a:xfrm>
          <a:off x="7072008" y="3863109"/>
          <a:ext cx="1640473" cy="644790"/>
        </a:xfrm>
        <a:custGeom>
          <a:avLst/>
          <a:gdLst/>
          <a:ahLst/>
          <a:cxnLst/>
          <a:rect l="0" t="0" r="0" b="0"/>
          <a:pathLst>
            <a:path>
              <a:moveTo>
                <a:pt x="1640473" y="0"/>
              </a:moveTo>
              <a:lnTo>
                <a:pt x="1640473" y="322395"/>
              </a:lnTo>
              <a:lnTo>
                <a:pt x="0" y="322395"/>
              </a:lnTo>
              <a:lnTo>
                <a:pt x="0" y="644790"/>
              </a:lnTo>
            </a:path>
          </a:pathLst>
        </a:custGeom>
        <a:noFill/>
        <a:ln w="9525" cap="flat" cmpd="sng" algn="ctr">
          <a:solidFill>
            <a:schemeClr val="accent4">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FB0BD70-FE58-411D-ABAA-D4C3D908AE3B}">
      <dsp:nvSpPr>
        <dsp:cNvPr id="0" name=""/>
        <dsp:cNvSpPr/>
      </dsp:nvSpPr>
      <dsp:spPr>
        <a:xfrm>
          <a:off x="5865139" y="4507900"/>
          <a:ext cx="2413739" cy="1609159"/>
        </a:xfrm>
        <a:prstGeom prst="roundRect">
          <a:avLst>
            <a:gd name="adj" fmla="val 10000"/>
          </a:avLst>
        </a:prstGeom>
        <a:noFill/>
        <a:ln w="28575">
          <a:solidFill>
            <a:srgbClr val="7030A0"/>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IN" sz="3000" kern="1200" dirty="0"/>
            <a:t>USB – Flash Drives</a:t>
          </a:r>
        </a:p>
      </dsp:txBody>
      <dsp:txXfrm>
        <a:off x="5912270" y="4555031"/>
        <a:ext cx="2319477" cy="1514897"/>
      </dsp:txXfrm>
    </dsp:sp>
    <dsp:sp modelId="{FBE69546-4603-46BB-B008-795CCAEC8938}">
      <dsp:nvSpPr>
        <dsp:cNvPr id="0" name=""/>
        <dsp:cNvSpPr/>
      </dsp:nvSpPr>
      <dsp:spPr>
        <a:xfrm>
          <a:off x="8712482" y="3863109"/>
          <a:ext cx="1497387" cy="644790"/>
        </a:xfrm>
        <a:custGeom>
          <a:avLst/>
          <a:gdLst/>
          <a:ahLst/>
          <a:cxnLst/>
          <a:rect l="0" t="0" r="0" b="0"/>
          <a:pathLst>
            <a:path>
              <a:moveTo>
                <a:pt x="0" y="0"/>
              </a:moveTo>
              <a:lnTo>
                <a:pt x="0" y="322395"/>
              </a:lnTo>
              <a:lnTo>
                <a:pt x="1497387" y="322395"/>
              </a:lnTo>
              <a:lnTo>
                <a:pt x="1497387" y="644790"/>
              </a:lnTo>
            </a:path>
          </a:pathLst>
        </a:custGeom>
        <a:noFill/>
        <a:ln w="9525" cap="flat" cmpd="sng" algn="ctr">
          <a:solidFill>
            <a:schemeClr val="accent4">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6B214C8-7C94-41D0-B59C-5C2C1F5F5917}">
      <dsp:nvSpPr>
        <dsp:cNvPr id="0" name=""/>
        <dsp:cNvSpPr/>
      </dsp:nvSpPr>
      <dsp:spPr>
        <a:xfrm>
          <a:off x="9003000" y="4507900"/>
          <a:ext cx="2413739" cy="1609159"/>
        </a:xfrm>
        <a:prstGeom prst="roundRect">
          <a:avLst>
            <a:gd name="adj" fmla="val 10000"/>
          </a:avLst>
        </a:prstGeom>
        <a:noFill/>
        <a:ln w="28575">
          <a:solidFill>
            <a:srgbClr val="7030A0"/>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IN" sz="3000" kern="1200" dirty="0"/>
            <a:t>External Solid State Drives</a:t>
          </a:r>
        </a:p>
      </dsp:txBody>
      <dsp:txXfrm>
        <a:off x="9050131" y="4555031"/>
        <a:ext cx="2319477" cy="15148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C4605D-7CD2-4679-B6BD-CF0238BCF105}">
      <dsp:nvSpPr>
        <dsp:cNvPr id="0" name=""/>
        <dsp:cNvSpPr/>
      </dsp:nvSpPr>
      <dsp:spPr>
        <a:xfrm>
          <a:off x="6405924" y="730557"/>
          <a:ext cx="1522511" cy="1015007"/>
        </a:xfrm>
        <a:prstGeom prst="roundRect">
          <a:avLst>
            <a:gd name="adj" fmla="val 10000"/>
          </a:avLst>
        </a:prstGeom>
        <a:noFill/>
        <a:ln w="28575">
          <a:solidFill>
            <a:srgbClr val="7030A0"/>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dirty="0"/>
            <a:t>P&amp;A</a:t>
          </a:r>
        </a:p>
      </dsp:txBody>
      <dsp:txXfrm>
        <a:off x="6435653" y="760286"/>
        <a:ext cx="1463053" cy="955549"/>
      </dsp:txXfrm>
    </dsp:sp>
    <dsp:sp modelId="{F0F4E794-999C-4B0B-8CF1-5EF7CA7E97B3}">
      <dsp:nvSpPr>
        <dsp:cNvPr id="0" name=""/>
        <dsp:cNvSpPr/>
      </dsp:nvSpPr>
      <dsp:spPr>
        <a:xfrm>
          <a:off x="3712129" y="1745565"/>
          <a:ext cx="3455051" cy="1656137"/>
        </a:xfrm>
        <a:custGeom>
          <a:avLst/>
          <a:gdLst/>
          <a:ahLst/>
          <a:cxnLst/>
          <a:rect l="0" t="0" r="0" b="0"/>
          <a:pathLst>
            <a:path>
              <a:moveTo>
                <a:pt x="3455051" y="0"/>
              </a:moveTo>
              <a:lnTo>
                <a:pt x="3455051" y="828068"/>
              </a:lnTo>
              <a:lnTo>
                <a:pt x="0" y="828068"/>
              </a:lnTo>
              <a:lnTo>
                <a:pt x="0" y="1656137"/>
              </a:lnTo>
            </a:path>
          </a:pathLst>
        </a:custGeom>
        <a:noFill/>
        <a:ln w="9525" cap="flat" cmpd="sng" algn="ctr">
          <a:solidFill>
            <a:schemeClr val="accent4">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9C94645-FCAF-4B2B-93B6-FE3F3C33FC7D}">
      <dsp:nvSpPr>
        <dsp:cNvPr id="0" name=""/>
        <dsp:cNvSpPr/>
      </dsp:nvSpPr>
      <dsp:spPr>
        <a:xfrm>
          <a:off x="2950873" y="3401702"/>
          <a:ext cx="1522511" cy="1015007"/>
        </a:xfrm>
        <a:prstGeom prst="roundRect">
          <a:avLst>
            <a:gd name="adj" fmla="val 10000"/>
          </a:avLst>
        </a:prstGeom>
        <a:noFill/>
        <a:ln w="28575">
          <a:solidFill>
            <a:srgbClr val="7030A0"/>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dirty="0"/>
            <a:t>Peripherals</a:t>
          </a:r>
        </a:p>
      </dsp:txBody>
      <dsp:txXfrm>
        <a:off x="2980602" y="3431431"/>
        <a:ext cx="1463053" cy="955549"/>
      </dsp:txXfrm>
    </dsp:sp>
    <dsp:sp modelId="{B598FDA8-593B-4C37-BBBA-6400F7F817C5}">
      <dsp:nvSpPr>
        <dsp:cNvPr id="0" name=""/>
        <dsp:cNvSpPr/>
      </dsp:nvSpPr>
      <dsp:spPr>
        <a:xfrm>
          <a:off x="761255" y="4416710"/>
          <a:ext cx="2950873" cy="417218"/>
        </a:xfrm>
        <a:custGeom>
          <a:avLst/>
          <a:gdLst/>
          <a:ahLst/>
          <a:cxnLst/>
          <a:rect l="0" t="0" r="0" b="0"/>
          <a:pathLst>
            <a:path>
              <a:moveTo>
                <a:pt x="2950873" y="0"/>
              </a:moveTo>
              <a:lnTo>
                <a:pt x="2950873" y="208609"/>
              </a:lnTo>
              <a:lnTo>
                <a:pt x="0" y="208609"/>
              </a:lnTo>
              <a:lnTo>
                <a:pt x="0" y="417218"/>
              </a:lnTo>
            </a:path>
          </a:pathLst>
        </a:custGeom>
        <a:noFill/>
        <a:ln w="9525" cap="flat" cmpd="sng" algn="ctr">
          <a:solidFill>
            <a:schemeClr val="accent4">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A8C1FD7-E17A-4F0B-99E8-131BB1BADD2B}">
      <dsp:nvSpPr>
        <dsp:cNvPr id="0" name=""/>
        <dsp:cNvSpPr/>
      </dsp:nvSpPr>
      <dsp:spPr>
        <a:xfrm>
          <a:off x="0" y="4833929"/>
          <a:ext cx="1522511" cy="1015007"/>
        </a:xfrm>
        <a:prstGeom prst="roundRect">
          <a:avLst>
            <a:gd name="adj" fmla="val 10000"/>
          </a:avLst>
        </a:prstGeom>
        <a:noFill/>
        <a:ln w="28575">
          <a:solidFill>
            <a:srgbClr val="7030A0"/>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dirty="0"/>
            <a:t>Graphic Card</a:t>
          </a:r>
        </a:p>
      </dsp:txBody>
      <dsp:txXfrm>
        <a:off x="29729" y="4863658"/>
        <a:ext cx="1463053" cy="955549"/>
      </dsp:txXfrm>
    </dsp:sp>
    <dsp:sp modelId="{598309C6-11F0-488A-BF50-4F3897F85756}">
      <dsp:nvSpPr>
        <dsp:cNvPr id="0" name=""/>
        <dsp:cNvSpPr/>
      </dsp:nvSpPr>
      <dsp:spPr>
        <a:xfrm>
          <a:off x="2747069" y="4416710"/>
          <a:ext cx="965059" cy="415889"/>
        </a:xfrm>
        <a:custGeom>
          <a:avLst/>
          <a:gdLst/>
          <a:ahLst/>
          <a:cxnLst/>
          <a:rect l="0" t="0" r="0" b="0"/>
          <a:pathLst>
            <a:path>
              <a:moveTo>
                <a:pt x="965059" y="0"/>
              </a:moveTo>
              <a:lnTo>
                <a:pt x="965059" y="207944"/>
              </a:lnTo>
              <a:lnTo>
                <a:pt x="0" y="207944"/>
              </a:lnTo>
              <a:lnTo>
                <a:pt x="0" y="415889"/>
              </a:lnTo>
            </a:path>
          </a:pathLst>
        </a:custGeom>
        <a:noFill/>
        <a:ln w="9525" cap="flat" cmpd="sng" algn="ctr">
          <a:solidFill>
            <a:schemeClr val="accent4">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D5AC388-96A3-465D-BBF3-2B724B63E2AF}">
      <dsp:nvSpPr>
        <dsp:cNvPr id="0" name=""/>
        <dsp:cNvSpPr/>
      </dsp:nvSpPr>
      <dsp:spPr>
        <a:xfrm>
          <a:off x="1985813" y="4832600"/>
          <a:ext cx="1522511" cy="1015007"/>
        </a:xfrm>
        <a:prstGeom prst="roundRect">
          <a:avLst>
            <a:gd name="adj" fmla="val 10000"/>
          </a:avLst>
        </a:prstGeom>
        <a:noFill/>
        <a:ln w="38100">
          <a:solidFill>
            <a:srgbClr val="7030A0"/>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dirty="0"/>
            <a:t>Internal HDD</a:t>
          </a:r>
        </a:p>
      </dsp:txBody>
      <dsp:txXfrm>
        <a:off x="2015542" y="4862329"/>
        <a:ext cx="1463053" cy="955549"/>
      </dsp:txXfrm>
    </dsp:sp>
    <dsp:sp modelId="{776E5B59-A87A-44ED-95A8-E978AC8E2D11}">
      <dsp:nvSpPr>
        <dsp:cNvPr id="0" name=""/>
        <dsp:cNvSpPr/>
      </dsp:nvSpPr>
      <dsp:spPr>
        <a:xfrm>
          <a:off x="3712129" y="4416710"/>
          <a:ext cx="1014206" cy="415889"/>
        </a:xfrm>
        <a:custGeom>
          <a:avLst/>
          <a:gdLst/>
          <a:ahLst/>
          <a:cxnLst/>
          <a:rect l="0" t="0" r="0" b="0"/>
          <a:pathLst>
            <a:path>
              <a:moveTo>
                <a:pt x="0" y="0"/>
              </a:moveTo>
              <a:lnTo>
                <a:pt x="0" y="207944"/>
              </a:lnTo>
              <a:lnTo>
                <a:pt x="1014206" y="207944"/>
              </a:lnTo>
              <a:lnTo>
                <a:pt x="1014206" y="415889"/>
              </a:lnTo>
            </a:path>
          </a:pathLst>
        </a:custGeom>
        <a:noFill/>
        <a:ln w="9525" cap="flat" cmpd="sng" algn="ctr">
          <a:solidFill>
            <a:schemeClr val="accent4">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EDE19B6-2A40-4E67-A546-70A1627E6B7A}">
      <dsp:nvSpPr>
        <dsp:cNvPr id="0" name=""/>
        <dsp:cNvSpPr/>
      </dsp:nvSpPr>
      <dsp:spPr>
        <a:xfrm>
          <a:off x="3965079" y="4832600"/>
          <a:ext cx="1522511" cy="1015007"/>
        </a:xfrm>
        <a:prstGeom prst="roundRect">
          <a:avLst>
            <a:gd name="adj" fmla="val 10000"/>
          </a:avLst>
        </a:prstGeom>
        <a:noFill/>
        <a:ln w="38100">
          <a:solidFill>
            <a:srgbClr val="7030A0"/>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dirty="0"/>
            <a:t>Mother Board</a:t>
          </a:r>
        </a:p>
      </dsp:txBody>
      <dsp:txXfrm>
        <a:off x="3994808" y="4862329"/>
        <a:ext cx="1463053" cy="955549"/>
      </dsp:txXfrm>
    </dsp:sp>
    <dsp:sp modelId="{F9D52BC3-2AC0-4C7B-8AF2-DD0AA38F3BBB}">
      <dsp:nvSpPr>
        <dsp:cNvPr id="0" name=""/>
        <dsp:cNvSpPr/>
      </dsp:nvSpPr>
      <dsp:spPr>
        <a:xfrm>
          <a:off x="3712129" y="4416710"/>
          <a:ext cx="2993471" cy="415889"/>
        </a:xfrm>
        <a:custGeom>
          <a:avLst/>
          <a:gdLst/>
          <a:ahLst/>
          <a:cxnLst/>
          <a:rect l="0" t="0" r="0" b="0"/>
          <a:pathLst>
            <a:path>
              <a:moveTo>
                <a:pt x="0" y="0"/>
              </a:moveTo>
              <a:lnTo>
                <a:pt x="0" y="207944"/>
              </a:lnTo>
              <a:lnTo>
                <a:pt x="2993471" y="207944"/>
              </a:lnTo>
              <a:lnTo>
                <a:pt x="2993471" y="415889"/>
              </a:lnTo>
            </a:path>
          </a:pathLst>
        </a:custGeom>
        <a:noFill/>
        <a:ln w="9525" cap="flat" cmpd="sng" algn="ctr">
          <a:solidFill>
            <a:schemeClr val="accent4">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05170AE-B320-4459-820D-933D3354B111}">
      <dsp:nvSpPr>
        <dsp:cNvPr id="0" name=""/>
        <dsp:cNvSpPr/>
      </dsp:nvSpPr>
      <dsp:spPr>
        <a:xfrm>
          <a:off x="5944344" y="4832600"/>
          <a:ext cx="1522511" cy="1015007"/>
        </a:xfrm>
        <a:prstGeom prst="roundRect">
          <a:avLst>
            <a:gd name="adj" fmla="val 10000"/>
          </a:avLst>
        </a:prstGeom>
        <a:noFill/>
        <a:ln w="38100">
          <a:solidFill>
            <a:srgbClr val="7030A0"/>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dirty="0"/>
            <a:t>Processors</a:t>
          </a:r>
        </a:p>
      </dsp:txBody>
      <dsp:txXfrm>
        <a:off x="5974073" y="4862329"/>
        <a:ext cx="1463053" cy="955549"/>
      </dsp:txXfrm>
    </dsp:sp>
    <dsp:sp modelId="{3C636126-AE94-4F30-BFBC-9BA59F15EA61}">
      <dsp:nvSpPr>
        <dsp:cNvPr id="0" name=""/>
        <dsp:cNvSpPr/>
      </dsp:nvSpPr>
      <dsp:spPr>
        <a:xfrm>
          <a:off x="7167180" y="1745565"/>
          <a:ext cx="3496950" cy="1666023"/>
        </a:xfrm>
        <a:custGeom>
          <a:avLst/>
          <a:gdLst/>
          <a:ahLst/>
          <a:cxnLst/>
          <a:rect l="0" t="0" r="0" b="0"/>
          <a:pathLst>
            <a:path>
              <a:moveTo>
                <a:pt x="0" y="0"/>
              </a:moveTo>
              <a:lnTo>
                <a:pt x="0" y="833011"/>
              </a:lnTo>
              <a:lnTo>
                <a:pt x="3496950" y="833011"/>
              </a:lnTo>
              <a:lnTo>
                <a:pt x="3496950" y="1666023"/>
              </a:lnTo>
            </a:path>
          </a:pathLst>
        </a:custGeom>
        <a:noFill/>
        <a:ln w="9525" cap="flat" cmpd="sng" algn="ctr">
          <a:solidFill>
            <a:schemeClr val="accent4">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9C88F7D-3B15-4A29-918F-6F0392973702}">
      <dsp:nvSpPr>
        <dsp:cNvPr id="0" name=""/>
        <dsp:cNvSpPr/>
      </dsp:nvSpPr>
      <dsp:spPr>
        <a:xfrm>
          <a:off x="9902875" y="3411589"/>
          <a:ext cx="1522511" cy="1015007"/>
        </a:xfrm>
        <a:prstGeom prst="roundRect">
          <a:avLst>
            <a:gd name="adj" fmla="val 10000"/>
          </a:avLst>
        </a:prstGeom>
        <a:noFill/>
        <a:ln w="28575">
          <a:solidFill>
            <a:srgbClr val="7030A0"/>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dirty="0"/>
            <a:t>Accessories</a:t>
          </a:r>
        </a:p>
      </dsp:txBody>
      <dsp:txXfrm>
        <a:off x="9932604" y="3441318"/>
        <a:ext cx="1463053" cy="955549"/>
      </dsp:txXfrm>
    </dsp:sp>
    <dsp:sp modelId="{A2050917-DAF5-452E-A568-3646EC9E2F0F}">
      <dsp:nvSpPr>
        <dsp:cNvPr id="0" name=""/>
        <dsp:cNvSpPr/>
      </dsp:nvSpPr>
      <dsp:spPr>
        <a:xfrm>
          <a:off x="8639738" y="4426596"/>
          <a:ext cx="2024392" cy="429114"/>
        </a:xfrm>
        <a:custGeom>
          <a:avLst/>
          <a:gdLst/>
          <a:ahLst/>
          <a:cxnLst/>
          <a:rect l="0" t="0" r="0" b="0"/>
          <a:pathLst>
            <a:path>
              <a:moveTo>
                <a:pt x="2024392" y="0"/>
              </a:moveTo>
              <a:lnTo>
                <a:pt x="2024392" y="214557"/>
              </a:lnTo>
              <a:lnTo>
                <a:pt x="0" y="214557"/>
              </a:lnTo>
              <a:lnTo>
                <a:pt x="0" y="429114"/>
              </a:lnTo>
            </a:path>
          </a:pathLst>
        </a:custGeom>
        <a:noFill/>
        <a:ln w="9525" cap="flat" cmpd="sng" algn="ctr">
          <a:solidFill>
            <a:schemeClr val="accent4">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FB0BD70-FE58-411D-ABAA-D4C3D908AE3B}">
      <dsp:nvSpPr>
        <dsp:cNvPr id="0" name=""/>
        <dsp:cNvSpPr/>
      </dsp:nvSpPr>
      <dsp:spPr>
        <a:xfrm>
          <a:off x="7878482" y="4855711"/>
          <a:ext cx="1522511" cy="1015007"/>
        </a:xfrm>
        <a:prstGeom prst="roundRect">
          <a:avLst>
            <a:gd name="adj" fmla="val 10000"/>
          </a:avLst>
        </a:prstGeom>
        <a:noFill/>
        <a:ln w="28575">
          <a:solidFill>
            <a:srgbClr val="7030A0"/>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dirty="0"/>
            <a:t>Battery</a:t>
          </a:r>
        </a:p>
      </dsp:txBody>
      <dsp:txXfrm>
        <a:off x="7908211" y="4885440"/>
        <a:ext cx="1463053" cy="955549"/>
      </dsp:txXfrm>
    </dsp:sp>
    <dsp:sp modelId="{FBE69546-4603-46BB-B008-795CCAEC8938}">
      <dsp:nvSpPr>
        <dsp:cNvPr id="0" name=""/>
        <dsp:cNvSpPr/>
      </dsp:nvSpPr>
      <dsp:spPr>
        <a:xfrm>
          <a:off x="10609732" y="4426596"/>
          <a:ext cx="91440" cy="473196"/>
        </a:xfrm>
        <a:custGeom>
          <a:avLst/>
          <a:gdLst/>
          <a:ahLst/>
          <a:cxnLst/>
          <a:rect l="0" t="0" r="0" b="0"/>
          <a:pathLst>
            <a:path>
              <a:moveTo>
                <a:pt x="54398" y="0"/>
              </a:moveTo>
              <a:lnTo>
                <a:pt x="54398" y="236598"/>
              </a:lnTo>
              <a:lnTo>
                <a:pt x="45720" y="236598"/>
              </a:lnTo>
              <a:lnTo>
                <a:pt x="45720" y="473196"/>
              </a:lnTo>
            </a:path>
          </a:pathLst>
        </a:custGeom>
        <a:noFill/>
        <a:ln w="9525" cap="flat" cmpd="sng" algn="ctr">
          <a:solidFill>
            <a:schemeClr val="accent4">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6B214C8-7C94-41D0-B59C-5C2C1F5F5917}">
      <dsp:nvSpPr>
        <dsp:cNvPr id="0" name=""/>
        <dsp:cNvSpPr/>
      </dsp:nvSpPr>
      <dsp:spPr>
        <a:xfrm>
          <a:off x="9894197" y="4899793"/>
          <a:ext cx="1522511" cy="1015007"/>
        </a:xfrm>
        <a:prstGeom prst="roundRect">
          <a:avLst>
            <a:gd name="adj" fmla="val 10000"/>
          </a:avLst>
        </a:prstGeom>
        <a:noFill/>
        <a:ln w="28575">
          <a:solidFill>
            <a:srgbClr val="7030A0"/>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dirty="0"/>
            <a:t>Key Board</a:t>
          </a:r>
        </a:p>
      </dsp:txBody>
      <dsp:txXfrm>
        <a:off x="9923926" y="4929522"/>
        <a:ext cx="1463053" cy="955549"/>
      </dsp:txXfrm>
    </dsp:sp>
    <dsp:sp modelId="{DE8BBB01-1A8C-4725-9F70-8C9014D171B8}">
      <dsp:nvSpPr>
        <dsp:cNvPr id="0" name=""/>
        <dsp:cNvSpPr/>
      </dsp:nvSpPr>
      <dsp:spPr>
        <a:xfrm>
          <a:off x="10664131" y="4426596"/>
          <a:ext cx="1979265" cy="406003"/>
        </a:xfrm>
        <a:custGeom>
          <a:avLst/>
          <a:gdLst/>
          <a:ahLst/>
          <a:cxnLst/>
          <a:rect l="0" t="0" r="0" b="0"/>
          <a:pathLst>
            <a:path>
              <a:moveTo>
                <a:pt x="0" y="0"/>
              </a:moveTo>
              <a:lnTo>
                <a:pt x="0" y="203001"/>
              </a:lnTo>
              <a:lnTo>
                <a:pt x="1979265" y="203001"/>
              </a:lnTo>
              <a:lnTo>
                <a:pt x="1979265" y="406003"/>
              </a:lnTo>
            </a:path>
          </a:pathLst>
        </a:custGeom>
        <a:noFill/>
        <a:ln w="9525" cap="flat" cmpd="sng" algn="ctr">
          <a:solidFill>
            <a:schemeClr val="accent4">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3C0E5CD-B731-42C0-8525-7DC70E0DBDC2}">
      <dsp:nvSpPr>
        <dsp:cNvPr id="0" name=""/>
        <dsp:cNvSpPr/>
      </dsp:nvSpPr>
      <dsp:spPr>
        <a:xfrm>
          <a:off x="11882140" y="4832600"/>
          <a:ext cx="1522511" cy="1015007"/>
        </a:xfrm>
        <a:prstGeom prst="roundRect">
          <a:avLst>
            <a:gd name="adj" fmla="val 10000"/>
          </a:avLst>
        </a:prstGeom>
        <a:noFill/>
        <a:ln w="38100">
          <a:solidFill>
            <a:srgbClr val="7030A0"/>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dirty="0"/>
            <a:t>Mouse</a:t>
          </a:r>
        </a:p>
      </dsp:txBody>
      <dsp:txXfrm>
        <a:off x="11911869" y="4862329"/>
        <a:ext cx="1463053" cy="95554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C4605D-7CD2-4679-B6BD-CF0238BCF105}">
      <dsp:nvSpPr>
        <dsp:cNvPr id="0" name=""/>
        <dsp:cNvSpPr/>
      </dsp:nvSpPr>
      <dsp:spPr>
        <a:xfrm>
          <a:off x="6053506" y="0"/>
          <a:ext cx="2082962" cy="1388641"/>
        </a:xfrm>
        <a:prstGeom prst="roundRect">
          <a:avLst>
            <a:gd name="adj" fmla="val 10000"/>
          </a:avLst>
        </a:prstGeom>
        <a:noFill/>
        <a:ln w="28575">
          <a:solidFill>
            <a:srgbClr val="7030A0"/>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IN" sz="3400" kern="1200" dirty="0"/>
            <a:t>PC</a:t>
          </a:r>
        </a:p>
      </dsp:txBody>
      <dsp:txXfrm>
        <a:off x="6094178" y="40672"/>
        <a:ext cx="2001618" cy="1307297"/>
      </dsp:txXfrm>
    </dsp:sp>
    <dsp:sp modelId="{F0F4E794-999C-4B0B-8CF1-5EF7CA7E97B3}">
      <dsp:nvSpPr>
        <dsp:cNvPr id="0" name=""/>
        <dsp:cNvSpPr/>
      </dsp:nvSpPr>
      <dsp:spPr>
        <a:xfrm>
          <a:off x="3722025" y="1388641"/>
          <a:ext cx="3372962" cy="995613"/>
        </a:xfrm>
        <a:custGeom>
          <a:avLst/>
          <a:gdLst/>
          <a:ahLst/>
          <a:cxnLst/>
          <a:rect l="0" t="0" r="0" b="0"/>
          <a:pathLst>
            <a:path>
              <a:moveTo>
                <a:pt x="3372962" y="0"/>
              </a:moveTo>
              <a:lnTo>
                <a:pt x="3372962" y="497806"/>
              </a:lnTo>
              <a:lnTo>
                <a:pt x="0" y="497806"/>
              </a:lnTo>
              <a:lnTo>
                <a:pt x="0" y="995613"/>
              </a:lnTo>
            </a:path>
          </a:pathLst>
        </a:custGeom>
        <a:noFill/>
        <a:ln w="9525" cap="flat" cmpd="sng" algn="ctr">
          <a:solidFill>
            <a:schemeClr val="accent4">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9C94645-FCAF-4B2B-93B6-FE3F3C33FC7D}">
      <dsp:nvSpPr>
        <dsp:cNvPr id="0" name=""/>
        <dsp:cNvSpPr/>
      </dsp:nvSpPr>
      <dsp:spPr>
        <a:xfrm>
          <a:off x="2680544" y="2384254"/>
          <a:ext cx="2082962" cy="1388641"/>
        </a:xfrm>
        <a:prstGeom prst="roundRect">
          <a:avLst>
            <a:gd name="adj" fmla="val 10000"/>
          </a:avLst>
        </a:prstGeom>
        <a:noFill/>
        <a:ln w="28575">
          <a:solidFill>
            <a:srgbClr val="7030A0"/>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IN" sz="3400" kern="1200" dirty="0"/>
            <a:t>Notebook</a:t>
          </a:r>
        </a:p>
      </dsp:txBody>
      <dsp:txXfrm>
        <a:off x="2721216" y="2424926"/>
        <a:ext cx="2001618" cy="1307297"/>
      </dsp:txXfrm>
    </dsp:sp>
    <dsp:sp modelId="{B598FDA8-593B-4C37-BBBA-6400F7F817C5}">
      <dsp:nvSpPr>
        <dsp:cNvPr id="0" name=""/>
        <dsp:cNvSpPr/>
      </dsp:nvSpPr>
      <dsp:spPr>
        <a:xfrm>
          <a:off x="1041481" y="3772896"/>
          <a:ext cx="2680544" cy="570801"/>
        </a:xfrm>
        <a:custGeom>
          <a:avLst/>
          <a:gdLst/>
          <a:ahLst/>
          <a:cxnLst/>
          <a:rect l="0" t="0" r="0" b="0"/>
          <a:pathLst>
            <a:path>
              <a:moveTo>
                <a:pt x="2680544" y="0"/>
              </a:moveTo>
              <a:lnTo>
                <a:pt x="2680544" y="285400"/>
              </a:lnTo>
              <a:lnTo>
                <a:pt x="0" y="285400"/>
              </a:lnTo>
              <a:lnTo>
                <a:pt x="0" y="570801"/>
              </a:lnTo>
            </a:path>
          </a:pathLst>
        </a:custGeom>
        <a:noFill/>
        <a:ln w="9525" cap="flat" cmpd="sng" algn="ctr">
          <a:solidFill>
            <a:schemeClr val="accent4">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A8C1FD7-E17A-4F0B-99E8-131BB1BADD2B}">
      <dsp:nvSpPr>
        <dsp:cNvPr id="0" name=""/>
        <dsp:cNvSpPr/>
      </dsp:nvSpPr>
      <dsp:spPr>
        <a:xfrm>
          <a:off x="0" y="4343697"/>
          <a:ext cx="2082962" cy="1388641"/>
        </a:xfrm>
        <a:prstGeom prst="roundRect">
          <a:avLst>
            <a:gd name="adj" fmla="val 10000"/>
          </a:avLst>
        </a:prstGeom>
        <a:noFill/>
        <a:ln w="28575">
          <a:solidFill>
            <a:srgbClr val="7030A0"/>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IN" sz="3400" kern="1200" dirty="0"/>
            <a:t>Business Laptop</a:t>
          </a:r>
        </a:p>
      </dsp:txBody>
      <dsp:txXfrm>
        <a:off x="40672" y="4384369"/>
        <a:ext cx="2001618" cy="1307297"/>
      </dsp:txXfrm>
    </dsp:sp>
    <dsp:sp modelId="{598309C6-11F0-488A-BF50-4F3897F85756}">
      <dsp:nvSpPr>
        <dsp:cNvPr id="0" name=""/>
        <dsp:cNvSpPr/>
      </dsp:nvSpPr>
      <dsp:spPr>
        <a:xfrm>
          <a:off x="3676305" y="3772896"/>
          <a:ext cx="91440" cy="568982"/>
        </a:xfrm>
        <a:custGeom>
          <a:avLst/>
          <a:gdLst/>
          <a:ahLst/>
          <a:cxnLst/>
          <a:rect l="0" t="0" r="0" b="0"/>
          <a:pathLst>
            <a:path>
              <a:moveTo>
                <a:pt x="45720" y="0"/>
              </a:moveTo>
              <a:lnTo>
                <a:pt x="45720" y="284491"/>
              </a:lnTo>
              <a:lnTo>
                <a:pt x="79339" y="284491"/>
              </a:lnTo>
              <a:lnTo>
                <a:pt x="79339" y="568982"/>
              </a:lnTo>
            </a:path>
          </a:pathLst>
        </a:custGeom>
        <a:noFill/>
        <a:ln w="9525" cap="flat" cmpd="sng" algn="ctr">
          <a:solidFill>
            <a:schemeClr val="accent4">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D5AC388-96A3-465D-BBF3-2B724B63E2AF}">
      <dsp:nvSpPr>
        <dsp:cNvPr id="0" name=""/>
        <dsp:cNvSpPr/>
      </dsp:nvSpPr>
      <dsp:spPr>
        <a:xfrm>
          <a:off x="2714163" y="4341878"/>
          <a:ext cx="2082962" cy="1388641"/>
        </a:xfrm>
        <a:prstGeom prst="roundRect">
          <a:avLst>
            <a:gd name="adj" fmla="val 10000"/>
          </a:avLst>
        </a:prstGeom>
        <a:noFill/>
        <a:ln w="38100">
          <a:solidFill>
            <a:srgbClr val="7030A0"/>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IN" sz="3400" kern="1200" dirty="0"/>
            <a:t>Gaming Laptop</a:t>
          </a:r>
        </a:p>
      </dsp:txBody>
      <dsp:txXfrm>
        <a:off x="2754835" y="4382550"/>
        <a:ext cx="2001618" cy="1307297"/>
      </dsp:txXfrm>
    </dsp:sp>
    <dsp:sp modelId="{776E5B59-A87A-44ED-95A8-E978AC8E2D11}">
      <dsp:nvSpPr>
        <dsp:cNvPr id="0" name=""/>
        <dsp:cNvSpPr/>
      </dsp:nvSpPr>
      <dsp:spPr>
        <a:xfrm>
          <a:off x="3722025" y="3772896"/>
          <a:ext cx="2741470" cy="568982"/>
        </a:xfrm>
        <a:custGeom>
          <a:avLst/>
          <a:gdLst/>
          <a:ahLst/>
          <a:cxnLst/>
          <a:rect l="0" t="0" r="0" b="0"/>
          <a:pathLst>
            <a:path>
              <a:moveTo>
                <a:pt x="0" y="0"/>
              </a:moveTo>
              <a:lnTo>
                <a:pt x="0" y="284491"/>
              </a:lnTo>
              <a:lnTo>
                <a:pt x="2741470" y="284491"/>
              </a:lnTo>
              <a:lnTo>
                <a:pt x="2741470" y="568982"/>
              </a:lnTo>
            </a:path>
          </a:pathLst>
        </a:custGeom>
        <a:noFill/>
        <a:ln w="9525" cap="flat" cmpd="sng" algn="ctr">
          <a:solidFill>
            <a:schemeClr val="accent4">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EDE19B6-2A40-4E67-A546-70A1627E6B7A}">
      <dsp:nvSpPr>
        <dsp:cNvPr id="0" name=""/>
        <dsp:cNvSpPr/>
      </dsp:nvSpPr>
      <dsp:spPr>
        <a:xfrm>
          <a:off x="5422014" y="4341878"/>
          <a:ext cx="2082962" cy="1388641"/>
        </a:xfrm>
        <a:prstGeom prst="roundRect">
          <a:avLst>
            <a:gd name="adj" fmla="val 10000"/>
          </a:avLst>
        </a:prstGeom>
        <a:noFill/>
        <a:ln w="38100">
          <a:solidFill>
            <a:srgbClr val="7030A0"/>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IN" sz="3400" kern="1200" dirty="0"/>
            <a:t>Personal Laptop</a:t>
          </a:r>
        </a:p>
      </dsp:txBody>
      <dsp:txXfrm>
        <a:off x="5462686" y="4382550"/>
        <a:ext cx="2001618" cy="1307297"/>
      </dsp:txXfrm>
    </dsp:sp>
    <dsp:sp modelId="{3C636126-AE94-4F30-BFBC-9BA59F15EA61}">
      <dsp:nvSpPr>
        <dsp:cNvPr id="0" name=""/>
        <dsp:cNvSpPr/>
      </dsp:nvSpPr>
      <dsp:spPr>
        <a:xfrm>
          <a:off x="7094987" y="1388641"/>
          <a:ext cx="3430285" cy="1009138"/>
        </a:xfrm>
        <a:custGeom>
          <a:avLst/>
          <a:gdLst/>
          <a:ahLst/>
          <a:cxnLst/>
          <a:rect l="0" t="0" r="0" b="0"/>
          <a:pathLst>
            <a:path>
              <a:moveTo>
                <a:pt x="0" y="0"/>
              </a:moveTo>
              <a:lnTo>
                <a:pt x="0" y="504569"/>
              </a:lnTo>
              <a:lnTo>
                <a:pt x="3430285" y="504569"/>
              </a:lnTo>
              <a:lnTo>
                <a:pt x="3430285" y="1009138"/>
              </a:lnTo>
            </a:path>
          </a:pathLst>
        </a:custGeom>
        <a:noFill/>
        <a:ln w="9525" cap="flat" cmpd="sng" algn="ctr">
          <a:solidFill>
            <a:schemeClr val="accent4">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9C88F7D-3B15-4A29-918F-6F0392973702}">
      <dsp:nvSpPr>
        <dsp:cNvPr id="0" name=""/>
        <dsp:cNvSpPr/>
      </dsp:nvSpPr>
      <dsp:spPr>
        <a:xfrm>
          <a:off x="9483791" y="2397780"/>
          <a:ext cx="2082962" cy="1388641"/>
        </a:xfrm>
        <a:prstGeom prst="roundRect">
          <a:avLst>
            <a:gd name="adj" fmla="val 10000"/>
          </a:avLst>
        </a:prstGeom>
        <a:noFill/>
        <a:ln w="28575">
          <a:solidFill>
            <a:srgbClr val="7030A0"/>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IN" sz="3400" kern="1200" dirty="0"/>
            <a:t>Desktop</a:t>
          </a:r>
        </a:p>
      </dsp:txBody>
      <dsp:txXfrm>
        <a:off x="9524463" y="2438452"/>
        <a:ext cx="2001618" cy="1307297"/>
      </dsp:txXfrm>
    </dsp:sp>
    <dsp:sp modelId="{A2050917-DAF5-452E-A568-3646EC9E2F0F}">
      <dsp:nvSpPr>
        <dsp:cNvPr id="0" name=""/>
        <dsp:cNvSpPr/>
      </dsp:nvSpPr>
      <dsp:spPr>
        <a:xfrm>
          <a:off x="9109608" y="3786421"/>
          <a:ext cx="1415664" cy="587076"/>
        </a:xfrm>
        <a:custGeom>
          <a:avLst/>
          <a:gdLst/>
          <a:ahLst/>
          <a:cxnLst/>
          <a:rect l="0" t="0" r="0" b="0"/>
          <a:pathLst>
            <a:path>
              <a:moveTo>
                <a:pt x="1415664" y="0"/>
              </a:moveTo>
              <a:lnTo>
                <a:pt x="1415664" y="293538"/>
              </a:lnTo>
              <a:lnTo>
                <a:pt x="0" y="293538"/>
              </a:lnTo>
              <a:lnTo>
                <a:pt x="0" y="587076"/>
              </a:lnTo>
            </a:path>
          </a:pathLst>
        </a:custGeom>
        <a:noFill/>
        <a:ln w="9525" cap="flat" cmpd="sng" algn="ctr">
          <a:solidFill>
            <a:schemeClr val="accent4">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FB0BD70-FE58-411D-ABAA-D4C3D908AE3B}">
      <dsp:nvSpPr>
        <dsp:cNvPr id="0" name=""/>
        <dsp:cNvSpPr/>
      </dsp:nvSpPr>
      <dsp:spPr>
        <a:xfrm>
          <a:off x="8068127" y="4373497"/>
          <a:ext cx="2082962" cy="1388641"/>
        </a:xfrm>
        <a:prstGeom prst="roundRect">
          <a:avLst>
            <a:gd name="adj" fmla="val 10000"/>
          </a:avLst>
        </a:prstGeom>
        <a:noFill/>
        <a:ln w="28575">
          <a:solidFill>
            <a:srgbClr val="7030A0"/>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IN" sz="3400" kern="1200" dirty="0"/>
            <a:t>Personal Desktop</a:t>
          </a:r>
        </a:p>
      </dsp:txBody>
      <dsp:txXfrm>
        <a:off x="8108799" y="4414169"/>
        <a:ext cx="2001618" cy="1307297"/>
      </dsp:txXfrm>
    </dsp:sp>
    <dsp:sp modelId="{FBE69546-4603-46BB-B008-795CCAEC8938}">
      <dsp:nvSpPr>
        <dsp:cNvPr id="0" name=""/>
        <dsp:cNvSpPr/>
      </dsp:nvSpPr>
      <dsp:spPr>
        <a:xfrm>
          <a:off x="10525273" y="3786421"/>
          <a:ext cx="1292186" cy="587076"/>
        </a:xfrm>
        <a:custGeom>
          <a:avLst/>
          <a:gdLst/>
          <a:ahLst/>
          <a:cxnLst/>
          <a:rect l="0" t="0" r="0" b="0"/>
          <a:pathLst>
            <a:path>
              <a:moveTo>
                <a:pt x="0" y="0"/>
              </a:moveTo>
              <a:lnTo>
                <a:pt x="0" y="293538"/>
              </a:lnTo>
              <a:lnTo>
                <a:pt x="1292186" y="293538"/>
              </a:lnTo>
              <a:lnTo>
                <a:pt x="1292186" y="587076"/>
              </a:lnTo>
            </a:path>
          </a:pathLst>
        </a:custGeom>
        <a:noFill/>
        <a:ln w="9525" cap="flat" cmpd="sng" algn="ctr">
          <a:solidFill>
            <a:schemeClr val="accent4">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6B214C8-7C94-41D0-B59C-5C2C1F5F5917}">
      <dsp:nvSpPr>
        <dsp:cNvPr id="0" name=""/>
        <dsp:cNvSpPr/>
      </dsp:nvSpPr>
      <dsp:spPr>
        <a:xfrm>
          <a:off x="10775978" y="4373497"/>
          <a:ext cx="2082962" cy="1388641"/>
        </a:xfrm>
        <a:prstGeom prst="roundRect">
          <a:avLst>
            <a:gd name="adj" fmla="val 10000"/>
          </a:avLst>
        </a:prstGeom>
        <a:noFill/>
        <a:ln w="28575">
          <a:solidFill>
            <a:srgbClr val="7030A0"/>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IN" sz="3400" kern="1200" dirty="0"/>
            <a:t>Business Laptop</a:t>
          </a:r>
        </a:p>
      </dsp:txBody>
      <dsp:txXfrm>
        <a:off x="10816650" y="4414169"/>
        <a:ext cx="2001618" cy="130729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C4605D-7CD2-4679-B6BD-CF0238BCF105}">
      <dsp:nvSpPr>
        <dsp:cNvPr id="0" name=""/>
        <dsp:cNvSpPr/>
      </dsp:nvSpPr>
      <dsp:spPr>
        <a:xfrm>
          <a:off x="2972644" y="0"/>
          <a:ext cx="2520970" cy="1680646"/>
        </a:xfrm>
        <a:prstGeom prst="roundRect">
          <a:avLst>
            <a:gd name="adj" fmla="val 10000"/>
          </a:avLst>
        </a:prstGeom>
        <a:noFill/>
        <a:ln w="28575">
          <a:solidFill>
            <a:srgbClr val="7030A0"/>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IN" sz="3500" kern="1200" dirty="0"/>
            <a:t>Platform</a:t>
          </a:r>
        </a:p>
      </dsp:txBody>
      <dsp:txXfrm>
        <a:off x="3021868" y="49224"/>
        <a:ext cx="2422522" cy="1582198"/>
      </dsp:txXfrm>
    </dsp:sp>
    <dsp:sp modelId="{F0F4E794-999C-4B0B-8CF1-5EF7CA7E97B3}">
      <dsp:nvSpPr>
        <dsp:cNvPr id="0" name=""/>
        <dsp:cNvSpPr/>
      </dsp:nvSpPr>
      <dsp:spPr>
        <a:xfrm>
          <a:off x="2555877" y="1680646"/>
          <a:ext cx="1677251" cy="677306"/>
        </a:xfrm>
        <a:custGeom>
          <a:avLst/>
          <a:gdLst/>
          <a:ahLst/>
          <a:cxnLst/>
          <a:rect l="0" t="0" r="0" b="0"/>
          <a:pathLst>
            <a:path>
              <a:moveTo>
                <a:pt x="1677251" y="0"/>
              </a:moveTo>
              <a:lnTo>
                <a:pt x="1677251" y="338653"/>
              </a:lnTo>
              <a:lnTo>
                <a:pt x="0" y="338653"/>
              </a:lnTo>
              <a:lnTo>
                <a:pt x="0" y="677306"/>
              </a:lnTo>
            </a:path>
          </a:pathLst>
        </a:custGeom>
        <a:noFill/>
        <a:ln w="9525" cap="flat" cmpd="sng" algn="ctr">
          <a:solidFill>
            <a:schemeClr val="accent4">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9C94645-FCAF-4B2B-93B6-FE3F3C33FC7D}">
      <dsp:nvSpPr>
        <dsp:cNvPr id="0" name=""/>
        <dsp:cNvSpPr/>
      </dsp:nvSpPr>
      <dsp:spPr>
        <a:xfrm>
          <a:off x="1295392" y="2357953"/>
          <a:ext cx="2520970" cy="1680646"/>
        </a:xfrm>
        <a:prstGeom prst="roundRect">
          <a:avLst>
            <a:gd name="adj" fmla="val 10000"/>
          </a:avLst>
        </a:prstGeom>
        <a:noFill/>
        <a:ln w="28575">
          <a:solidFill>
            <a:srgbClr val="7030A0"/>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IN" sz="3500" kern="1200" dirty="0"/>
            <a:t>Ecommerce</a:t>
          </a:r>
        </a:p>
      </dsp:txBody>
      <dsp:txXfrm>
        <a:off x="1344616" y="2407177"/>
        <a:ext cx="2422522" cy="1582198"/>
      </dsp:txXfrm>
    </dsp:sp>
    <dsp:sp modelId="{3C636126-AE94-4F30-BFBC-9BA59F15EA61}">
      <dsp:nvSpPr>
        <dsp:cNvPr id="0" name=""/>
        <dsp:cNvSpPr/>
      </dsp:nvSpPr>
      <dsp:spPr>
        <a:xfrm>
          <a:off x="4233129" y="1680646"/>
          <a:ext cx="1693663" cy="674782"/>
        </a:xfrm>
        <a:custGeom>
          <a:avLst/>
          <a:gdLst/>
          <a:ahLst/>
          <a:cxnLst/>
          <a:rect l="0" t="0" r="0" b="0"/>
          <a:pathLst>
            <a:path>
              <a:moveTo>
                <a:pt x="0" y="0"/>
              </a:moveTo>
              <a:lnTo>
                <a:pt x="0" y="337391"/>
              </a:lnTo>
              <a:lnTo>
                <a:pt x="1693663" y="337391"/>
              </a:lnTo>
              <a:lnTo>
                <a:pt x="1693663" y="674782"/>
              </a:lnTo>
            </a:path>
          </a:pathLst>
        </a:custGeom>
        <a:noFill/>
        <a:ln w="9525" cap="flat" cmpd="sng" algn="ctr">
          <a:solidFill>
            <a:schemeClr val="accent4">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9C88F7D-3B15-4A29-918F-6F0392973702}">
      <dsp:nvSpPr>
        <dsp:cNvPr id="0" name=""/>
        <dsp:cNvSpPr/>
      </dsp:nvSpPr>
      <dsp:spPr>
        <a:xfrm>
          <a:off x="4666307" y="2355429"/>
          <a:ext cx="2520970" cy="1680646"/>
        </a:xfrm>
        <a:prstGeom prst="roundRect">
          <a:avLst>
            <a:gd name="adj" fmla="val 10000"/>
          </a:avLst>
        </a:prstGeom>
        <a:noFill/>
        <a:ln w="28575">
          <a:solidFill>
            <a:srgbClr val="7030A0"/>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IN" sz="3500" kern="1200" dirty="0"/>
            <a:t>Brick &amp; Mortar</a:t>
          </a:r>
        </a:p>
      </dsp:txBody>
      <dsp:txXfrm>
        <a:off x="4715531" y="2404653"/>
        <a:ext cx="2422522" cy="158219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C4605D-7CD2-4679-B6BD-CF0238BCF105}">
      <dsp:nvSpPr>
        <dsp:cNvPr id="0" name=""/>
        <dsp:cNvSpPr/>
      </dsp:nvSpPr>
      <dsp:spPr>
        <a:xfrm>
          <a:off x="2910415" y="0"/>
          <a:ext cx="2272010" cy="1514673"/>
        </a:xfrm>
        <a:prstGeom prst="roundRect">
          <a:avLst>
            <a:gd name="adj" fmla="val 10000"/>
          </a:avLst>
        </a:prstGeom>
        <a:noFill/>
        <a:ln w="28575">
          <a:solidFill>
            <a:srgbClr val="7030A0"/>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IN" sz="3400" kern="1200" dirty="0"/>
            <a:t>Channel</a:t>
          </a:r>
        </a:p>
      </dsp:txBody>
      <dsp:txXfrm>
        <a:off x="2954778" y="44363"/>
        <a:ext cx="2183284" cy="1425947"/>
      </dsp:txXfrm>
    </dsp:sp>
    <dsp:sp modelId="{F0F4E794-999C-4B0B-8CF1-5EF7CA7E97B3}">
      <dsp:nvSpPr>
        <dsp:cNvPr id="0" name=""/>
        <dsp:cNvSpPr/>
      </dsp:nvSpPr>
      <dsp:spPr>
        <a:xfrm>
          <a:off x="1136005" y="1514673"/>
          <a:ext cx="2910415" cy="1150208"/>
        </a:xfrm>
        <a:custGeom>
          <a:avLst/>
          <a:gdLst/>
          <a:ahLst/>
          <a:cxnLst/>
          <a:rect l="0" t="0" r="0" b="0"/>
          <a:pathLst>
            <a:path>
              <a:moveTo>
                <a:pt x="2910415" y="0"/>
              </a:moveTo>
              <a:lnTo>
                <a:pt x="2910415" y="575104"/>
              </a:lnTo>
              <a:lnTo>
                <a:pt x="0" y="575104"/>
              </a:lnTo>
              <a:lnTo>
                <a:pt x="0" y="1150208"/>
              </a:lnTo>
            </a:path>
          </a:pathLst>
        </a:custGeom>
        <a:noFill/>
        <a:ln w="9525" cap="flat" cmpd="sng" algn="ctr">
          <a:solidFill>
            <a:schemeClr val="accent4">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9C94645-FCAF-4B2B-93B6-FE3F3C33FC7D}">
      <dsp:nvSpPr>
        <dsp:cNvPr id="0" name=""/>
        <dsp:cNvSpPr/>
      </dsp:nvSpPr>
      <dsp:spPr>
        <a:xfrm>
          <a:off x="0" y="2664882"/>
          <a:ext cx="2272010" cy="1514673"/>
        </a:xfrm>
        <a:prstGeom prst="roundRect">
          <a:avLst>
            <a:gd name="adj" fmla="val 10000"/>
          </a:avLst>
        </a:prstGeom>
        <a:noFill/>
        <a:ln w="28575">
          <a:solidFill>
            <a:srgbClr val="7030A0"/>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IN" sz="3400" kern="1200" dirty="0"/>
            <a:t>Direct</a:t>
          </a:r>
        </a:p>
      </dsp:txBody>
      <dsp:txXfrm>
        <a:off x="44363" y="2709245"/>
        <a:ext cx="2183284" cy="1425947"/>
      </dsp:txXfrm>
    </dsp:sp>
    <dsp:sp modelId="{3C636126-AE94-4F30-BFBC-9BA59F15EA61}">
      <dsp:nvSpPr>
        <dsp:cNvPr id="0" name=""/>
        <dsp:cNvSpPr/>
      </dsp:nvSpPr>
      <dsp:spPr>
        <a:xfrm>
          <a:off x="4000700" y="1514673"/>
          <a:ext cx="91440" cy="1164961"/>
        </a:xfrm>
        <a:custGeom>
          <a:avLst/>
          <a:gdLst/>
          <a:ahLst/>
          <a:cxnLst/>
          <a:rect l="0" t="0" r="0" b="0"/>
          <a:pathLst>
            <a:path>
              <a:moveTo>
                <a:pt x="45720" y="0"/>
              </a:moveTo>
              <a:lnTo>
                <a:pt x="45720" y="582480"/>
              </a:lnTo>
              <a:lnTo>
                <a:pt x="95317" y="582480"/>
              </a:lnTo>
              <a:lnTo>
                <a:pt x="95317" y="1164961"/>
              </a:lnTo>
            </a:path>
          </a:pathLst>
        </a:custGeom>
        <a:noFill/>
        <a:ln w="9525" cap="flat" cmpd="sng" algn="ctr">
          <a:solidFill>
            <a:schemeClr val="accent4">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9C88F7D-3B15-4A29-918F-6F0392973702}">
      <dsp:nvSpPr>
        <dsp:cNvPr id="0" name=""/>
        <dsp:cNvSpPr/>
      </dsp:nvSpPr>
      <dsp:spPr>
        <a:xfrm>
          <a:off x="2960013" y="2679635"/>
          <a:ext cx="2272010" cy="1514673"/>
        </a:xfrm>
        <a:prstGeom prst="roundRect">
          <a:avLst>
            <a:gd name="adj" fmla="val 10000"/>
          </a:avLst>
        </a:prstGeom>
        <a:noFill/>
        <a:ln w="28575">
          <a:solidFill>
            <a:srgbClr val="7030A0"/>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IN" sz="3400" kern="1200" dirty="0"/>
            <a:t>Distributor</a:t>
          </a:r>
        </a:p>
      </dsp:txBody>
      <dsp:txXfrm>
        <a:off x="3004376" y="2723998"/>
        <a:ext cx="2183284" cy="1425947"/>
      </dsp:txXfrm>
    </dsp:sp>
    <dsp:sp modelId="{3DEE27B1-790D-4288-9A6C-0580E1C66656}">
      <dsp:nvSpPr>
        <dsp:cNvPr id="0" name=""/>
        <dsp:cNvSpPr/>
      </dsp:nvSpPr>
      <dsp:spPr>
        <a:xfrm>
          <a:off x="4046420" y="1514673"/>
          <a:ext cx="3003211" cy="1164961"/>
        </a:xfrm>
        <a:custGeom>
          <a:avLst/>
          <a:gdLst/>
          <a:ahLst/>
          <a:cxnLst/>
          <a:rect l="0" t="0" r="0" b="0"/>
          <a:pathLst>
            <a:path>
              <a:moveTo>
                <a:pt x="0" y="0"/>
              </a:moveTo>
              <a:lnTo>
                <a:pt x="0" y="582480"/>
              </a:lnTo>
              <a:lnTo>
                <a:pt x="3003211" y="582480"/>
              </a:lnTo>
              <a:lnTo>
                <a:pt x="3003211" y="1164961"/>
              </a:lnTo>
            </a:path>
          </a:pathLst>
        </a:custGeom>
        <a:noFill/>
        <a:ln w="9525" cap="flat" cmpd="sng" algn="ctr">
          <a:solidFill>
            <a:schemeClr val="accent4">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1363C40-339A-48A9-BFC0-A6CEFF3E68CF}">
      <dsp:nvSpPr>
        <dsp:cNvPr id="0" name=""/>
        <dsp:cNvSpPr/>
      </dsp:nvSpPr>
      <dsp:spPr>
        <a:xfrm>
          <a:off x="5913626" y="2679635"/>
          <a:ext cx="2272010" cy="1514673"/>
        </a:xfrm>
        <a:prstGeom prst="roundRect">
          <a:avLst>
            <a:gd name="adj" fmla="val 10000"/>
          </a:avLst>
        </a:prstGeom>
        <a:noFill/>
        <a:ln w="28575">
          <a:solidFill>
            <a:srgbClr val="7030A0"/>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IN" sz="3400" kern="1200" dirty="0"/>
            <a:t>Retailer</a:t>
          </a:r>
        </a:p>
      </dsp:txBody>
      <dsp:txXfrm>
        <a:off x="5957989" y="2723998"/>
        <a:ext cx="2183284" cy="1425947"/>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B7B0FB-3100-40E2-A695-1BB0BF066988}" type="datetimeFigureOut">
              <a:rPr lang="en-IN" smtClean="0"/>
              <a:t>26-02-2023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BFFC27-0268-493E-AF36-FB7FBB366A99}" type="slidenum">
              <a:rPr lang="en-IN" smtClean="0"/>
              <a:t>‹#›</a:t>
            </a:fld>
            <a:endParaRPr lang="en-IN"/>
          </a:p>
        </p:txBody>
      </p:sp>
    </p:spTree>
    <p:extLst>
      <p:ext uri="{BB962C8B-B14F-4D97-AF65-F5344CB8AC3E}">
        <p14:creationId xmlns:p14="http://schemas.microsoft.com/office/powerpoint/2010/main" val="1106692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5BFFC27-0268-493E-AF36-FB7FBB366A99}" type="slidenum">
              <a:rPr lang="en-IN" smtClean="0"/>
              <a:t>23</a:t>
            </a:fld>
            <a:endParaRPr lang="en-IN"/>
          </a:p>
        </p:txBody>
      </p:sp>
    </p:spTree>
    <p:extLst>
      <p:ext uri="{BB962C8B-B14F-4D97-AF65-F5344CB8AC3E}">
        <p14:creationId xmlns:p14="http://schemas.microsoft.com/office/powerpoint/2010/main" val="1925905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3.svg"/><Relationship Id="rId9" Type="http://schemas.openxmlformats.org/officeDocument/2006/relationships/image" Target="../media/image12.png"/></Relationships>
</file>

<file path=ppt/slides/_rels/slide2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chart" Target="../charts/chart1.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17.png"/><Relationship Id="rId4" Type="http://schemas.openxmlformats.org/officeDocument/2006/relationships/image" Target="../media/image3.svg"/></Relationships>
</file>

<file path=ppt/slides/_rels/slide2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17.png"/><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chart" Target="../charts/chart2.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png"/><Relationship Id="rId7" Type="http://schemas.openxmlformats.org/officeDocument/2006/relationships/diagramQuickStyle" Target="../diagrams/quickStyle1.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3.svg"/><Relationship Id="rId9" Type="http://schemas.microsoft.com/office/2007/relationships/diagramDrawing" Target="../diagrams/drawing1.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2.png"/><Relationship Id="rId7" Type="http://schemas.openxmlformats.org/officeDocument/2006/relationships/diagramQuickStyle" Target="../diagrams/quickStyle2.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3.svg"/><Relationship Id="rId9" Type="http://schemas.microsoft.com/office/2007/relationships/diagramDrawing" Target="../diagrams/drawing2.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2.png"/><Relationship Id="rId7" Type="http://schemas.openxmlformats.org/officeDocument/2006/relationships/diagramQuickStyle" Target="../diagrams/quickStyle3.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3.svg"/><Relationship Id="rId9" Type="http://schemas.microsoft.com/office/2007/relationships/diagramDrawing" Target="../diagrams/drawing3.xml"/></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2.png"/><Relationship Id="rId7" Type="http://schemas.openxmlformats.org/officeDocument/2006/relationships/diagramQuickStyle" Target="../diagrams/quickStyle4.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3.svg"/><Relationship Id="rId9" Type="http://schemas.microsoft.com/office/2007/relationships/diagramDrawing" Target="../diagrams/drawing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5.xml"/><Relationship Id="rId13" Type="http://schemas.openxmlformats.org/officeDocument/2006/relationships/diagramColors" Target="../diagrams/colors6.xml"/><Relationship Id="rId3" Type="http://schemas.openxmlformats.org/officeDocument/2006/relationships/image" Target="../media/image2.png"/><Relationship Id="rId7" Type="http://schemas.openxmlformats.org/officeDocument/2006/relationships/diagramQuickStyle" Target="../diagrams/quickStyle5.xml"/><Relationship Id="rId12" Type="http://schemas.openxmlformats.org/officeDocument/2006/relationships/diagramQuickStyle" Target="../diagrams/quickStyle6.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Layout" Target="../diagrams/layout5.xml"/><Relationship Id="rId11" Type="http://schemas.openxmlformats.org/officeDocument/2006/relationships/diagramLayout" Target="../diagrams/layout6.xml"/><Relationship Id="rId5" Type="http://schemas.openxmlformats.org/officeDocument/2006/relationships/diagramData" Target="../diagrams/data5.xml"/><Relationship Id="rId10" Type="http://schemas.openxmlformats.org/officeDocument/2006/relationships/diagramData" Target="../diagrams/data6.xml"/><Relationship Id="rId4" Type="http://schemas.openxmlformats.org/officeDocument/2006/relationships/image" Target="../media/image3.svg"/><Relationship Id="rId9" Type="http://schemas.microsoft.com/office/2007/relationships/diagramDrawing" Target="../diagrams/drawing5.xml"/><Relationship Id="rId14" Type="http://schemas.microsoft.com/office/2007/relationships/diagramDrawing" Target="../diagrams/drawing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a:off x="19878" y="-9525"/>
            <a:ext cx="18288000" cy="10287000"/>
          </a:xfrm>
          <a:prstGeom prst="rect">
            <a:avLst/>
          </a:prstGeom>
        </p:spPr>
      </p:pic>
      <p:sp>
        <p:nvSpPr>
          <p:cNvPr id="3" name="AutoShape 3"/>
          <p:cNvSpPr/>
          <p:nvPr/>
        </p:nvSpPr>
        <p:spPr>
          <a:xfrm rot="5400000">
            <a:off x="-4552510" y="5133975"/>
            <a:ext cx="11181471" cy="0"/>
          </a:xfrm>
          <a:prstGeom prst="line">
            <a:avLst/>
          </a:prstGeom>
          <a:ln w="19050" cap="flat">
            <a:solidFill>
              <a:srgbClr val="FFFFFF"/>
            </a:solidFill>
            <a:prstDash val="solid"/>
            <a:headEnd type="none" w="sm" len="sm"/>
            <a:tailEnd type="none" w="sm" len="sm"/>
          </a:ln>
        </p:spPr>
      </p:sp>
      <p:pic>
        <p:nvPicPr>
          <p:cNvPr id="4"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201629" y="1885977"/>
            <a:ext cx="943363" cy="235841"/>
          </a:xfrm>
          <a:prstGeom prst="rect">
            <a:avLst/>
          </a:prstGeom>
        </p:spPr>
      </p:pic>
      <p:grpSp>
        <p:nvGrpSpPr>
          <p:cNvPr id="5" name="Group 5"/>
          <p:cNvGrpSpPr>
            <a:grpSpLocks noChangeAspect="1"/>
          </p:cNvGrpSpPr>
          <p:nvPr/>
        </p:nvGrpSpPr>
        <p:grpSpPr>
          <a:xfrm rot="-5400000">
            <a:off x="16753664" y="9661120"/>
            <a:ext cx="212641" cy="212641"/>
            <a:chOff x="0" y="0"/>
            <a:chExt cx="6355080" cy="6355080"/>
          </a:xfrm>
        </p:grpSpPr>
        <p:sp>
          <p:nvSpPr>
            <p:cNvPr id="6" name="Freeform 6"/>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sp>
      </p:grpSp>
      <p:grpSp>
        <p:nvGrpSpPr>
          <p:cNvPr id="7" name="Group 7"/>
          <p:cNvGrpSpPr>
            <a:grpSpLocks noChangeAspect="1"/>
          </p:cNvGrpSpPr>
          <p:nvPr/>
        </p:nvGrpSpPr>
        <p:grpSpPr>
          <a:xfrm rot="-5400000">
            <a:off x="17046659" y="9661120"/>
            <a:ext cx="212641" cy="212641"/>
            <a:chOff x="0" y="0"/>
            <a:chExt cx="6355080" cy="6355080"/>
          </a:xfrm>
        </p:grpSpPr>
        <p:sp>
          <p:nvSpPr>
            <p:cNvPr id="8" name="Freeform 8"/>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sp>
      </p:grpSp>
      <p:grpSp>
        <p:nvGrpSpPr>
          <p:cNvPr id="9" name="Group 9"/>
          <p:cNvGrpSpPr>
            <a:grpSpLocks noChangeAspect="1"/>
          </p:cNvGrpSpPr>
          <p:nvPr/>
        </p:nvGrpSpPr>
        <p:grpSpPr>
          <a:xfrm rot="-5400000">
            <a:off x="16460669" y="9661120"/>
            <a:ext cx="212641" cy="212641"/>
            <a:chOff x="0" y="0"/>
            <a:chExt cx="6355080" cy="6355080"/>
          </a:xfrm>
        </p:grpSpPr>
        <p:sp>
          <p:nvSpPr>
            <p:cNvPr id="10" name="Freeform 10"/>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sp>
      </p:grpSp>
      <p:grpSp>
        <p:nvGrpSpPr>
          <p:cNvPr id="11" name="Group 11"/>
          <p:cNvGrpSpPr/>
          <p:nvPr/>
        </p:nvGrpSpPr>
        <p:grpSpPr>
          <a:xfrm rot="-5400000">
            <a:off x="16802496" y="9709953"/>
            <a:ext cx="114976" cy="114976"/>
            <a:chOff x="0" y="0"/>
            <a:chExt cx="6350000" cy="6350000"/>
          </a:xfrm>
        </p:grpSpPr>
        <p:sp>
          <p:nvSpPr>
            <p:cNvPr id="12" name="Freeform 1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BFF7FF"/>
            </a:solidFill>
          </p:spPr>
        </p:sp>
      </p:grpSp>
      <p:sp>
        <p:nvSpPr>
          <p:cNvPr id="13" name="AutoShape 13"/>
          <p:cNvSpPr/>
          <p:nvPr/>
        </p:nvSpPr>
        <p:spPr>
          <a:xfrm rot="-5400000">
            <a:off x="2334625" y="8613931"/>
            <a:ext cx="34925" cy="1253813"/>
          </a:xfrm>
          <a:prstGeom prst="rect">
            <a:avLst/>
          </a:prstGeom>
          <a:solidFill>
            <a:srgbClr val="FFFFFF"/>
          </a:solidFill>
        </p:spPr>
      </p:sp>
      <p:pic>
        <p:nvPicPr>
          <p:cNvPr id="14" name="Picture 14"/>
          <p:cNvPicPr>
            <a:picLocks noChangeAspect="1"/>
          </p:cNvPicPr>
          <p:nvPr/>
        </p:nvPicPr>
        <p:blipFill>
          <a:blip r:embed="rId5"/>
          <a:srcRect/>
          <a:stretch>
            <a:fillRect/>
          </a:stretch>
        </p:blipFill>
        <p:spPr>
          <a:xfrm>
            <a:off x="3750764" y="203899"/>
            <a:ext cx="1522435" cy="1489820"/>
          </a:xfrm>
          <a:prstGeom prst="rect">
            <a:avLst/>
          </a:prstGeom>
        </p:spPr>
      </p:pic>
      <p:pic>
        <p:nvPicPr>
          <p:cNvPr id="15" name="Picture 15"/>
          <p:cNvPicPr>
            <a:picLocks noChangeAspect="1"/>
          </p:cNvPicPr>
          <p:nvPr/>
        </p:nvPicPr>
        <p:blipFill>
          <a:blip r:embed="rId6"/>
          <a:srcRect/>
          <a:stretch>
            <a:fillRect/>
          </a:stretch>
        </p:blipFill>
        <p:spPr>
          <a:xfrm>
            <a:off x="1725181" y="328704"/>
            <a:ext cx="1557273" cy="1557273"/>
          </a:xfrm>
          <a:prstGeom prst="rect">
            <a:avLst/>
          </a:prstGeom>
        </p:spPr>
      </p:pic>
      <p:pic>
        <p:nvPicPr>
          <p:cNvPr id="16" name="Picture 16"/>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11079673" y="2500135"/>
            <a:ext cx="6179627" cy="5561664"/>
          </a:xfrm>
          <a:prstGeom prst="rect">
            <a:avLst/>
          </a:prstGeom>
        </p:spPr>
      </p:pic>
      <p:sp>
        <p:nvSpPr>
          <p:cNvPr id="17" name="TextBox 17"/>
          <p:cNvSpPr txBox="1"/>
          <p:nvPr/>
        </p:nvSpPr>
        <p:spPr>
          <a:xfrm>
            <a:off x="1725181" y="3573270"/>
            <a:ext cx="7706095" cy="2257028"/>
          </a:xfrm>
          <a:prstGeom prst="rect">
            <a:avLst/>
          </a:prstGeom>
        </p:spPr>
        <p:txBody>
          <a:bodyPr lIns="0" tIns="0" rIns="0" bIns="0" rtlCol="0" anchor="t">
            <a:spAutoFit/>
          </a:bodyPr>
          <a:lstStyle/>
          <a:p>
            <a:pPr>
              <a:lnSpc>
                <a:spcPts val="8788"/>
              </a:lnSpc>
            </a:pPr>
            <a:r>
              <a:rPr lang="en-US" sz="9154" dirty="0">
                <a:solidFill>
                  <a:srgbClr val="FFC033"/>
                </a:solidFill>
                <a:latin typeface="Aileron Heavy Bold"/>
              </a:rPr>
              <a:t>ATLIQ HARDWARES</a:t>
            </a:r>
          </a:p>
        </p:txBody>
      </p:sp>
      <p:sp>
        <p:nvSpPr>
          <p:cNvPr id="19" name="TextBox 19"/>
          <p:cNvSpPr txBox="1"/>
          <p:nvPr/>
        </p:nvSpPr>
        <p:spPr>
          <a:xfrm>
            <a:off x="1725181" y="5711393"/>
            <a:ext cx="7096037" cy="672466"/>
          </a:xfrm>
          <a:prstGeom prst="rect">
            <a:avLst/>
          </a:prstGeom>
        </p:spPr>
        <p:txBody>
          <a:bodyPr lIns="0" tIns="0" rIns="0" bIns="0" rtlCol="0" anchor="t">
            <a:spAutoFit/>
          </a:bodyPr>
          <a:lstStyle/>
          <a:p>
            <a:pPr>
              <a:lnSpc>
                <a:spcPts val="5459"/>
              </a:lnSpc>
            </a:pPr>
            <a:r>
              <a:rPr lang="en-US" sz="3899" spc="233">
                <a:solidFill>
                  <a:srgbClr val="FFFFFF"/>
                </a:solidFill>
                <a:latin typeface="Aileron Regular Bold"/>
              </a:rPr>
              <a:t>Ad_Hoc Insights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a:off x="0" y="0"/>
            <a:ext cx="18288000" cy="10287000"/>
          </a:xfrm>
          <a:prstGeom prst="rect">
            <a:avLst/>
          </a:prstGeom>
        </p:spPr>
      </p:pic>
      <p:sp>
        <p:nvSpPr>
          <p:cNvPr id="3" name="AutoShape 3"/>
          <p:cNvSpPr/>
          <p:nvPr/>
        </p:nvSpPr>
        <p:spPr>
          <a:xfrm rot="5400000">
            <a:off x="11678090" y="5133975"/>
            <a:ext cx="11181471" cy="0"/>
          </a:xfrm>
          <a:prstGeom prst="line">
            <a:avLst/>
          </a:prstGeom>
          <a:ln w="19050" cap="flat">
            <a:solidFill>
              <a:srgbClr val="FFFFFF"/>
            </a:solidFill>
            <a:prstDash val="solid"/>
            <a:headEnd type="none" w="sm" len="sm"/>
            <a:tailEnd type="none" w="sm" len="sm"/>
          </a:ln>
        </p:spPr>
      </p:sp>
      <p:pic>
        <p:nvPicPr>
          <p:cNvPr id="4"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844361" y="9475857"/>
            <a:ext cx="943363" cy="235841"/>
          </a:xfrm>
          <a:prstGeom prst="rect">
            <a:avLst/>
          </a:prstGeom>
        </p:spPr>
      </p:pic>
      <p:grpSp>
        <p:nvGrpSpPr>
          <p:cNvPr id="5" name="Group 5"/>
          <p:cNvGrpSpPr>
            <a:grpSpLocks noChangeAspect="1"/>
          </p:cNvGrpSpPr>
          <p:nvPr/>
        </p:nvGrpSpPr>
        <p:grpSpPr>
          <a:xfrm rot="-5400000">
            <a:off x="15928137" y="922379"/>
            <a:ext cx="212641" cy="212641"/>
            <a:chOff x="0" y="0"/>
            <a:chExt cx="6355080" cy="6355080"/>
          </a:xfrm>
        </p:grpSpPr>
        <p:sp>
          <p:nvSpPr>
            <p:cNvPr id="6" name="Freeform 6"/>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sp>
      </p:grpSp>
      <p:grpSp>
        <p:nvGrpSpPr>
          <p:cNvPr id="7" name="Group 7"/>
          <p:cNvGrpSpPr>
            <a:grpSpLocks noChangeAspect="1"/>
          </p:cNvGrpSpPr>
          <p:nvPr/>
        </p:nvGrpSpPr>
        <p:grpSpPr>
          <a:xfrm rot="-5400000">
            <a:off x="16221132" y="922379"/>
            <a:ext cx="212641" cy="212641"/>
            <a:chOff x="0" y="0"/>
            <a:chExt cx="6355080" cy="6355080"/>
          </a:xfrm>
        </p:grpSpPr>
        <p:sp>
          <p:nvSpPr>
            <p:cNvPr id="8" name="Freeform 8"/>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sp>
      </p:grpSp>
      <p:grpSp>
        <p:nvGrpSpPr>
          <p:cNvPr id="9" name="Group 9"/>
          <p:cNvGrpSpPr>
            <a:grpSpLocks noChangeAspect="1"/>
          </p:cNvGrpSpPr>
          <p:nvPr/>
        </p:nvGrpSpPr>
        <p:grpSpPr>
          <a:xfrm rot="-5400000">
            <a:off x="15635142" y="922379"/>
            <a:ext cx="212641" cy="212641"/>
            <a:chOff x="0" y="0"/>
            <a:chExt cx="6355080" cy="6355080"/>
          </a:xfrm>
        </p:grpSpPr>
        <p:sp>
          <p:nvSpPr>
            <p:cNvPr id="10" name="Freeform 10"/>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sp>
      </p:grpSp>
      <p:grpSp>
        <p:nvGrpSpPr>
          <p:cNvPr id="11" name="Group 11"/>
          <p:cNvGrpSpPr/>
          <p:nvPr/>
        </p:nvGrpSpPr>
        <p:grpSpPr>
          <a:xfrm rot="-5400000">
            <a:off x="15976969" y="971212"/>
            <a:ext cx="114976" cy="114976"/>
            <a:chOff x="0" y="0"/>
            <a:chExt cx="6350000" cy="6350000"/>
          </a:xfrm>
        </p:grpSpPr>
        <p:sp>
          <p:nvSpPr>
            <p:cNvPr id="12" name="Freeform 1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BFF7FF"/>
            </a:solidFill>
          </p:spPr>
        </p:sp>
      </p:grpSp>
      <p:pic>
        <p:nvPicPr>
          <p:cNvPr id="13" name="Picture 13"/>
          <p:cNvPicPr>
            <a:picLocks noChangeAspect="1"/>
          </p:cNvPicPr>
          <p:nvPr/>
        </p:nvPicPr>
        <p:blipFill>
          <a:blip r:embed="rId5"/>
          <a:srcRect t="1316" r="1389"/>
          <a:stretch>
            <a:fillRect/>
          </a:stretch>
        </p:blipFill>
        <p:spPr>
          <a:xfrm>
            <a:off x="7848600" y="4101548"/>
            <a:ext cx="3479880" cy="5081780"/>
          </a:xfrm>
          <a:prstGeom prst="rect">
            <a:avLst/>
          </a:prstGeom>
        </p:spPr>
      </p:pic>
      <p:sp>
        <p:nvSpPr>
          <p:cNvPr id="16" name="TextBox 16"/>
          <p:cNvSpPr txBox="1"/>
          <p:nvPr/>
        </p:nvSpPr>
        <p:spPr>
          <a:xfrm>
            <a:off x="1028700" y="1987729"/>
            <a:ext cx="15859060" cy="1261110"/>
          </a:xfrm>
          <a:prstGeom prst="rect">
            <a:avLst/>
          </a:prstGeom>
        </p:spPr>
        <p:txBody>
          <a:bodyPr lIns="0" tIns="0" rIns="0" bIns="0" rtlCol="0" anchor="t">
            <a:spAutoFit/>
          </a:bodyPr>
          <a:lstStyle/>
          <a:p>
            <a:pPr>
              <a:lnSpc>
                <a:spcPts val="5039"/>
              </a:lnSpc>
              <a:spcBef>
                <a:spcPct val="0"/>
              </a:spcBef>
            </a:pPr>
            <a:r>
              <a:rPr lang="en-US" sz="3599" spc="215" dirty="0">
                <a:solidFill>
                  <a:srgbClr val="FFFFFF"/>
                </a:solidFill>
                <a:latin typeface="Aileron Regular Bold"/>
              </a:rPr>
              <a:t>Provide the list of markets in which customer "</a:t>
            </a:r>
            <a:r>
              <a:rPr lang="en-US" sz="3599" spc="215" dirty="0" err="1">
                <a:solidFill>
                  <a:srgbClr val="FFFFFF"/>
                </a:solidFill>
                <a:latin typeface="Aileron Regular Bold"/>
              </a:rPr>
              <a:t>Atliq</a:t>
            </a:r>
            <a:r>
              <a:rPr lang="en-US" sz="3599" spc="215" dirty="0">
                <a:solidFill>
                  <a:srgbClr val="FFFFFF"/>
                </a:solidFill>
                <a:latin typeface="Aileron Regular Bold"/>
              </a:rPr>
              <a:t> Exclusive" operates its business in the APAC region</a:t>
            </a:r>
          </a:p>
        </p:txBody>
      </p:sp>
      <p:sp>
        <p:nvSpPr>
          <p:cNvPr id="17" name="TextBox 17"/>
          <p:cNvSpPr txBox="1"/>
          <p:nvPr/>
        </p:nvSpPr>
        <p:spPr>
          <a:xfrm>
            <a:off x="2242491" y="5299840"/>
            <a:ext cx="4920309" cy="1208216"/>
          </a:xfrm>
          <a:prstGeom prst="rect">
            <a:avLst/>
          </a:prstGeom>
        </p:spPr>
        <p:txBody>
          <a:bodyPr wrap="square" lIns="0" tIns="0" rIns="0" bIns="0" rtlCol="0" anchor="t">
            <a:spAutoFit/>
          </a:bodyPr>
          <a:lstStyle/>
          <a:p>
            <a:pPr algn="ctr">
              <a:lnSpc>
                <a:spcPts val="10326"/>
              </a:lnSpc>
              <a:spcBef>
                <a:spcPct val="0"/>
              </a:spcBef>
            </a:pPr>
            <a:r>
              <a:rPr lang="en-US" sz="7376" spc="442" dirty="0">
                <a:solidFill>
                  <a:srgbClr val="FFC033"/>
                </a:solidFill>
                <a:latin typeface="Aileron Heavy"/>
              </a:rPr>
              <a:t>OUTPUT</a:t>
            </a:r>
          </a:p>
        </p:txBody>
      </p:sp>
      <p:sp>
        <p:nvSpPr>
          <p:cNvPr id="19" name="TextBox 5">
            <a:extLst>
              <a:ext uri="{FF2B5EF4-FFF2-40B4-BE49-F238E27FC236}">
                <a16:creationId xmlns:a16="http://schemas.microsoft.com/office/drawing/2014/main" id="{B9FB81A8-5350-082A-2F9A-704CB6DE4A8A}"/>
              </a:ext>
            </a:extLst>
          </p:cNvPr>
          <p:cNvSpPr txBox="1"/>
          <p:nvPr/>
        </p:nvSpPr>
        <p:spPr>
          <a:xfrm>
            <a:off x="470005" y="0"/>
            <a:ext cx="949070" cy="1302280"/>
          </a:xfrm>
          <a:prstGeom prst="rect">
            <a:avLst/>
          </a:prstGeom>
        </p:spPr>
        <p:txBody>
          <a:bodyPr wrap="square" lIns="0" tIns="0" rIns="0" bIns="0" rtlCol="0" anchor="t">
            <a:spAutoFit/>
          </a:bodyPr>
          <a:lstStyle/>
          <a:p>
            <a:pPr>
              <a:lnSpc>
                <a:spcPts val="11713"/>
              </a:lnSpc>
            </a:pPr>
            <a:r>
              <a:rPr lang="en-US" sz="6000" dirty="0">
                <a:solidFill>
                  <a:srgbClr val="FFC033"/>
                </a:solidFill>
                <a:latin typeface="Aileron Heavy Bold"/>
              </a:rPr>
              <a:t>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60606"/>
        </a:solidFill>
        <a:effectLst/>
      </p:bgPr>
    </p:bg>
    <p:spTree>
      <p:nvGrpSpPr>
        <p:cNvPr id="1" name=""/>
        <p:cNvGrpSpPr/>
        <p:nvPr/>
      </p:nvGrpSpPr>
      <p:grpSpPr>
        <a:xfrm>
          <a:off x="0" y="0"/>
          <a:ext cx="0" cy="0"/>
          <a:chOff x="0" y="0"/>
          <a:chExt cx="0" cy="0"/>
        </a:xfrm>
      </p:grpSpPr>
      <p:sp>
        <p:nvSpPr>
          <p:cNvPr id="3" name="AutoShape 3"/>
          <p:cNvSpPr/>
          <p:nvPr/>
        </p:nvSpPr>
        <p:spPr>
          <a:xfrm rot="5400000" flipH="1">
            <a:off x="9102281" y="-224981"/>
            <a:ext cx="235842" cy="18440403"/>
          </a:xfrm>
          <a:prstGeom prst="line">
            <a:avLst/>
          </a:prstGeom>
          <a:ln w="19050" cap="flat">
            <a:solidFill>
              <a:srgbClr val="FFFFFF"/>
            </a:solidFill>
            <a:prstDash val="solid"/>
            <a:headEnd type="none" w="sm" len="sm"/>
            <a:tailEnd type="none" w="sm" len="sm"/>
          </a:ln>
        </p:spPr>
      </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844361" y="9475857"/>
            <a:ext cx="943363" cy="235841"/>
          </a:xfrm>
          <a:prstGeom prst="rect">
            <a:avLst/>
          </a:prstGeom>
        </p:spPr>
      </p:pic>
      <p:sp>
        <p:nvSpPr>
          <p:cNvPr id="5" name="TextBox 5"/>
          <p:cNvSpPr txBox="1"/>
          <p:nvPr/>
        </p:nvSpPr>
        <p:spPr>
          <a:xfrm>
            <a:off x="470005" y="0"/>
            <a:ext cx="1374356" cy="1337674"/>
          </a:xfrm>
          <a:prstGeom prst="rect">
            <a:avLst/>
          </a:prstGeom>
        </p:spPr>
        <p:txBody>
          <a:bodyPr wrap="square" lIns="0" tIns="0" rIns="0" bIns="0" rtlCol="0" anchor="t">
            <a:spAutoFit/>
          </a:bodyPr>
          <a:lstStyle/>
          <a:p>
            <a:pPr>
              <a:lnSpc>
                <a:spcPts val="11713"/>
              </a:lnSpc>
            </a:pPr>
            <a:r>
              <a:rPr lang="en-US" sz="6600" dirty="0">
                <a:solidFill>
                  <a:srgbClr val="FFC033"/>
                </a:solidFill>
                <a:latin typeface="Aileron Heavy Bold"/>
              </a:rPr>
              <a:t>1.</a:t>
            </a:r>
          </a:p>
        </p:txBody>
      </p:sp>
      <p:sp>
        <p:nvSpPr>
          <p:cNvPr id="18" name="TextBox 17">
            <a:extLst>
              <a:ext uri="{FF2B5EF4-FFF2-40B4-BE49-F238E27FC236}">
                <a16:creationId xmlns:a16="http://schemas.microsoft.com/office/drawing/2014/main" id="{84685C6F-58B1-3BF5-A066-D249426A75E0}"/>
              </a:ext>
            </a:extLst>
          </p:cNvPr>
          <p:cNvSpPr txBox="1"/>
          <p:nvPr/>
        </p:nvSpPr>
        <p:spPr>
          <a:xfrm flipH="1">
            <a:off x="1214252" y="2353300"/>
            <a:ext cx="5471652" cy="3785652"/>
          </a:xfrm>
          <a:prstGeom prst="rect">
            <a:avLst/>
          </a:prstGeom>
          <a:noFill/>
        </p:spPr>
        <p:txBody>
          <a:bodyPr wrap="square" rtlCol="0">
            <a:spAutoFit/>
          </a:bodyPr>
          <a:lstStyle/>
          <a:p>
            <a:r>
              <a:rPr lang="en-IN" sz="2400" dirty="0">
                <a:solidFill>
                  <a:srgbClr val="FFC033"/>
                </a:solidFill>
                <a:latin typeface="Aileron Regular Bold" panose="020B0604020202020204" charset="0"/>
              </a:rPr>
              <a:t>ATLIQ Exclusive operates in the APAC region are:</a:t>
            </a:r>
          </a:p>
          <a:p>
            <a:pPr marL="285750" indent="-285750">
              <a:buFont typeface="Arial" panose="020B0604020202020204" pitchFamily="34" charset="0"/>
              <a:buChar char="•"/>
            </a:pPr>
            <a:r>
              <a:rPr lang="en-IN" sz="2400" dirty="0">
                <a:solidFill>
                  <a:schemeClr val="bg1"/>
                </a:solidFill>
                <a:latin typeface="Aileron Regular Bold" panose="020B0604020202020204" charset="0"/>
              </a:rPr>
              <a:t>India</a:t>
            </a:r>
          </a:p>
          <a:p>
            <a:pPr marL="285750" indent="-285750">
              <a:buFont typeface="Arial" panose="020B0604020202020204" pitchFamily="34" charset="0"/>
              <a:buChar char="•"/>
            </a:pPr>
            <a:r>
              <a:rPr lang="en-IN" sz="2400" dirty="0">
                <a:solidFill>
                  <a:schemeClr val="bg1"/>
                </a:solidFill>
                <a:latin typeface="Aileron Regular Bold" panose="020B0604020202020204" charset="0"/>
              </a:rPr>
              <a:t>Bangladesh</a:t>
            </a:r>
          </a:p>
          <a:p>
            <a:pPr marL="285750" indent="-285750">
              <a:buFont typeface="Arial" panose="020B0604020202020204" pitchFamily="34" charset="0"/>
              <a:buChar char="•"/>
            </a:pPr>
            <a:r>
              <a:rPr lang="en-IN" sz="2400" dirty="0">
                <a:solidFill>
                  <a:schemeClr val="bg1"/>
                </a:solidFill>
                <a:latin typeface="Aileron Regular Bold" panose="020B0604020202020204" charset="0"/>
              </a:rPr>
              <a:t>Philippines</a:t>
            </a:r>
          </a:p>
          <a:p>
            <a:pPr marL="285750" indent="-285750">
              <a:buFont typeface="Arial" panose="020B0604020202020204" pitchFamily="34" charset="0"/>
              <a:buChar char="•"/>
            </a:pPr>
            <a:r>
              <a:rPr lang="en-IN" sz="2400" dirty="0">
                <a:solidFill>
                  <a:schemeClr val="bg1"/>
                </a:solidFill>
                <a:latin typeface="Aileron Regular Bold" panose="020B0604020202020204" charset="0"/>
              </a:rPr>
              <a:t>Indonesia </a:t>
            </a:r>
          </a:p>
          <a:p>
            <a:pPr marL="285750" indent="-285750">
              <a:buFont typeface="Arial" panose="020B0604020202020204" pitchFamily="34" charset="0"/>
              <a:buChar char="•"/>
            </a:pPr>
            <a:r>
              <a:rPr lang="en-IN" sz="2400" dirty="0">
                <a:solidFill>
                  <a:schemeClr val="bg1"/>
                </a:solidFill>
                <a:latin typeface="Aileron Regular Bold" panose="020B0604020202020204" charset="0"/>
              </a:rPr>
              <a:t>South Korea </a:t>
            </a:r>
          </a:p>
          <a:p>
            <a:pPr marL="285750" indent="-285750">
              <a:buFont typeface="Arial" panose="020B0604020202020204" pitchFamily="34" charset="0"/>
              <a:buChar char="•"/>
            </a:pPr>
            <a:r>
              <a:rPr lang="en-IN" sz="2400" dirty="0">
                <a:solidFill>
                  <a:schemeClr val="bg1"/>
                </a:solidFill>
                <a:latin typeface="Aileron Regular Bold" panose="020B0604020202020204" charset="0"/>
              </a:rPr>
              <a:t>Japan</a:t>
            </a:r>
          </a:p>
          <a:p>
            <a:pPr marL="285750" indent="-285750">
              <a:buFont typeface="Arial" panose="020B0604020202020204" pitchFamily="34" charset="0"/>
              <a:buChar char="•"/>
            </a:pPr>
            <a:r>
              <a:rPr lang="en-IN" sz="2400" dirty="0">
                <a:solidFill>
                  <a:schemeClr val="bg1"/>
                </a:solidFill>
                <a:latin typeface="Aileron Regular Bold" panose="020B0604020202020204" charset="0"/>
              </a:rPr>
              <a:t>Australia </a:t>
            </a:r>
          </a:p>
          <a:p>
            <a:pPr marL="285750" indent="-285750">
              <a:buFont typeface="Arial" panose="020B0604020202020204" pitchFamily="34" charset="0"/>
              <a:buChar char="•"/>
            </a:pPr>
            <a:r>
              <a:rPr lang="en-IN" sz="2400" dirty="0">
                <a:solidFill>
                  <a:schemeClr val="bg1"/>
                </a:solidFill>
                <a:latin typeface="Aileron Regular Bold" panose="020B0604020202020204" charset="0"/>
              </a:rPr>
              <a:t>New Zealand</a:t>
            </a:r>
            <a:r>
              <a:rPr lang="en-IN" sz="2400" dirty="0">
                <a:latin typeface="Aileron Regular Bold" panose="020B0604020202020204" charset="0"/>
              </a:rPr>
              <a:t> </a:t>
            </a:r>
          </a:p>
        </p:txBody>
      </p:sp>
      <p:sp>
        <p:nvSpPr>
          <p:cNvPr id="23" name="AutoShape 16">
            <a:extLst>
              <a:ext uri="{FF2B5EF4-FFF2-40B4-BE49-F238E27FC236}">
                <a16:creationId xmlns:a16="http://schemas.microsoft.com/office/drawing/2014/main" id="{D906AA2E-0D4D-09C6-14A8-DE121B7E745E}"/>
              </a:ext>
            </a:extLst>
          </p:cNvPr>
          <p:cNvSpPr/>
          <p:nvPr/>
        </p:nvSpPr>
        <p:spPr>
          <a:xfrm>
            <a:off x="6382531" y="7415333"/>
            <a:ext cx="6495271" cy="714410"/>
          </a:xfrm>
          <a:prstGeom prst="rect">
            <a:avLst/>
          </a:prstGeom>
          <a:solidFill>
            <a:srgbClr val="FFC033">
              <a:alpha val="49804"/>
            </a:srgbClr>
          </a:solidFill>
        </p:spPr>
      </p:sp>
      <p:sp>
        <p:nvSpPr>
          <p:cNvPr id="24" name="AutoShape 17">
            <a:extLst>
              <a:ext uri="{FF2B5EF4-FFF2-40B4-BE49-F238E27FC236}">
                <a16:creationId xmlns:a16="http://schemas.microsoft.com/office/drawing/2014/main" id="{F63C3393-1971-F22A-E20B-2C146B3371DA}"/>
              </a:ext>
            </a:extLst>
          </p:cNvPr>
          <p:cNvSpPr/>
          <p:nvPr/>
        </p:nvSpPr>
        <p:spPr>
          <a:xfrm>
            <a:off x="16306800" y="2010914"/>
            <a:ext cx="1099543" cy="821888"/>
          </a:xfrm>
          <a:prstGeom prst="rect">
            <a:avLst/>
          </a:prstGeom>
          <a:solidFill>
            <a:srgbClr val="FFC033">
              <a:alpha val="49804"/>
            </a:srgbClr>
          </a:solidFill>
        </p:spPr>
        <p:txBody>
          <a:bodyPr/>
          <a:lstStyle/>
          <a:p>
            <a:endParaRPr lang="en-IN" dirty="0"/>
          </a:p>
        </p:txBody>
      </p:sp>
      <p:sp>
        <p:nvSpPr>
          <p:cNvPr id="2" name="TextBox 16">
            <a:extLst>
              <a:ext uri="{FF2B5EF4-FFF2-40B4-BE49-F238E27FC236}">
                <a16:creationId xmlns:a16="http://schemas.microsoft.com/office/drawing/2014/main" id="{6BEEB364-E75C-7BF6-D26E-C18A4898FAE3}"/>
              </a:ext>
            </a:extLst>
          </p:cNvPr>
          <p:cNvSpPr txBox="1"/>
          <p:nvPr/>
        </p:nvSpPr>
        <p:spPr>
          <a:xfrm>
            <a:off x="1981200" y="401968"/>
            <a:ext cx="16555972" cy="861390"/>
          </a:xfrm>
          <a:prstGeom prst="rect">
            <a:avLst/>
          </a:prstGeom>
        </p:spPr>
        <p:txBody>
          <a:bodyPr wrap="square" lIns="0" tIns="0" rIns="0" bIns="0" rtlCol="0" anchor="t">
            <a:spAutoFit/>
          </a:bodyPr>
          <a:lstStyle/>
          <a:p>
            <a:pPr>
              <a:lnSpc>
                <a:spcPts val="7345"/>
              </a:lnSpc>
            </a:pPr>
            <a:r>
              <a:rPr lang="en-US" sz="5400" b="0" i="0" u="none" strike="noStrike" baseline="0" dirty="0">
                <a:solidFill>
                  <a:srgbClr val="FFC033"/>
                </a:solidFill>
                <a:latin typeface="Aileron Heavy Bold" panose="020B0604020202020204" charset="0"/>
              </a:rPr>
              <a:t>ATLIQ EXCLUSIVE IN APAC REGION</a:t>
            </a:r>
            <a:endParaRPr lang="en-US" sz="5400" dirty="0">
              <a:solidFill>
                <a:srgbClr val="FFC033"/>
              </a:solidFill>
              <a:latin typeface="Aileron Heavy Bold"/>
            </a:endParaRPr>
          </a:p>
        </p:txBody>
      </p:sp>
      <p:pic>
        <p:nvPicPr>
          <p:cNvPr id="7" name="Picture 6">
            <a:extLst>
              <a:ext uri="{FF2B5EF4-FFF2-40B4-BE49-F238E27FC236}">
                <a16:creationId xmlns:a16="http://schemas.microsoft.com/office/drawing/2014/main" id="{D7ACD248-72EF-FFA6-DBE5-C6829C591B09}"/>
              </a:ext>
            </a:extLst>
          </p:cNvPr>
          <p:cNvPicPr>
            <a:picLocks noChangeAspect="1"/>
          </p:cNvPicPr>
          <p:nvPr/>
        </p:nvPicPr>
        <p:blipFill>
          <a:blip r:embed="rId4"/>
          <a:stretch>
            <a:fillRect/>
          </a:stretch>
        </p:blipFill>
        <p:spPr>
          <a:xfrm>
            <a:off x="6748840" y="2210566"/>
            <a:ext cx="10447115" cy="5654576"/>
          </a:xfrm>
          <a:prstGeom prst="rect">
            <a:avLst/>
          </a:prstGeom>
        </p:spPr>
      </p:pic>
      <p:pic>
        <p:nvPicPr>
          <p:cNvPr id="9" name="Picture 8">
            <a:extLst>
              <a:ext uri="{FF2B5EF4-FFF2-40B4-BE49-F238E27FC236}">
                <a16:creationId xmlns:a16="http://schemas.microsoft.com/office/drawing/2014/main" id="{A1E3DCF5-B764-3F43-777C-77EF7FD3C2AD}"/>
              </a:ext>
            </a:extLst>
          </p:cNvPr>
          <p:cNvPicPr>
            <a:picLocks noChangeAspect="1"/>
          </p:cNvPicPr>
          <p:nvPr/>
        </p:nvPicPr>
        <p:blipFill>
          <a:blip r:embed="rId5"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56404" y="6829032"/>
            <a:ext cx="894913" cy="671051"/>
          </a:xfrm>
          <a:prstGeom prst="rect">
            <a:avLst/>
          </a:prstGeom>
        </p:spPr>
      </p:pic>
      <p:sp>
        <p:nvSpPr>
          <p:cNvPr id="11" name="TextBox 10">
            <a:extLst>
              <a:ext uri="{FF2B5EF4-FFF2-40B4-BE49-F238E27FC236}">
                <a16:creationId xmlns:a16="http://schemas.microsoft.com/office/drawing/2014/main" id="{5F26601A-A76F-6004-C454-F91434F1AA0A}"/>
              </a:ext>
            </a:extLst>
          </p:cNvPr>
          <p:cNvSpPr txBox="1"/>
          <p:nvPr/>
        </p:nvSpPr>
        <p:spPr>
          <a:xfrm>
            <a:off x="1250695" y="6770903"/>
            <a:ext cx="4018998" cy="830997"/>
          </a:xfrm>
          <a:prstGeom prst="rect">
            <a:avLst/>
          </a:prstGeom>
          <a:noFill/>
        </p:spPr>
        <p:txBody>
          <a:bodyPr wrap="square">
            <a:spAutoFit/>
          </a:bodyPr>
          <a:lstStyle/>
          <a:p>
            <a:r>
              <a:rPr lang="en-IN" sz="2400" dirty="0">
                <a:solidFill>
                  <a:srgbClr val="FFC000"/>
                </a:solidFill>
                <a:latin typeface="Aileron Regular Bold" panose="020B0604020202020204" charset="0"/>
              </a:rPr>
              <a:t>India has the highest sold quantity</a:t>
            </a:r>
            <a:r>
              <a:rPr lang="en-IN" sz="2400" dirty="0">
                <a:solidFill>
                  <a:schemeClr val="bg1"/>
                </a:solidFill>
                <a:latin typeface="Aileron Regular Bold" panose="020B0604020202020204" charset="0"/>
              </a:rPr>
              <a:t> in APAC region. </a:t>
            </a:r>
            <a:endParaRPr lang="en-IN" sz="2400" dirty="0"/>
          </a:p>
        </p:txBody>
      </p:sp>
      <p:pic>
        <p:nvPicPr>
          <p:cNvPr id="6" name="Picture 5">
            <a:extLst>
              <a:ext uri="{FF2B5EF4-FFF2-40B4-BE49-F238E27FC236}">
                <a16:creationId xmlns:a16="http://schemas.microsoft.com/office/drawing/2014/main" id="{CEBD3F45-0637-4940-39F3-33A63385D610}"/>
              </a:ext>
            </a:extLst>
          </p:cNvPr>
          <p:cNvPicPr>
            <a:picLocks noChangeAspect="1"/>
          </p:cNvPicPr>
          <p:nvPr/>
        </p:nvPicPr>
        <p:blipFill>
          <a:blip r:embed="rId5"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56403" y="2423562"/>
            <a:ext cx="894913" cy="67105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60606"/>
        </a:solidFill>
        <a:effectLst/>
      </p:bgPr>
    </p:bg>
    <p:spTree>
      <p:nvGrpSpPr>
        <p:cNvPr id="1" name=""/>
        <p:cNvGrpSpPr/>
        <p:nvPr/>
      </p:nvGrpSpPr>
      <p:grpSpPr>
        <a:xfrm>
          <a:off x="0" y="0"/>
          <a:ext cx="0" cy="0"/>
          <a:chOff x="0" y="0"/>
          <a:chExt cx="0" cy="0"/>
        </a:xfrm>
      </p:grpSpPr>
      <p:sp>
        <p:nvSpPr>
          <p:cNvPr id="3" name="AutoShape 3"/>
          <p:cNvSpPr/>
          <p:nvPr/>
        </p:nvSpPr>
        <p:spPr>
          <a:xfrm rot="5400000" flipH="1">
            <a:off x="9102279" y="-148778"/>
            <a:ext cx="235842" cy="18440403"/>
          </a:xfrm>
          <a:prstGeom prst="line">
            <a:avLst/>
          </a:prstGeom>
          <a:ln w="19050" cap="flat">
            <a:solidFill>
              <a:srgbClr val="FFFFFF"/>
            </a:solidFill>
            <a:prstDash val="solid"/>
            <a:headEnd type="none" w="sm" len="sm"/>
            <a:tailEnd type="none" w="sm" len="sm"/>
          </a:ln>
        </p:spPr>
      </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844361" y="9475857"/>
            <a:ext cx="943363" cy="235841"/>
          </a:xfrm>
          <a:prstGeom prst="rect">
            <a:avLst/>
          </a:prstGeom>
        </p:spPr>
      </p:pic>
      <p:sp>
        <p:nvSpPr>
          <p:cNvPr id="5" name="TextBox 5"/>
          <p:cNvSpPr txBox="1"/>
          <p:nvPr/>
        </p:nvSpPr>
        <p:spPr>
          <a:xfrm>
            <a:off x="470005" y="0"/>
            <a:ext cx="1374356" cy="1408462"/>
          </a:xfrm>
          <a:prstGeom prst="rect">
            <a:avLst/>
          </a:prstGeom>
        </p:spPr>
        <p:txBody>
          <a:bodyPr wrap="square" lIns="0" tIns="0" rIns="0" bIns="0" rtlCol="0" anchor="t">
            <a:spAutoFit/>
          </a:bodyPr>
          <a:lstStyle/>
          <a:p>
            <a:pPr>
              <a:lnSpc>
                <a:spcPts val="11713"/>
              </a:lnSpc>
            </a:pPr>
            <a:r>
              <a:rPr lang="en-US" sz="8800" dirty="0">
                <a:solidFill>
                  <a:srgbClr val="FFC033"/>
                </a:solidFill>
                <a:latin typeface="Aileron Heavy Bold"/>
              </a:rPr>
              <a:t>2.</a:t>
            </a:r>
          </a:p>
        </p:txBody>
      </p:sp>
      <p:sp>
        <p:nvSpPr>
          <p:cNvPr id="7" name="TextBox 16">
            <a:extLst>
              <a:ext uri="{FF2B5EF4-FFF2-40B4-BE49-F238E27FC236}">
                <a16:creationId xmlns:a16="http://schemas.microsoft.com/office/drawing/2014/main" id="{84C90E25-BE60-76EA-55B4-520412F07A28}"/>
              </a:ext>
            </a:extLst>
          </p:cNvPr>
          <p:cNvSpPr txBox="1"/>
          <p:nvPr/>
        </p:nvSpPr>
        <p:spPr>
          <a:xfrm>
            <a:off x="1028700" y="1987729"/>
            <a:ext cx="15859060" cy="587084"/>
          </a:xfrm>
          <a:prstGeom prst="rect">
            <a:avLst/>
          </a:prstGeom>
        </p:spPr>
        <p:txBody>
          <a:bodyPr lIns="0" tIns="0" rIns="0" bIns="0" rtlCol="0" anchor="t">
            <a:spAutoFit/>
          </a:bodyPr>
          <a:lstStyle/>
          <a:p>
            <a:pPr>
              <a:lnSpc>
                <a:spcPts val="5039"/>
              </a:lnSpc>
              <a:spcBef>
                <a:spcPct val="0"/>
              </a:spcBef>
            </a:pPr>
            <a:r>
              <a:rPr lang="en-US" sz="3600" b="0" i="0" u="none" strike="noStrike" baseline="0" dirty="0">
                <a:solidFill>
                  <a:schemeClr val="bg1"/>
                </a:solidFill>
                <a:latin typeface="Aileron Regular Bold" panose="020B0604020202020204" charset="0"/>
              </a:rPr>
              <a:t>What is the percentage of unique product increase in 2021 vs. 2020? </a:t>
            </a:r>
            <a:endParaRPr lang="en-IN" sz="3200" b="0" i="0" u="none" strike="noStrike" baseline="0" dirty="0">
              <a:solidFill>
                <a:schemeClr val="bg1"/>
              </a:solidFill>
              <a:latin typeface="Aileron Regular Bold" panose="020B0604020202020204" charset="0"/>
            </a:endParaRPr>
          </a:p>
        </p:txBody>
      </p:sp>
      <p:pic>
        <p:nvPicPr>
          <p:cNvPr id="9" name="Picture 8">
            <a:extLst>
              <a:ext uri="{FF2B5EF4-FFF2-40B4-BE49-F238E27FC236}">
                <a16:creationId xmlns:a16="http://schemas.microsoft.com/office/drawing/2014/main" id="{536FD157-7934-0B5C-78F1-777A411285AD}"/>
              </a:ext>
            </a:extLst>
          </p:cNvPr>
          <p:cNvPicPr>
            <a:picLocks noChangeAspect="1"/>
          </p:cNvPicPr>
          <p:nvPr/>
        </p:nvPicPr>
        <p:blipFill>
          <a:blip r:embed="rId4"/>
          <a:stretch>
            <a:fillRect/>
          </a:stretch>
        </p:blipFill>
        <p:spPr>
          <a:xfrm>
            <a:off x="1028700" y="5143500"/>
            <a:ext cx="13454312" cy="1581168"/>
          </a:xfrm>
          <a:prstGeom prst="rect">
            <a:avLst/>
          </a:prstGeom>
        </p:spPr>
      </p:pic>
      <p:sp>
        <p:nvSpPr>
          <p:cNvPr id="12" name="TextBox 17">
            <a:extLst>
              <a:ext uri="{FF2B5EF4-FFF2-40B4-BE49-F238E27FC236}">
                <a16:creationId xmlns:a16="http://schemas.microsoft.com/office/drawing/2014/main" id="{373D0C28-BF68-B11C-D557-CBB34ED481EB}"/>
              </a:ext>
            </a:extLst>
          </p:cNvPr>
          <p:cNvSpPr txBox="1"/>
          <p:nvPr/>
        </p:nvSpPr>
        <p:spPr>
          <a:xfrm>
            <a:off x="1029681" y="3648772"/>
            <a:ext cx="4920309" cy="1208216"/>
          </a:xfrm>
          <a:prstGeom prst="rect">
            <a:avLst/>
          </a:prstGeom>
        </p:spPr>
        <p:txBody>
          <a:bodyPr wrap="square" lIns="0" tIns="0" rIns="0" bIns="0" rtlCol="0" anchor="t">
            <a:spAutoFit/>
          </a:bodyPr>
          <a:lstStyle/>
          <a:p>
            <a:pPr>
              <a:lnSpc>
                <a:spcPts val="10326"/>
              </a:lnSpc>
              <a:spcBef>
                <a:spcPct val="0"/>
              </a:spcBef>
            </a:pPr>
            <a:r>
              <a:rPr lang="en-US" sz="7376" spc="442" dirty="0">
                <a:solidFill>
                  <a:srgbClr val="FFC033"/>
                </a:solidFill>
                <a:latin typeface="Aileron Heavy"/>
              </a:rPr>
              <a:t>OUTPUT</a:t>
            </a:r>
          </a:p>
        </p:txBody>
      </p:sp>
    </p:spTree>
    <p:extLst>
      <p:ext uri="{BB962C8B-B14F-4D97-AF65-F5344CB8AC3E}">
        <p14:creationId xmlns:p14="http://schemas.microsoft.com/office/powerpoint/2010/main" val="2866359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60606"/>
        </a:solidFill>
        <a:effectLst/>
      </p:bgPr>
    </p:bg>
    <p:spTree>
      <p:nvGrpSpPr>
        <p:cNvPr id="1" name=""/>
        <p:cNvGrpSpPr/>
        <p:nvPr/>
      </p:nvGrpSpPr>
      <p:grpSpPr>
        <a:xfrm>
          <a:off x="0" y="0"/>
          <a:ext cx="0" cy="0"/>
          <a:chOff x="0" y="0"/>
          <a:chExt cx="0" cy="0"/>
        </a:xfrm>
      </p:grpSpPr>
      <p:sp>
        <p:nvSpPr>
          <p:cNvPr id="3" name="AutoShape 3"/>
          <p:cNvSpPr/>
          <p:nvPr/>
        </p:nvSpPr>
        <p:spPr>
          <a:xfrm rot="5400000" flipH="1">
            <a:off x="9102279" y="-148778"/>
            <a:ext cx="235842" cy="18440403"/>
          </a:xfrm>
          <a:prstGeom prst="line">
            <a:avLst/>
          </a:prstGeom>
          <a:ln w="19050" cap="flat">
            <a:solidFill>
              <a:srgbClr val="FFFFFF"/>
            </a:solidFill>
            <a:prstDash val="solid"/>
            <a:headEnd type="none" w="sm" len="sm"/>
            <a:tailEnd type="none" w="sm" len="sm"/>
          </a:ln>
        </p:spPr>
      </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844361" y="9475857"/>
            <a:ext cx="943363" cy="235841"/>
          </a:xfrm>
          <a:prstGeom prst="rect">
            <a:avLst/>
          </a:prstGeom>
        </p:spPr>
      </p:pic>
      <p:sp>
        <p:nvSpPr>
          <p:cNvPr id="5" name="TextBox 5"/>
          <p:cNvSpPr txBox="1"/>
          <p:nvPr/>
        </p:nvSpPr>
        <p:spPr>
          <a:xfrm>
            <a:off x="470005" y="0"/>
            <a:ext cx="1374356" cy="1408462"/>
          </a:xfrm>
          <a:prstGeom prst="rect">
            <a:avLst/>
          </a:prstGeom>
        </p:spPr>
        <p:txBody>
          <a:bodyPr wrap="square" lIns="0" tIns="0" rIns="0" bIns="0" rtlCol="0" anchor="t">
            <a:spAutoFit/>
          </a:bodyPr>
          <a:lstStyle/>
          <a:p>
            <a:pPr>
              <a:lnSpc>
                <a:spcPts val="11713"/>
              </a:lnSpc>
            </a:pPr>
            <a:r>
              <a:rPr lang="en-US" sz="8800" dirty="0">
                <a:solidFill>
                  <a:srgbClr val="FFC033"/>
                </a:solidFill>
                <a:latin typeface="Aileron Heavy Bold"/>
              </a:rPr>
              <a:t>2.</a:t>
            </a:r>
          </a:p>
        </p:txBody>
      </p:sp>
      <p:pic>
        <p:nvPicPr>
          <p:cNvPr id="17" name="Picture 16">
            <a:extLst>
              <a:ext uri="{FF2B5EF4-FFF2-40B4-BE49-F238E27FC236}">
                <a16:creationId xmlns:a16="http://schemas.microsoft.com/office/drawing/2014/main" id="{06FEAC97-7DC2-18CA-7295-518E97F8A873}"/>
              </a:ext>
            </a:extLst>
          </p:cNvPr>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8895620" y="2272991"/>
            <a:ext cx="1005923" cy="754292"/>
          </a:xfrm>
          <a:prstGeom prst="rect">
            <a:avLst/>
          </a:prstGeom>
        </p:spPr>
      </p:pic>
      <p:sp>
        <p:nvSpPr>
          <p:cNvPr id="18" name="TextBox 17">
            <a:extLst>
              <a:ext uri="{FF2B5EF4-FFF2-40B4-BE49-F238E27FC236}">
                <a16:creationId xmlns:a16="http://schemas.microsoft.com/office/drawing/2014/main" id="{CA27CF84-916F-62B6-78CF-52D42FA246B0}"/>
              </a:ext>
            </a:extLst>
          </p:cNvPr>
          <p:cNvSpPr txBox="1"/>
          <p:nvPr/>
        </p:nvSpPr>
        <p:spPr>
          <a:xfrm>
            <a:off x="9847943" y="2481202"/>
            <a:ext cx="7528477" cy="461665"/>
          </a:xfrm>
          <a:prstGeom prst="rect">
            <a:avLst/>
          </a:prstGeom>
          <a:noFill/>
        </p:spPr>
        <p:txBody>
          <a:bodyPr wrap="square" rtlCol="0">
            <a:spAutoFit/>
          </a:bodyPr>
          <a:lstStyle/>
          <a:p>
            <a:r>
              <a:rPr lang="en-IN" sz="2400" b="1" dirty="0">
                <a:solidFill>
                  <a:schemeClr val="bg1"/>
                </a:solidFill>
              </a:rPr>
              <a:t>There are about </a:t>
            </a:r>
            <a:r>
              <a:rPr lang="en-IN" sz="2400" b="1" dirty="0">
                <a:solidFill>
                  <a:srgbClr val="FFC033"/>
                </a:solidFill>
              </a:rPr>
              <a:t>36.33% </a:t>
            </a:r>
            <a:r>
              <a:rPr lang="en-IN" sz="2400" b="1" dirty="0">
                <a:solidFill>
                  <a:schemeClr val="bg1"/>
                </a:solidFill>
              </a:rPr>
              <a:t>increase in year 2020 to 2021</a:t>
            </a:r>
          </a:p>
        </p:txBody>
      </p:sp>
      <p:pic>
        <p:nvPicPr>
          <p:cNvPr id="21" name="Picture 20">
            <a:extLst>
              <a:ext uri="{FF2B5EF4-FFF2-40B4-BE49-F238E27FC236}">
                <a16:creationId xmlns:a16="http://schemas.microsoft.com/office/drawing/2014/main" id="{6B75722F-38E3-4BFE-211D-9238664EAD0F}"/>
              </a:ext>
            </a:extLst>
          </p:cNvPr>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8900077" y="3350659"/>
            <a:ext cx="1005923" cy="754292"/>
          </a:xfrm>
          <a:prstGeom prst="rect">
            <a:avLst/>
          </a:prstGeom>
        </p:spPr>
      </p:pic>
      <p:sp>
        <p:nvSpPr>
          <p:cNvPr id="22" name="TextBox 21">
            <a:extLst>
              <a:ext uri="{FF2B5EF4-FFF2-40B4-BE49-F238E27FC236}">
                <a16:creationId xmlns:a16="http://schemas.microsoft.com/office/drawing/2014/main" id="{9F6F5E73-93AA-139B-D6F9-0A12131800EA}"/>
              </a:ext>
            </a:extLst>
          </p:cNvPr>
          <p:cNvSpPr txBox="1"/>
          <p:nvPr/>
        </p:nvSpPr>
        <p:spPr>
          <a:xfrm>
            <a:off x="9906000" y="3555710"/>
            <a:ext cx="7528477" cy="461665"/>
          </a:xfrm>
          <a:prstGeom prst="rect">
            <a:avLst/>
          </a:prstGeom>
          <a:noFill/>
        </p:spPr>
        <p:txBody>
          <a:bodyPr wrap="square" rtlCol="0">
            <a:spAutoFit/>
          </a:bodyPr>
          <a:lstStyle/>
          <a:p>
            <a:r>
              <a:rPr lang="en-IN" sz="2400" b="1" dirty="0">
                <a:solidFill>
                  <a:schemeClr val="bg1"/>
                </a:solidFill>
              </a:rPr>
              <a:t>There are about </a:t>
            </a:r>
            <a:r>
              <a:rPr lang="en-IN" sz="2400" b="1" dirty="0">
                <a:solidFill>
                  <a:srgbClr val="FFC033"/>
                </a:solidFill>
              </a:rPr>
              <a:t>89 New products </a:t>
            </a:r>
            <a:r>
              <a:rPr lang="en-IN" sz="2400" b="1" dirty="0">
                <a:solidFill>
                  <a:schemeClr val="bg1"/>
                </a:solidFill>
              </a:rPr>
              <a:t>in year </a:t>
            </a:r>
            <a:r>
              <a:rPr lang="en-IN" sz="2400" b="1" dirty="0">
                <a:solidFill>
                  <a:srgbClr val="FFC033"/>
                </a:solidFill>
              </a:rPr>
              <a:t>2021</a:t>
            </a:r>
            <a:endParaRPr lang="en-IN" sz="2400" b="1" dirty="0">
              <a:solidFill>
                <a:schemeClr val="bg1"/>
              </a:solidFill>
            </a:endParaRPr>
          </a:p>
        </p:txBody>
      </p:sp>
      <p:pic>
        <p:nvPicPr>
          <p:cNvPr id="6" name="Picture 5">
            <a:extLst>
              <a:ext uri="{FF2B5EF4-FFF2-40B4-BE49-F238E27FC236}">
                <a16:creationId xmlns:a16="http://schemas.microsoft.com/office/drawing/2014/main" id="{7CFF9A2A-7729-1251-3724-D41DA27467C0}"/>
              </a:ext>
            </a:extLst>
          </p:cNvPr>
          <p:cNvPicPr>
            <a:picLocks noChangeAspect="1"/>
          </p:cNvPicPr>
          <p:nvPr/>
        </p:nvPicPr>
        <p:blipFill>
          <a:blip r:embed="rId5"/>
          <a:stretch>
            <a:fillRect/>
          </a:stretch>
        </p:blipFill>
        <p:spPr>
          <a:xfrm>
            <a:off x="1352872" y="2539868"/>
            <a:ext cx="6888879" cy="5727832"/>
          </a:xfrm>
          <a:prstGeom prst="rect">
            <a:avLst/>
          </a:prstGeom>
        </p:spPr>
      </p:pic>
      <p:sp>
        <p:nvSpPr>
          <p:cNvPr id="8" name="TextBox 16">
            <a:extLst>
              <a:ext uri="{FF2B5EF4-FFF2-40B4-BE49-F238E27FC236}">
                <a16:creationId xmlns:a16="http://schemas.microsoft.com/office/drawing/2014/main" id="{E56248B5-E16E-A9CF-E585-66E6494D509D}"/>
              </a:ext>
            </a:extLst>
          </p:cNvPr>
          <p:cNvSpPr txBox="1"/>
          <p:nvPr/>
        </p:nvSpPr>
        <p:spPr>
          <a:xfrm>
            <a:off x="1981200" y="401968"/>
            <a:ext cx="16555972" cy="861390"/>
          </a:xfrm>
          <a:prstGeom prst="rect">
            <a:avLst/>
          </a:prstGeom>
        </p:spPr>
        <p:txBody>
          <a:bodyPr wrap="square" lIns="0" tIns="0" rIns="0" bIns="0" rtlCol="0" anchor="t">
            <a:spAutoFit/>
          </a:bodyPr>
          <a:lstStyle/>
          <a:p>
            <a:pPr>
              <a:lnSpc>
                <a:spcPts val="7345"/>
              </a:lnSpc>
            </a:pPr>
            <a:r>
              <a:rPr lang="en-US" sz="5400" dirty="0">
                <a:solidFill>
                  <a:srgbClr val="FFC033"/>
                </a:solidFill>
                <a:latin typeface="Aileron Heavy Bold" panose="020B0604020202020204" charset="0"/>
              </a:rPr>
              <a:t>PRODUCT INCREASE FROM 2020 TO 2021</a:t>
            </a:r>
            <a:endParaRPr lang="en-US" sz="5400" dirty="0">
              <a:solidFill>
                <a:srgbClr val="FFC033"/>
              </a:solidFill>
              <a:latin typeface="Aileron Heavy Bold"/>
            </a:endParaRPr>
          </a:p>
        </p:txBody>
      </p:sp>
      <p:pic>
        <p:nvPicPr>
          <p:cNvPr id="2" name="Picture 1">
            <a:extLst>
              <a:ext uri="{FF2B5EF4-FFF2-40B4-BE49-F238E27FC236}">
                <a16:creationId xmlns:a16="http://schemas.microsoft.com/office/drawing/2014/main" id="{55FDD9A2-C5BC-A9DA-3B61-A9BE2DA1B909}"/>
              </a:ext>
            </a:extLst>
          </p:cNvPr>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8895619" y="4428327"/>
            <a:ext cx="1005923" cy="754292"/>
          </a:xfrm>
          <a:prstGeom prst="rect">
            <a:avLst/>
          </a:prstGeom>
        </p:spPr>
      </p:pic>
      <p:sp>
        <p:nvSpPr>
          <p:cNvPr id="7" name="TextBox 6">
            <a:extLst>
              <a:ext uri="{FF2B5EF4-FFF2-40B4-BE49-F238E27FC236}">
                <a16:creationId xmlns:a16="http://schemas.microsoft.com/office/drawing/2014/main" id="{0D3A80AA-1AA7-18DC-27E4-553A24E58EA6}"/>
              </a:ext>
            </a:extLst>
          </p:cNvPr>
          <p:cNvSpPr txBox="1"/>
          <p:nvPr/>
        </p:nvSpPr>
        <p:spPr>
          <a:xfrm>
            <a:off x="9906000" y="4348000"/>
            <a:ext cx="7528477" cy="830997"/>
          </a:xfrm>
          <a:prstGeom prst="rect">
            <a:avLst/>
          </a:prstGeom>
          <a:noFill/>
        </p:spPr>
        <p:txBody>
          <a:bodyPr wrap="square" rtlCol="0">
            <a:spAutoFit/>
          </a:bodyPr>
          <a:lstStyle/>
          <a:p>
            <a:r>
              <a:rPr lang="en-US" sz="2400" b="1" i="0" dirty="0">
                <a:solidFill>
                  <a:schemeClr val="bg1"/>
                </a:solidFill>
                <a:effectLst/>
              </a:rPr>
              <a:t>A 33.3% increase in a product in a single year can be an </a:t>
            </a:r>
            <a:r>
              <a:rPr lang="en-US" sz="2400" b="1" i="0" dirty="0">
                <a:solidFill>
                  <a:srgbClr val="FFC000"/>
                </a:solidFill>
                <a:effectLst/>
              </a:rPr>
              <a:t>encouraging sign</a:t>
            </a:r>
            <a:endParaRPr lang="en-IN" sz="2400" b="1" dirty="0">
              <a:solidFill>
                <a:srgbClr val="FFC000"/>
              </a:solidFill>
            </a:endParaRPr>
          </a:p>
        </p:txBody>
      </p:sp>
      <p:pic>
        <p:nvPicPr>
          <p:cNvPr id="9" name="Picture 8">
            <a:extLst>
              <a:ext uri="{FF2B5EF4-FFF2-40B4-BE49-F238E27FC236}">
                <a16:creationId xmlns:a16="http://schemas.microsoft.com/office/drawing/2014/main" id="{FC02DD88-8F50-63BE-D158-D3D5CE128D3B}"/>
              </a:ext>
            </a:extLst>
          </p:cNvPr>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8895619" y="5502373"/>
            <a:ext cx="1005923" cy="754292"/>
          </a:xfrm>
          <a:prstGeom prst="rect">
            <a:avLst/>
          </a:prstGeom>
        </p:spPr>
      </p:pic>
      <p:sp>
        <p:nvSpPr>
          <p:cNvPr id="10" name="TextBox 9">
            <a:extLst>
              <a:ext uri="{FF2B5EF4-FFF2-40B4-BE49-F238E27FC236}">
                <a16:creationId xmlns:a16="http://schemas.microsoft.com/office/drawing/2014/main" id="{D551EAFA-08C7-6DD3-A866-D80846F11AFF}"/>
              </a:ext>
            </a:extLst>
          </p:cNvPr>
          <p:cNvSpPr txBox="1"/>
          <p:nvPr/>
        </p:nvSpPr>
        <p:spPr>
          <a:xfrm>
            <a:off x="9905999" y="5403784"/>
            <a:ext cx="7528477" cy="830997"/>
          </a:xfrm>
          <a:prstGeom prst="rect">
            <a:avLst/>
          </a:prstGeom>
          <a:noFill/>
        </p:spPr>
        <p:txBody>
          <a:bodyPr wrap="square" rtlCol="0">
            <a:spAutoFit/>
          </a:bodyPr>
          <a:lstStyle/>
          <a:p>
            <a:r>
              <a:rPr lang="en-US" sz="2400" b="1" i="0" dirty="0">
                <a:solidFill>
                  <a:schemeClr val="bg1"/>
                </a:solidFill>
                <a:effectLst/>
              </a:rPr>
              <a:t>It is important to ensure that each new </a:t>
            </a:r>
            <a:r>
              <a:rPr lang="en-US" sz="2400" b="1" i="0" dirty="0">
                <a:solidFill>
                  <a:srgbClr val="FFC000"/>
                </a:solidFill>
                <a:effectLst/>
              </a:rPr>
              <a:t>product meets a customer need </a:t>
            </a:r>
            <a:r>
              <a:rPr lang="en-US" sz="2400" b="1" i="0" dirty="0">
                <a:solidFill>
                  <a:schemeClr val="bg1"/>
                </a:solidFill>
                <a:effectLst/>
              </a:rPr>
              <a:t>and is profitable</a:t>
            </a:r>
            <a:endParaRPr lang="en-IN" sz="2400" b="1" dirty="0">
              <a:solidFill>
                <a:schemeClr val="bg1"/>
              </a:solidFill>
            </a:endParaRPr>
          </a:p>
        </p:txBody>
      </p:sp>
      <p:sp>
        <p:nvSpPr>
          <p:cNvPr id="12" name="TextBox 11">
            <a:extLst>
              <a:ext uri="{FF2B5EF4-FFF2-40B4-BE49-F238E27FC236}">
                <a16:creationId xmlns:a16="http://schemas.microsoft.com/office/drawing/2014/main" id="{3BF3B535-4F1F-59BB-9DC8-7D028FDD0F70}"/>
              </a:ext>
            </a:extLst>
          </p:cNvPr>
          <p:cNvSpPr txBox="1"/>
          <p:nvPr/>
        </p:nvSpPr>
        <p:spPr>
          <a:xfrm>
            <a:off x="9854569" y="6477830"/>
            <a:ext cx="7528477" cy="830997"/>
          </a:xfrm>
          <a:prstGeom prst="rect">
            <a:avLst/>
          </a:prstGeom>
          <a:noFill/>
        </p:spPr>
        <p:txBody>
          <a:bodyPr wrap="square" rtlCol="0">
            <a:spAutoFit/>
          </a:bodyPr>
          <a:lstStyle/>
          <a:p>
            <a:r>
              <a:rPr lang="en-US" sz="2400" b="1" i="0" dirty="0">
                <a:solidFill>
                  <a:schemeClr val="bg1"/>
                </a:solidFill>
                <a:effectLst/>
              </a:rPr>
              <a:t>It is equally important to </a:t>
            </a:r>
            <a:r>
              <a:rPr lang="en-US" sz="2400" b="1" i="0" dirty="0">
                <a:solidFill>
                  <a:srgbClr val="FFC000"/>
                </a:solidFill>
                <a:effectLst/>
              </a:rPr>
              <a:t>monitor the sales performance </a:t>
            </a:r>
            <a:r>
              <a:rPr lang="en-US" sz="2400" b="1" i="0" dirty="0">
                <a:solidFill>
                  <a:schemeClr val="bg1"/>
                </a:solidFill>
                <a:effectLst/>
              </a:rPr>
              <a:t>of the new product.</a:t>
            </a:r>
            <a:endParaRPr lang="en-IN" sz="2400" b="1" dirty="0">
              <a:solidFill>
                <a:schemeClr val="bg1"/>
              </a:solidFill>
            </a:endParaRPr>
          </a:p>
        </p:txBody>
      </p:sp>
      <p:pic>
        <p:nvPicPr>
          <p:cNvPr id="13" name="Picture 12">
            <a:extLst>
              <a:ext uri="{FF2B5EF4-FFF2-40B4-BE49-F238E27FC236}">
                <a16:creationId xmlns:a16="http://schemas.microsoft.com/office/drawing/2014/main" id="{8929D74F-8722-2918-8380-8CE4F1FACB8F}"/>
              </a:ext>
            </a:extLst>
          </p:cNvPr>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8895619" y="6576419"/>
            <a:ext cx="1005923" cy="754292"/>
          </a:xfrm>
          <a:prstGeom prst="rect">
            <a:avLst/>
          </a:prstGeom>
        </p:spPr>
      </p:pic>
    </p:spTree>
    <p:extLst>
      <p:ext uri="{BB962C8B-B14F-4D97-AF65-F5344CB8AC3E}">
        <p14:creationId xmlns:p14="http://schemas.microsoft.com/office/powerpoint/2010/main" val="2618405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60606"/>
        </a:solidFill>
        <a:effectLst/>
      </p:bgPr>
    </p:bg>
    <p:spTree>
      <p:nvGrpSpPr>
        <p:cNvPr id="1" name=""/>
        <p:cNvGrpSpPr/>
        <p:nvPr/>
      </p:nvGrpSpPr>
      <p:grpSpPr>
        <a:xfrm>
          <a:off x="0" y="0"/>
          <a:ext cx="0" cy="0"/>
          <a:chOff x="0" y="0"/>
          <a:chExt cx="0" cy="0"/>
        </a:xfrm>
      </p:grpSpPr>
      <p:sp>
        <p:nvSpPr>
          <p:cNvPr id="3" name="AutoShape 3"/>
          <p:cNvSpPr/>
          <p:nvPr/>
        </p:nvSpPr>
        <p:spPr>
          <a:xfrm rot="5400000" flipH="1">
            <a:off x="9102279" y="-148778"/>
            <a:ext cx="235842" cy="18440403"/>
          </a:xfrm>
          <a:prstGeom prst="line">
            <a:avLst/>
          </a:prstGeom>
          <a:ln w="19050" cap="flat">
            <a:solidFill>
              <a:srgbClr val="FFFFFF"/>
            </a:solidFill>
            <a:prstDash val="solid"/>
            <a:headEnd type="none" w="sm" len="sm"/>
            <a:tailEnd type="none" w="sm" len="sm"/>
          </a:ln>
        </p:spPr>
      </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844361" y="9475857"/>
            <a:ext cx="943363" cy="235841"/>
          </a:xfrm>
          <a:prstGeom prst="rect">
            <a:avLst/>
          </a:prstGeom>
        </p:spPr>
      </p:pic>
      <p:sp>
        <p:nvSpPr>
          <p:cNvPr id="5" name="TextBox 5"/>
          <p:cNvSpPr txBox="1"/>
          <p:nvPr/>
        </p:nvSpPr>
        <p:spPr>
          <a:xfrm>
            <a:off x="470005" y="0"/>
            <a:ext cx="1374356" cy="1408462"/>
          </a:xfrm>
          <a:prstGeom prst="rect">
            <a:avLst/>
          </a:prstGeom>
        </p:spPr>
        <p:txBody>
          <a:bodyPr wrap="square" lIns="0" tIns="0" rIns="0" bIns="0" rtlCol="0" anchor="t">
            <a:spAutoFit/>
          </a:bodyPr>
          <a:lstStyle/>
          <a:p>
            <a:pPr>
              <a:lnSpc>
                <a:spcPts val="11713"/>
              </a:lnSpc>
            </a:pPr>
            <a:r>
              <a:rPr lang="en-US" sz="8800" dirty="0">
                <a:solidFill>
                  <a:srgbClr val="FFC033"/>
                </a:solidFill>
                <a:latin typeface="Aileron Heavy Bold"/>
              </a:rPr>
              <a:t>3.</a:t>
            </a:r>
          </a:p>
        </p:txBody>
      </p:sp>
      <p:sp>
        <p:nvSpPr>
          <p:cNvPr id="6" name="TextBox 5">
            <a:extLst>
              <a:ext uri="{FF2B5EF4-FFF2-40B4-BE49-F238E27FC236}">
                <a16:creationId xmlns:a16="http://schemas.microsoft.com/office/drawing/2014/main" id="{FB2E31C1-E91E-6D68-AEDE-EE14998BE37F}"/>
              </a:ext>
            </a:extLst>
          </p:cNvPr>
          <p:cNvSpPr txBox="1"/>
          <p:nvPr/>
        </p:nvSpPr>
        <p:spPr>
          <a:xfrm>
            <a:off x="1524000" y="1678645"/>
            <a:ext cx="15852182" cy="1200329"/>
          </a:xfrm>
          <a:prstGeom prst="rect">
            <a:avLst/>
          </a:prstGeom>
          <a:noFill/>
        </p:spPr>
        <p:txBody>
          <a:bodyPr wrap="square">
            <a:spAutoFit/>
          </a:bodyPr>
          <a:lstStyle/>
          <a:p>
            <a:r>
              <a:rPr lang="en-US" sz="3600" b="0" i="0" u="none" strike="noStrike" baseline="0" dirty="0">
                <a:solidFill>
                  <a:schemeClr val="bg1"/>
                </a:solidFill>
                <a:latin typeface="Aileron Heavy Bold" panose="020B0604020202020204" charset="0"/>
              </a:rPr>
              <a:t> Provide a report with all the unique product counts for each segment and sort them in descending order of product counts. </a:t>
            </a:r>
            <a:endParaRPr lang="en-IN" sz="3600" dirty="0">
              <a:solidFill>
                <a:schemeClr val="bg1"/>
              </a:solidFill>
              <a:latin typeface="Aileron Heavy Bold" panose="020B0604020202020204" charset="0"/>
            </a:endParaRPr>
          </a:p>
        </p:txBody>
      </p:sp>
      <p:pic>
        <p:nvPicPr>
          <p:cNvPr id="9" name="Picture 8">
            <a:extLst>
              <a:ext uri="{FF2B5EF4-FFF2-40B4-BE49-F238E27FC236}">
                <a16:creationId xmlns:a16="http://schemas.microsoft.com/office/drawing/2014/main" id="{CCFE60BB-641D-BD7E-EDBC-CFD2445869DA}"/>
              </a:ext>
            </a:extLst>
          </p:cNvPr>
          <p:cNvPicPr>
            <a:picLocks noChangeAspect="1"/>
          </p:cNvPicPr>
          <p:nvPr/>
        </p:nvPicPr>
        <p:blipFill>
          <a:blip r:embed="rId4"/>
          <a:stretch>
            <a:fillRect/>
          </a:stretch>
        </p:blipFill>
        <p:spPr>
          <a:xfrm>
            <a:off x="6477000" y="3771900"/>
            <a:ext cx="5107993" cy="3412575"/>
          </a:xfrm>
          <a:prstGeom prst="rect">
            <a:avLst/>
          </a:prstGeom>
        </p:spPr>
      </p:pic>
    </p:spTree>
    <p:extLst>
      <p:ext uri="{BB962C8B-B14F-4D97-AF65-F5344CB8AC3E}">
        <p14:creationId xmlns:p14="http://schemas.microsoft.com/office/powerpoint/2010/main" val="2024042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60606"/>
        </a:solidFill>
        <a:effectLst/>
      </p:bgPr>
    </p:bg>
    <p:spTree>
      <p:nvGrpSpPr>
        <p:cNvPr id="1" name=""/>
        <p:cNvGrpSpPr/>
        <p:nvPr/>
      </p:nvGrpSpPr>
      <p:grpSpPr>
        <a:xfrm>
          <a:off x="0" y="0"/>
          <a:ext cx="0" cy="0"/>
          <a:chOff x="0" y="0"/>
          <a:chExt cx="0" cy="0"/>
        </a:xfrm>
      </p:grpSpPr>
      <p:sp>
        <p:nvSpPr>
          <p:cNvPr id="3" name="AutoShape 3"/>
          <p:cNvSpPr/>
          <p:nvPr/>
        </p:nvSpPr>
        <p:spPr>
          <a:xfrm rot="5400000" flipH="1">
            <a:off x="9102279" y="-148778"/>
            <a:ext cx="235842" cy="18440403"/>
          </a:xfrm>
          <a:prstGeom prst="line">
            <a:avLst/>
          </a:prstGeom>
          <a:ln w="19050" cap="flat">
            <a:solidFill>
              <a:srgbClr val="FFFFFF"/>
            </a:solidFill>
            <a:prstDash val="solid"/>
            <a:headEnd type="none" w="sm" len="sm"/>
            <a:tailEnd type="none" w="sm" len="sm"/>
          </a:ln>
        </p:spPr>
      </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844361" y="9475857"/>
            <a:ext cx="943363" cy="235841"/>
          </a:xfrm>
          <a:prstGeom prst="rect">
            <a:avLst/>
          </a:prstGeom>
        </p:spPr>
      </p:pic>
      <p:sp>
        <p:nvSpPr>
          <p:cNvPr id="5" name="TextBox 5"/>
          <p:cNvSpPr txBox="1"/>
          <p:nvPr/>
        </p:nvSpPr>
        <p:spPr>
          <a:xfrm>
            <a:off x="470005" y="0"/>
            <a:ext cx="1374356" cy="1408462"/>
          </a:xfrm>
          <a:prstGeom prst="rect">
            <a:avLst/>
          </a:prstGeom>
        </p:spPr>
        <p:txBody>
          <a:bodyPr wrap="square" lIns="0" tIns="0" rIns="0" bIns="0" rtlCol="0" anchor="t">
            <a:spAutoFit/>
          </a:bodyPr>
          <a:lstStyle/>
          <a:p>
            <a:pPr>
              <a:lnSpc>
                <a:spcPts val="11713"/>
              </a:lnSpc>
            </a:pPr>
            <a:r>
              <a:rPr lang="en-US" sz="8800" dirty="0">
                <a:solidFill>
                  <a:srgbClr val="FFC033"/>
                </a:solidFill>
                <a:latin typeface="Aileron Heavy Bold"/>
              </a:rPr>
              <a:t>3.</a:t>
            </a:r>
          </a:p>
        </p:txBody>
      </p:sp>
      <p:pic>
        <p:nvPicPr>
          <p:cNvPr id="6" name="Picture 5">
            <a:extLst>
              <a:ext uri="{FF2B5EF4-FFF2-40B4-BE49-F238E27FC236}">
                <a16:creationId xmlns:a16="http://schemas.microsoft.com/office/drawing/2014/main" id="{6062985C-4CCB-7606-9FC7-EB4C8E822758}"/>
              </a:ext>
            </a:extLst>
          </p:cNvPr>
          <p:cNvPicPr>
            <a:picLocks noChangeAspect="1"/>
          </p:cNvPicPr>
          <p:nvPr/>
        </p:nvPicPr>
        <p:blipFill>
          <a:blip r:embed="rId4"/>
          <a:stretch>
            <a:fillRect/>
          </a:stretch>
        </p:blipFill>
        <p:spPr>
          <a:xfrm>
            <a:off x="1163809" y="2823663"/>
            <a:ext cx="7493611" cy="4218285"/>
          </a:xfrm>
          <a:prstGeom prst="rect">
            <a:avLst/>
          </a:prstGeom>
        </p:spPr>
      </p:pic>
      <p:pic>
        <p:nvPicPr>
          <p:cNvPr id="19" name="Picture 18">
            <a:extLst>
              <a:ext uri="{FF2B5EF4-FFF2-40B4-BE49-F238E27FC236}">
                <a16:creationId xmlns:a16="http://schemas.microsoft.com/office/drawing/2014/main" id="{0827B066-65C4-41CE-D0F0-6018A7AE14BD}"/>
              </a:ext>
            </a:extLst>
          </p:cNvPr>
          <p:cNvPicPr>
            <a:picLocks noChangeAspect="1"/>
          </p:cNvPicPr>
          <p:nvPr/>
        </p:nvPicPr>
        <p:blipFill>
          <a:blip r:embed="rId5"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8918220" y="4057859"/>
            <a:ext cx="1005923" cy="754292"/>
          </a:xfrm>
          <a:prstGeom prst="rect">
            <a:avLst/>
          </a:prstGeom>
        </p:spPr>
      </p:pic>
      <p:sp>
        <p:nvSpPr>
          <p:cNvPr id="20" name="TextBox 19">
            <a:extLst>
              <a:ext uri="{FF2B5EF4-FFF2-40B4-BE49-F238E27FC236}">
                <a16:creationId xmlns:a16="http://schemas.microsoft.com/office/drawing/2014/main" id="{28BE6B55-814F-D8DC-116F-E531ED8F7EAB}"/>
              </a:ext>
            </a:extLst>
          </p:cNvPr>
          <p:cNvSpPr txBox="1"/>
          <p:nvPr/>
        </p:nvSpPr>
        <p:spPr>
          <a:xfrm>
            <a:off x="9982200" y="4018890"/>
            <a:ext cx="7528477" cy="830997"/>
          </a:xfrm>
          <a:prstGeom prst="rect">
            <a:avLst/>
          </a:prstGeom>
          <a:noFill/>
        </p:spPr>
        <p:txBody>
          <a:bodyPr wrap="square" rtlCol="0">
            <a:spAutoFit/>
          </a:bodyPr>
          <a:lstStyle/>
          <a:p>
            <a:r>
              <a:rPr lang="en-IN" sz="2400" b="1" dirty="0">
                <a:solidFill>
                  <a:srgbClr val="FFC033"/>
                </a:solidFill>
              </a:rPr>
              <a:t>Notebook</a:t>
            </a:r>
            <a:r>
              <a:rPr lang="en-IN" sz="2400" b="1" dirty="0">
                <a:solidFill>
                  <a:schemeClr val="bg1"/>
                </a:solidFill>
              </a:rPr>
              <a:t> segment has the highest product compared to other segments. </a:t>
            </a:r>
          </a:p>
        </p:txBody>
      </p:sp>
      <p:pic>
        <p:nvPicPr>
          <p:cNvPr id="21" name="Picture 20">
            <a:extLst>
              <a:ext uri="{FF2B5EF4-FFF2-40B4-BE49-F238E27FC236}">
                <a16:creationId xmlns:a16="http://schemas.microsoft.com/office/drawing/2014/main" id="{6B75722F-38E3-4BFE-211D-9238664EAD0F}"/>
              </a:ext>
            </a:extLst>
          </p:cNvPr>
          <p:cNvPicPr>
            <a:picLocks noChangeAspect="1"/>
          </p:cNvPicPr>
          <p:nvPr/>
        </p:nvPicPr>
        <p:blipFill>
          <a:blip r:embed="rId5"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8976277" y="5167049"/>
            <a:ext cx="1005923" cy="754292"/>
          </a:xfrm>
          <a:prstGeom prst="rect">
            <a:avLst/>
          </a:prstGeom>
        </p:spPr>
      </p:pic>
      <p:sp>
        <p:nvSpPr>
          <p:cNvPr id="22" name="TextBox 21">
            <a:extLst>
              <a:ext uri="{FF2B5EF4-FFF2-40B4-BE49-F238E27FC236}">
                <a16:creationId xmlns:a16="http://schemas.microsoft.com/office/drawing/2014/main" id="{9F6F5E73-93AA-139B-D6F9-0A12131800EA}"/>
              </a:ext>
            </a:extLst>
          </p:cNvPr>
          <p:cNvSpPr txBox="1"/>
          <p:nvPr/>
        </p:nvSpPr>
        <p:spPr>
          <a:xfrm>
            <a:off x="9982200" y="5372100"/>
            <a:ext cx="7528477" cy="461665"/>
          </a:xfrm>
          <a:prstGeom prst="rect">
            <a:avLst/>
          </a:prstGeom>
          <a:noFill/>
        </p:spPr>
        <p:txBody>
          <a:bodyPr wrap="square" rtlCol="0">
            <a:spAutoFit/>
          </a:bodyPr>
          <a:lstStyle/>
          <a:p>
            <a:r>
              <a:rPr lang="en-IN" sz="2400" b="1" dirty="0">
                <a:solidFill>
                  <a:schemeClr val="bg1"/>
                </a:solidFill>
              </a:rPr>
              <a:t>There are about </a:t>
            </a:r>
            <a:r>
              <a:rPr lang="en-IN" sz="2400" b="1" dirty="0">
                <a:solidFill>
                  <a:srgbClr val="FFC033"/>
                </a:solidFill>
              </a:rPr>
              <a:t>397 products in total.</a:t>
            </a:r>
            <a:endParaRPr lang="en-IN" sz="2400" b="1" dirty="0">
              <a:solidFill>
                <a:schemeClr val="bg1"/>
              </a:solidFill>
            </a:endParaRPr>
          </a:p>
        </p:txBody>
      </p:sp>
      <p:sp>
        <p:nvSpPr>
          <p:cNvPr id="2" name="TextBox 16">
            <a:extLst>
              <a:ext uri="{FF2B5EF4-FFF2-40B4-BE49-F238E27FC236}">
                <a16:creationId xmlns:a16="http://schemas.microsoft.com/office/drawing/2014/main" id="{59EED79C-5ED7-C14C-FAE8-EF33F939C813}"/>
              </a:ext>
            </a:extLst>
          </p:cNvPr>
          <p:cNvSpPr txBox="1"/>
          <p:nvPr/>
        </p:nvSpPr>
        <p:spPr>
          <a:xfrm>
            <a:off x="1981200" y="401968"/>
            <a:ext cx="16555972" cy="861390"/>
          </a:xfrm>
          <a:prstGeom prst="rect">
            <a:avLst/>
          </a:prstGeom>
        </p:spPr>
        <p:txBody>
          <a:bodyPr wrap="square" lIns="0" tIns="0" rIns="0" bIns="0" rtlCol="0" anchor="t">
            <a:spAutoFit/>
          </a:bodyPr>
          <a:lstStyle/>
          <a:p>
            <a:pPr>
              <a:lnSpc>
                <a:spcPts val="7345"/>
              </a:lnSpc>
            </a:pPr>
            <a:r>
              <a:rPr lang="en-US" sz="5400" b="0" i="0" u="none" strike="noStrike" baseline="0" dirty="0">
                <a:solidFill>
                  <a:srgbClr val="FFC033"/>
                </a:solidFill>
                <a:latin typeface="Aileron Heavy Bold" panose="020B0604020202020204" charset="0"/>
              </a:rPr>
              <a:t>UNIQUE PRODUCTS FOR EACH SEGMENTS</a:t>
            </a:r>
            <a:endParaRPr lang="en-US" sz="5400" dirty="0">
              <a:solidFill>
                <a:srgbClr val="FFC033"/>
              </a:solidFill>
              <a:latin typeface="Aileron Heavy Bold"/>
            </a:endParaRPr>
          </a:p>
        </p:txBody>
      </p:sp>
    </p:spTree>
    <p:extLst>
      <p:ext uri="{BB962C8B-B14F-4D97-AF65-F5344CB8AC3E}">
        <p14:creationId xmlns:p14="http://schemas.microsoft.com/office/powerpoint/2010/main" val="2929438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60606"/>
        </a:solidFill>
        <a:effectLst/>
      </p:bgPr>
    </p:bg>
    <p:spTree>
      <p:nvGrpSpPr>
        <p:cNvPr id="1" name=""/>
        <p:cNvGrpSpPr/>
        <p:nvPr/>
      </p:nvGrpSpPr>
      <p:grpSpPr>
        <a:xfrm>
          <a:off x="0" y="0"/>
          <a:ext cx="0" cy="0"/>
          <a:chOff x="0" y="0"/>
          <a:chExt cx="0" cy="0"/>
        </a:xfrm>
      </p:grpSpPr>
      <p:sp>
        <p:nvSpPr>
          <p:cNvPr id="3" name="AutoShape 3"/>
          <p:cNvSpPr/>
          <p:nvPr/>
        </p:nvSpPr>
        <p:spPr>
          <a:xfrm rot="5400000" flipH="1">
            <a:off x="9102279" y="-148778"/>
            <a:ext cx="235842" cy="18440403"/>
          </a:xfrm>
          <a:prstGeom prst="line">
            <a:avLst/>
          </a:prstGeom>
          <a:ln w="19050" cap="flat">
            <a:solidFill>
              <a:srgbClr val="FFFFFF"/>
            </a:solidFill>
            <a:prstDash val="solid"/>
            <a:headEnd type="none" w="sm" len="sm"/>
            <a:tailEnd type="none" w="sm" len="sm"/>
          </a:ln>
        </p:spPr>
      </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844361" y="9475857"/>
            <a:ext cx="943363" cy="235841"/>
          </a:xfrm>
          <a:prstGeom prst="rect">
            <a:avLst/>
          </a:prstGeom>
        </p:spPr>
      </p:pic>
      <p:sp>
        <p:nvSpPr>
          <p:cNvPr id="5" name="TextBox 5"/>
          <p:cNvSpPr txBox="1"/>
          <p:nvPr/>
        </p:nvSpPr>
        <p:spPr>
          <a:xfrm>
            <a:off x="470005" y="0"/>
            <a:ext cx="1374356" cy="1408462"/>
          </a:xfrm>
          <a:prstGeom prst="rect">
            <a:avLst/>
          </a:prstGeom>
        </p:spPr>
        <p:txBody>
          <a:bodyPr wrap="square" lIns="0" tIns="0" rIns="0" bIns="0" rtlCol="0" anchor="t">
            <a:spAutoFit/>
          </a:bodyPr>
          <a:lstStyle/>
          <a:p>
            <a:pPr>
              <a:lnSpc>
                <a:spcPts val="11713"/>
              </a:lnSpc>
            </a:pPr>
            <a:r>
              <a:rPr lang="en-US" sz="8800" dirty="0">
                <a:solidFill>
                  <a:srgbClr val="FFC033"/>
                </a:solidFill>
                <a:latin typeface="Aileron Heavy Bold"/>
              </a:rPr>
              <a:t>4.</a:t>
            </a:r>
          </a:p>
        </p:txBody>
      </p:sp>
      <p:sp>
        <p:nvSpPr>
          <p:cNvPr id="6" name="TextBox 5">
            <a:extLst>
              <a:ext uri="{FF2B5EF4-FFF2-40B4-BE49-F238E27FC236}">
                <a16:creationId xmlns:a16="http://schemas.microsoft.com/office/drawing/2014/main" id="{FB2E31C1-E91E-6D68-AEDE-EE14998BE37F}"/>
              </a:ext>
            </a:extLst>
          </p:cNvPr>
          <p:cNvSpPr txBox="1"/>
          <p:nvPr/>
        </p:nvSpPr>
        <p:spPr>
          <a:xfrm>
            <a:off x="1524000" y="1390240"/>
            <a:ext cx="15852182" cy="1200329"/>
          </a:xfrm>
          <a:prstGeom prst="rect">
            <a:avLst/>
          </a:prstGeom>
          <a:noFill/>
        </p:spPr>
        <p:txBody>
          <a:bodyPr wrap="square">
            <a:spAutoFit/>
          </a:bodyPr>
          <a:lstStyle/>
          <a:p>
            <a:r>
              <a:rPr lang="en-US" sz="3600" b="0" i="0" u="none" strike="noStrike" baseline="0" dirty="0">
                <a:solidFill>
                  <a:schemeClr val="bg1"/>
                </a:solidFill>
                <a:latin typeface="Aileron Heavy Bold" panose="020B0604020202020204" charset="0"/>
              </a:rPr>
              <a:t> Which segment had the most increase in unique products in 2021 vs 2020? </a:t>
            </a:r>
            <a:endParaRPr lang="en-IN" sz="3600" dirty="0">
              <a:solidFill>
                <a:schemeClr val="bg1"/>
              </a:solidFill>
              <a:latin typeface="Aileron Heavy Bold" panose="020B0604020202020204" charset="0"/>
            </a:endParaRPr>
          </a:p>
        </p:txBody>
      </p:sp>
      <p:pic>
        <p:nvPicPr>
          <p:cNvPr id="7" name="Picture 6">
            <a:extLst>
              <a:ext uri="{FF2B5EF4-FFF2-40B4-BE49-F238E27FC236}">
                <a16:creationId xmlns:a16="http://schemas.microsoft.com/office/drawing/2014/main" id="{6D377493-4C81-094C-FC31-42C6BA0355AE}"/>
              </a:ext>
            </a:extLst>
          </p:cNvPr>
          <p:cNvPicPr>
            <a:picLocks noChangeAspect="1"/>
          </p:cNvPicPr>
          <p:nvPr/>
        </p:nvPicPr>
        <p:blipFill>
          <a:blip r:embed="rId4"/>
          <a:stretch>
            <a:fillRect/>
          </a:stretch>
        </p:blipFill>
        <p:spPr>
          <a:xfrm>
            <a:off x="1676400" y="3543300"/>
            <a:ext cx="9593403" cy="3036622"/>
          </a:xfrm>
          <a:prstGeom prst="rect">
            <a:avLst/>
          </a:prstGeom>
        </p:spPr>
      </p:pic>
    </p:spTree>
    <p:extLst>
      <p:ext uri="{BB962C8B-B14F-4D97-AF65-F5344CB8AC3E}">
        <p14:creationId xmlns:p14="http://schemas.microsoft.com/office/powerpoint/2010/main" val="835503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60606"/>
        </a:solidFill>
        <a:effectLst/>
      </p:bgPr>
    </p:bg>
    <p:spTree>
      <p:nvGrpSpPr>
        <p:cNvPr id="1" name=""/>
        <p:cNvGrpSpPr/>
        <p:nvPr/>
      </p:nvGrpSpPr>
      <p:grpSpPr>
        <a:xfrm>
          <a:off x="0" y="0"/>
          <a:ext cx="0" cy="0"/>
          <a:chOff x="0" y="0"/>
          <a:chExt cx="0" cy="0"/>
        </a:xfrm>
      </p:grpSpPr>
      <p:sp>
        <p:nvSpPr>
          <p:cNvPr id="3" name="AutoShape 3"/>
          <p:cNvSpPr/>
          <p:nvPr/>
        </p:nvSpPr>
        <p:spPr>
          <a:xfrm rot="5400000" flipH="1">
            <a:off x="9102279" y="-148778"/>
            <a:ext cx="235842" cy="18440403"/>
          </a:xfrm>
          <a:prstGeom prst="line">
            <a:avLst/>
          </a:prstGeom>
          <a:ln w="19050" cap="flat">
            <a:solidFill>
              <a:srgbClr val="FFFFFF"/>
            </a:solidFill>
            <a:prstDash val="solid"/>
            <a:headEnd type="none" w="sm" len="sm"/>
            <a:tailEnd type="none" w="sm" len="sm"/>
          </a:ln>
        </p:spPr>
      </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844361" y="9475857"/>
            <a:ext cx="943363" cy="235841"/>
          </a:xfrm>
          <a:prstGeom prst="rect">
            <a:avLst/>
          </a:prstGeom>
        </p:spPr>
      </p:pic>
      <p:sp>
        <p:nvSpPr>
          <p:cNvPr id="5" name="TextBox 5"/>
          <p:cNvSpPr txBox="1"/>
          <p:nvPr/>
        </p:nvSpPr>
        <p:spPr>
          <a:xfrm>
            <a:off x="470005" y="0"/>
            <a:ext cx="1374356" cy="1408462"/>
          </a:xfrm>
          <a:prstGeom prst="rect">
            <a:avLst/>
          </a:prstGeom>
        </p:spPr>
        <p:txBody>
          <a:bodyPr wrap="square" lIns="0" tIns="0" rIns="0" bIns="0" rtlCol="0" anchor="t">
            <a:spAutoFit/>
          </a:bodyPr>
          <a:lstStyle/>
          <a:p>
            <a:pPr>
              <a:lnSpc>
                <a:spcPts val="11713"/>
              </a:lnSpc>
            </a:pPr>
            <a:r>
              <a:rPr lang="en-US" sz="8800" dirty="0">
                <a:solidFill>
                  <a:srgbClr val="FFC033"/>
                </a:solidFill>
                <a:latin typeface="Aileron Heavy Bold"/>
              </a:rPr>
              <a:t>4.</a:t>
            </a:r>
          </a:p>
        </p:txBody>
      </p:sp>
      <p:pic>
        <p:nvPicPr>
          <p:cNvPr id="19" name="Picture 18">
            <a:extLst>
              <a:ext uri="{FF2B5EF4-FFF2-40B4-BE49-F238E27FC236}">
                <a16:creationId xmlns:a16="http://schemas.microsoft.com/office/drawing/2014/main" id="{0827B066-65C4-41CE-D0F0-6018A7AE14BD}"/>
              </a:ext>
            </a:extLst>
          </p:cNvPr>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8951686" y="3662643"/>
            <a:ext cx="1005923" cy="754292"/>
          </a:xfrm>
          <a:prstGeom prst="rect">
            <a:avLst/>
          </a:prstGeom>
        </p:spPr>
      </p:pic>
      <p:sp>
        <p:nvSpPr>
          <p:cNvPr id="20" name="TextBox 19">
            <a:extLst>
              <a:ext uri="{FF2B5EF4-FFF2-40B4-BE49-F238E27FC236}">
                <a16:creationId xmlns:a16="http://schemas.microsoft.com/office/drawing/2014/main" id="{28BE6B55-814F-D8DC-116F-E531ED8F7EAB}"/>
              </a:ext>
            </a:extLst>
          </p:cNvPr>
          <p:cNvSpPr txBox="1"/>
          <p:nvPr/>
        </p:nvSpPr>
        <p:spPr>
          <a:xfrm>
            <a:off x="9957609" y="3624290"/>
            <a:ext cx="7528477" cy="830997"/>
          </a:xfrm>
          <a:prstGeom prst="rect">
            <a:avLst/>
          </a:prstGeom>
          <a:noFill/>
        </p:spPr>
        <p:txBody>
          <a:bodyPr wrap="square" rtlCol="0">
            <a:spAutoFit/>
          </a:bodyPr>
          <a:lstStyle/>
          <a:p>
            <a:r>
              <a:rPr lang="en-IN" sz="2400" b="1" dirty="0">
                <a:solidFill>
                  <a:srgbClr val="FFC033"/>
                </a:solidFill>
              </a:rPr>
              <a:t>Accessories</a:t>
            </a:r>
            <a:r>
              <a:rPr lang="en-IN" sz="2400" b="1" dirty="0">
                <a:solidFill>
                  <a:schemeClr val="bg1"/>
                </a:solidFill>
              </a:rPr>
              <a:t> segment has the highest product increase compared to other segments. </a:t>
            </a:r>
          </a:p>
        </p:txBody>
      </p:sp>
      <p:sp>
        <p:nvSpPr>
          <p:cNvPr id="2" name="TextBox 1">
            <a:extLst>
              <a:ext uri="{FF2B5EF4-FFF2-40B4-BE49-F238E27FC236}">
                <a16:creationId xmlns:a16="http://schemas.microsoft.com/office/drawing/2014/main" id="{06016C18-07F8-DA0E-9640-F9196A441E8E}"/>
              </a:ext>
            </a:extLst>
          </p:cNvPr>
          <p:cNvSpPr txBox="1"/>
          <p:nvPr/>
        </p:nvSpPr>
        <p:spPr>
          <a:xfrm>
            <a:off x="10058400" y="4833371"/>
            <a:ext cx="7528477" cy="461665"/>
          </a:xfrm>
          <a:prstGeom prst="rect">
            <a:avLst/>
          </a:prstGeom>
          <a:noFill/>
        </p:spPr>
        <p:txBody>
          <a:bodyPr wrap="square" rtlCol="0">
            <a:spAutoFit/>
          </a:bodyPr>
          <a:lstStyle/>
          <a:p>
            <a:r>
              <a:rPr lang="en-IN" sz="2400" b="1" dirty="0">
                <a:solidFill>
                  <a:schemeClr val="bg1"/>
                </a:solidFill>
              </a:rPr>
              <a:t>There is a </a:t>
            </a:r>
            <a:r>
              <a:rPr lang="en-IN" sz="2400" b="1" dirty="0">
                <a:solidFill>
                  <a:srgbClr val="FFC033"/>
                </a:solidFill>
              </a:rPr>
              <a:t>average of 15 </a:t>
            </a:r>
            <a:r>
              <a:rPr lang="en-IN" sz="2400" b="1" dirty="0">
                <a:solidFill>
                  <a:schemeClr val="bg1"/>
                </a:solidFill>
              </a:rPr>
              <a:t>new product increase every year.</a:t>
            </a:r>
          </a:p>
        </p:txBody>
      </p:sp>
      <p:pic>
        <p:nvPicPr>
          <p:cNvPr id="6" name="Picture 5">
            <a:extLst>
              <a:ext uri="{FF2B5EF4-FFF2-40B4-BE49-F238E27FC236}">
                <a16:creationId xmlns:a16="http://schemas.microsoft.com/office/drawing/2014/main" id="{5B5C2730-58A1-B6F3-CDA2-3FC807DB5848}"/>
              </a:ext>
            </a:extLst>
          </p:cNvPr>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9052477" y="4624866"/>
            <a:ext cx="1005923" cy="754292"/>
          </a:xfrm>
          <a:prstGeom prst="rect">
            <a:avLst/>
          </a:prstGeom>
        </p:spPr>
      </p:pic>
      <p:sp>
        <p:nvSpPr>
          <p:cNvPr id="7" name="TextBox 16">
            <a:extLst>
              <a:ext uri="{FF2B5EF4-FFF2-40B4-BE49-F238E27FC236}">
                <a16:creationId xmlns:a16="http://schemas.microsoft.com/office/drawing/2014/main" id="{E4E55C36-8C10-4F59-C1FA-E252147B5101}"/>
              </a:ext>
            </a:extLst>
          </p:cNvPr>
          <p:cNvSpPr txBox="1"/>
          <p:nvPr/>
        </p:nvSpPr>
        <p:spPr>
          <a:xfrm>
            <a:off x="2057400" y="475853"/>
            <a:ext cx="16555972" cy="861390"/>
          </a:xfrm>
          <a:prstGeom prst="rect">
            <a:avLst/>
          </a:prstGeom>
        </p:spPr>
        <p:txBody>
          <a:bodyPr wrap="square" lIns="0" tIns="0" rIns="0" bIns="0" rtlCol="0" anchor="t">
            <a:spAutoFit/>
          </a:bodyPr>
          <a:lstStyle/>
          <a:p>
            <a:pPr>
              <a:lnSpc>
                <a:spcPts val="7345"/>
              </a:lnSpc>
            </a:pPr>
            <a:r>
              <a:rPr lang="en-US" sz="5400" b="0" i="0" u="none" strike="noStrike" baseline="0" dirty="0">
                <a:solidFill>
                  <a:srgbClr val="FFC033"/>
                </a:solidFill>
                <a:latin typeface="Aileron Heavy Bold" panose="020B0604020202020204" charset="0"/>
              </a:rPr>
              <a:t>MOST INCREASED SEGEMENT</a:t>
            </a:r>
            <a:endParaRPr lang="en-US" sz="5400" dirty="0">
              <a:solidFill>
                <a:srgbClr val="FFC033"/>
              </a:solidFill>
              <a:latin typeface="Aileron Heavy Bold"/>
            </a:endParaRPr>
          </a:p>
        </p:txBody>
      </p:sp>
      <p:pic>
        <p:nvPicPr>
          <p:cNvPr id="11" name="Picture 10">
            <a:extLst>
              <a:ext uri="{FF2B5EF4-FFF2-40B4-BE49-F238E27FC236}">
                <a16:creationId xmlns:a16="http://schemas.microsoft.com/office/drawing/2014/main" id="{910C4A88-B33B-304F-10AF-BE72B841BCC0}"/>
              </a:ext>
            </a:extLst>
          </p:cNvPr>
          <p:cNvPicPr>
            <a:picLocks noChangeAspect="1"/>
          </p:cNvPicPr>
          <p:nvPr/>
        </p:nvPicPr>
        <p:blipFill>
          <a:blip r:embed="rId5"/>
          <a:stretch>
            <a:fillRect/>
          </a:stretch>
        </p:blipFill>
        <p:spPr>
          <a:xfrm>
            <a:off x="631674" y="2440413"/>
            <a:ext cx="8320012" cy="4572000"/>
          </a:xfrm>
          <a:prstGeom prst="rect">
            <a:avLst/>
          </a:prstGeom>
        </p:spPr>
      </p:pic>
      <p:sp>
        <p:nvSpPr>
          <p:cNvPr id="12" name="TextBox 11">
            <a:extLst>
              <a:ext uri="{FF2B5EF4-FFF2-40B4-BE49-F238E27FC236}">
                <a16:creationId xmlns:a16="http://schemas.microsoft.com/office/drawing/2014/main" id="{D1BD20D8-F2D0-DE00-82BC-189024D256CD}"/>
              </a:ext>
            </a:extLst>
          </p:cNvPr>
          <p:cNvSpPr txBox="1"/>
          <p:nvPr/>
        </p:nvSpPr>
        <p:spPr>
          <a:xfrm>
            <a:off x="10058400" y="5677517"/>
            <a:ext cx="7528477" cy="830997"/>
          </a:xfrm>
          <a:prstGeom prst="rect">
            <a:avLst/>
          </a:prstGeom>
          <a:noFill/>
        </p:spPr>
        <p:txBody>
          <a:bodyPr wrap="square" rtlCol="0">
            <a:spAutoFit/>
          </a:bodyPr>
          <a:lstStyle/>
          <a:p>
            <a:r>
              <a:rPr lang="en-IN" sz="2400" b="1" dirty="0">
                <a:solidFill>
                  <a:schemeClr val="bg1"/>
                </a:solidFill>
              </a:rPr>
              <a:t>There  is </a:t>
            </a:r>
            <a:r>
              <a:rPr lang="en-IN" sz="2400" b="1" dirty="0">
                <a:solidFill>
                  <a:srgbClr val="FFC000"/>
                </a:solidFill>
              </a:rPr>
              <a:t>a increase in sold quantity </a:t>
            </a:r>
            <a:r>
              <a:rPr lang="en-IN" sz="2400" b="1" dirty="0">
                <a:solidFill>
                  <a:schemeClr val="bg1"/>
                </a:solidFill>
              </a:rPr>
              <a:t>for accessories product from the year 2020 to 2022</a:t>
            </a:r>
          </a:p>
        </p:txBody>
      </p:sp>
      <p:pic>
        <p:nvPicPr>
          <p:cNvPr id="13" name="Picture 12">
            <a:extLst>
              <a:ext uri="{FF2B5EF4-FFF2-40B4-BE49-F238E27FC236}">
                <a16:creationId xmlns:a16="http://schemas.microsoft.com/office/drawing/2014/main" id="{E608BD3D-442C-A278-4BFE-72E655B1B6F7}"/>
              </a:ext>
            </a:extLst>
          </p:cNvPr>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9121926" y="5566690"/>
            <a:ext cx="1005923" cy="754292"/>
          </a:xfrm>
          <a:prstGeom prst="rect">
            <a:avLst/>
          </a:prstGeom>
        </p:spPr>
      </p:pic>
    </p:spTree>
    <p:extLst>
      <p:ext uri="{BB962C8B-B14F-4D97-AF65-F5344CB8AC3E}">
        <p14:creationId xmlns:p14="http://schemas.microsoft.com/office/powerpoint/2010/main" val="32337565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60606"/>
        </a:solidFill>
        <a:effectLst/>
      </p:bgPr>
    </p:bg>
    <p:spTree>
      <p:nvGrpSpPr>
        <p:cNvPr id="1" name=""/>
        <p:cNvGrpSpPr/>
        <p:nvPr/>
      </p:nvGrpSpPr>
      <p:grpSpPr>
        <a:xfrm>
          <a:off x="0" y="0"/>
          <a:ext cx="0" cy="0"/>
          <a:chOff x="0" y="0"/>
          <a:chExt cx="0" cy="0"/>
        </a:xfrm>
      </p:grpSpPr>
      <p:sp>
        <p:nvSpPr>
          <p:cNvPr id="3" name="AutoShape 3"/>
          <p:cNvSpPr/>
          <p:nvPr/>
        </p:nvSpPr>
        <p:spPr>
          <a:xfrm rot="5400000" flipH="1">
            <a:off x="9102279" y="-148778"/>
            <a:ext cx="235842" cy="18440403"/>
          </a:xfrm>
          <a:prstGeom prst="line">
            <a:avLst/>
          </a:prstGeom>
          <a:ln w="19050" cap="flat">
            <a:solidFill>
              <a:srgbClr val="FFFFFF"/>
            </a:solidFill>
            <a:prstDash val="solid"/>
            <a:headEnd type="none" w="sm" len="sm"/>
            <a:tailEnd type="none" w="sm" len="sm"/>
          </a:ln>
        </p:spPr>
      </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844361" y="9475857"/>
            <a:ext cx="943363" cy="235841"/>
          </a:xfrm>
          <a:prstGeom prst="rect">
            <a:avLst/>
          </a:prstGeom>
        </p:spPr>
      </p:pic>
      <p:sp>
        <p:nvSpPr>
          <p:cNvPr id="5" name="TextBox 5"/>
          <p:cNvSpPr txBox="1"/>
          <p:nvPr/>
        </p:nvSpPr>
        <p:spPr>
          <a:xfrm>
            <a:off x="470005" y="0"/>
            <a:ext cx="1374356" cy="1408462"/>
          </a:xfrm>
          <a:prstGeom prst="rect">
            <a:avLst/>
          </a:prstGeom>
        </p:spPr>
        <p:txBody>
          <a:bodyPr wrap="square" lIns="0" tIns="0" rIns="0" bIns="0" rtlCol="0" anchor="t">
            <a:spAutoFit/>
          </a:bodyPr>
          <a:lstStyle/>
          <a:p>
            <a:pPr>
              <a:lnSpc>
                <a:spcPts val="11713"/>
              </a:lnSpc>
            </a:pPr>
            <a:r>
              <a:rPr lang="en-US" sz="8800" dirty="0">
                <a:solidFill>
                  <a:srgbClr val="FFC033"/>
                </a:solidFill>
                <a:latin typeface="Aileron Heavy Bold"/>
              </a:rPr>
              <a:t>5.</a:t>
            </a:r>
          </a:p>
        </p:txBody>
      </p:sp>
      <p:sp>
        <p:nvSpPr>
          <p:cNvPr id="6" name="TextBox 5">
            <a:extLst>
              <a:ext uri="{FF2B5EF4-FFF2-40B4-BE49-F238E27FC236}">
                <a16:creationId xmlns:a16="http://schemas.microsoft.com/office/drawing/2014/main" id="{FB2E31C1-E91E-6D68-AEDE-EE14998BE37F}"/>
              </a:ext>
            </a:extLst>
          </p:cNvPr>
          <p:cNvSpPr txBox="1"/>
          <p:nvPr/>
        </p:nvSpPr>
        <p:spPr>
          <a:xfrm>
            <a:off x="1524000" y="1390240"/>
            <a:ext cx="15852182" cy="1200329"/>
          </a:xfrm>
          <a:prstGeom prst="rect">
            <a:avLst/>
          </a:prstGeom>
          <a:noFill/>
        </p:spPr>
        <p:txBody>
          <a:bodyPr wrap="square">
            <a:spAutoFit/>
          </a:bodyPr>
          <a:lstStyle/>
          <a:p>
            <a:r>
              <a:rPr lang="en-US" sz="3600" b="0" i="0" u="none" strike="noStrike" baseline="0" dirty="0">
                <a:solidFill>
                  <a:schemeClr val="bg1"/>
                </a:solidFill>
                <a:latin typeface="Aileron Heavy Bold" panose="020B0604020202020204" charset="0"/>
              </a:rPr>
              <a:t> Get the products that have the highest and lowest manufacturing costs. </a:t>
            </a:r>
            <a:endParaRPr lang="en-IN" sz="3600" dirty="0">
              <a:solidFill>
                <a:schemeClr val="bg1"/>
              </a:solidFill>
              <a:latin typeface="Aileron Heavy Bold" panose="020B0604020202020204" charset="0"/>
            </a:endParaRPr>
          </a:p>
        </p:txBody>
      </p:sp>
      <p:pic>
        <p:nvPicPr>
          <p:cNvPr id="7" name="Picture 6">
            <a:extLst>
              <a:ext uri="{FF2B5EF4-FFF2-40B4-BE49-F238E27FC236}">
                <a16:creationId xmlns:a16="http://schemas.microsoft.com/office/drawing/2014/main" id="{C93E0782-F025-E7FF-397E-9846CF166885}"/>
              </a:ext>
            </a:extLst>
          </p:cNvPr>
          <p:cNvPicPr>
            <a:picLocks noChangeAspect="1"/>
          </p:cNvPicPr>
          <p:nvPr/>
        </p:nvPicPr>
        <p:blipFill rotWithShape="1">
          <a:blip r:embed="rId4"/>
          <a:srcRect t="5884"/>
          <a:stretch/>
        </p:blipFill>
        <p:spPr>
          <a:xfrm>
            <a:off x="1827796" y="3619500"/>
            <a:ext cx="14402804" cy="2438400"/>
          </a:xfrm>
          <a:prstGeom prst="rect">
            <a:avLst/>
          </a:prstGeom>
        </p:spPr>
      </p:pic>
    </p:spTree>
    <p:extLst>
      <p:ext uri="{BB962C8B-B14F-4D97-AF65-F5344CB8AC3E}">
        <p14:creationId xmlns:p14="http://schemas.microsoft.com/office/powerpoint/2010/main" val="2119879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60606"/>
        </a:solidFill>
        <a:effectLst/>
      </p:bgPr>
    </p:bg>
    <p:spTree>
      <p:nvGrpSpPr>
        <p:cNvPr id="1" name=""/>
        <p:cNvGrpSpPr/>
        <p:nvPr/>
      </p:nvGrpSpPr>
      <p:grpSpPr>
        <a:xfrm>
          <a:off x="0" y="0"/>
          <a:ext cx="0" cy="0"/>
          <a:chOff x="0" y="0"/>
          <a:chExt cx="0" cy="0"/>
        </a:xfrm>
      </p:grpSpPr>
      <p:sp>
        <p:nvSpPr>
          <p:cNvPr id="3" name="AutoShape 3"/>
          <p:cNvSpPr/>
          <p:nvPr/>
        </p:nvSpPr>
        <p:spPr>
          <a:xfrm rot="5400000" flipH="1">
            <a:off x="9114572" y="-224981"/>
            <a:ext cx="235842" cy="18440403"/>
          </a:xfrm>
          <a:prstGeom prst="line">
            <a:avLst/>
          </a:prstGeom>
          <a:ln w="19050" cap="flat">
            <a:solidFill>
              <a:srgbClr val="FFFFFF"/>
            </a:solidFill>
            <a:prstDash val="solid"/>
            <a:headEnd type="none" w="sm" len="sm"/>
            <a:tailEnd type="none" w="sm" len="sm"/>
          </a:ln>
        </p:spPr>
      </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844361" y="9475857"/>
            <a:ext cx="943363" cy="235841"/>
          </a:xfrm>
          <a:prstGeom prst="rect">
            <a:avLst/>
          </a:prstGeom>
        </p:spPr>
      </p:pic>
      <p:sp>
        <p:nvSpPr>
          <p:cNvPr id="5" name="TextBox 5"/>
          <p:cNvSpPr txBox="1"/>
          <p:nvPr/>
        </p:nvSpPr>
        <p:spPr>
          <a:xfrm>
            <a:off x="470005" y="0"/>
            <a:ext cx="1374356" cy="1408462"/>
          </a:xfrm>
          <a:prstGeom prst="rect">
            <a:avLst/>
          </a:prstGeom>
        </p:spPr>
        <p:txBody>
          <a:bodyPr wrap="square" lIns="0" tIns="0" rIns="0" bIns="0" rtlCol="0" anchor="t">
            <a:spAutoFit/>
          </a:bodyPr>
          <a:lstStyle/>
          <a:p>
            <a:pPr>
              <a:lnSpc>
                <a:spcPts val="11713"/>
              </a:lnSpc>
            </a:pPr>
            <a:r>
              <a:rPr lang="en-US" sz="8800" dirty="0">
                <a:solidFill>
                  <a:srgbClr val="FFC033"/>
                </a:solidFill>
                <a:latin typeface="Aileron Heavy Bold"/>
              </a:rPr>
              <a:t>5.</a:t>
            </a:r>
          </a:p>
        </p:txBody>
      </p:sp>
      <p:pic>
        <p:nvPicPr>
          <p:cNvPr id="19" name="Picture 18">
            <a:extLst>
              <a:ext uri="{FF2B5EF4-FFF2-40B4-BE49-F238E27FC236}">
                <a16:creationId xmlns:a16="http://schemas.microsoft.com/office/drawing/2014/main" id="{0827B066-65C4-41CE-D0F0-6018A7AE14BD}"/>
              </a:ext>
            </a:extLst>
          </p:cNvPr>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9525000" y="3662643"/>
            <a:ext cx="1005923" cy="754292"/>
          </a:xfrm>
          <a:prstGeom prst="rect">
            <a:avLst/>
          </a:prstGeom>
        </p:spPr>
      </p:pic>
      <p:sp>
        <p:nvSpPr>
          <p:cNvPr id="20" name="TextBox 19">
            <a:extLst>
              <a:ext uri="{FF2B5EF4-FFF2-40B4-BE49-F238E27FC236}">
                <a16:creationId xmlns:a16="http://schemas.microsoft.com/office/drawing/2014/main" id="{28BE6B55-814F-D8DC-116F-E531ED8F7EAB}"/>
              </a:ext>
            </a:extLst>
          </p:cNvPr>
          <p:cNvSpPr txBox="1"/>
          <p:nvPr/>
        </p:nvSpPr>
        <p:spPr>
          <a:xfrm>
            <a:off x="10530923" y="3624290"/>
            <a:ext cx="7528477" cy="830997"/>
          </a:xfrm>
          <a:prstGeom prst="rect">
            <a:avLst/>
          </a:prstGeom>
          <a:noFill/>
        </p:spPr>
        <p:txBody>
          <a:bodyPr wrap="square" rtlCol="0">
            <a:spAutoFit/>
          </a:bodyPr>
          <a:lstStyle/>
          <a:p>
            <a:r>
              <a:rPr lang="en-IN" sz="2400" b="1" dirty="0">
                <a:solidFill>
                  <a:srgbClr val="FFC033"/>
                </a:solidFill>
              </a:rPr>
              <a:t>AQ HOME Allin 1 Gen 2 </a:t>
            </a:r>
            <a:r>
              <a:rPr lang="en-IN" sz="2400" b="1" dirty="0">
                <a:solidFill>
                  <a:schemeClr val="bg1"/>
                </a:solidFill>
              </a:rPr>
              <a:t>has the highest manufacturing cost. </a:t>
            </a:r>
            <a:r>
              <a:rPr lang="en-IN" sz="2400" b="1" dirty="0">
                <a:solidFill>
                  <a:srgbClr val="FFC033"/>
                </a:solidFill>
              </a:rPr>
              <a:t> </a:t>
            </a:r>
            <a:r>
              <a:rPr lang="en-IN" sz="2400" b="1" dirty="0">
                <a:solidFill>
                  <a:schemeClr val="bg1"/>
                </a:solidFill>
              </a:rPr>
              <a:t>We sold about </a:t>
            </a:r>
            <a:r>
              <a:rPr lang="en-IN" sz="2400" b="1" dirty="0">
                <a:solidFill>
                  <a:srgbClr val="FFC033"/>
                </a:solidFill>
              </a:rPr>
              <a:t>13,833 </a:t>
            </a:r>
            <a:r>
              <a:rPr lang="en-IN" sz="2400" b="1" dirty="0">
                <a:solidFill>
                  <a:schemeClr val="bg1"/>
                </a:solidFill>
              </a:rPr>
              <a:t>products. </a:t>
            </a:r>
          </a:p>
        </p:txBody>
      </p:sp>
      <p:sp>
        <p:nvSpPr>
          <p:cNvPr id="2" name="TextBox 1">
            <a:extLst>
              <a:ext uri="{FF2B5EF4-FFF2-40B4-BE49-F238E27FC236}">
                <a16:creationId xmlns:a16="http://schemas.microsoft.com/office/drawing/2014/main" id="{06016C18-07F8-DA0E-9640-F9196A441E8E}"/>
              </a:ext>
            </a:extLst>
          </p:cNvPr>
          <p:cNvSpPr txBox="1"/>
          <p:nvPr/>
        </p:nvSpPr>
        <p:spPr>
          <a:xfrm>
            <a:off x="10530923" y="5263274"/>
            <a:ext cx="7528477" cy="830997"/>
          </a:xfrm>
          <a:prstGeom prst="rect">
            <a:avLst/>
          </a:prstGeom>
          <a:noFill/>
        </p:spPr>
        <p:txBody>
          <a:bodyPr wrap="square" rtlCol="0">
            <a:spAutoFit/>
          </a:bodyPr>
          <a:lstStyle/>
          <a:p>
            <a:r>
              <a:rPr lang="en-IN" sz="2400" b="1" dirty="0">
                <a:solidFill>
                  <a:srgbClr val="FFC033"/>
                </a:solidFill>
              </a:rPr>
              <a:t>AQ Master wired x1 Ms </a:t>
            </a:r>
            <a:r>
              <a:rPr lang="en-IN" sz="2400" b="1" dirty="0">
                <a:solidFill>
                  <a:schemeClr val="bg1"/>
                </a:solidFill>
              </a:rPr>
              <a:t>has lowest manufacturing cost. We sold about </a:t>
            </a:r>
            <a:r>
              <a:rPr lang="en-IN" sz="2400" b="1" dirty="0">
                <a:solidFill>
                  <a:srgbClr val="FFC033"/>
                </a:solidFill>
              </a:rPr>
              <a:t>40,25,721</a:t>
            </a:r>
            <a:r>
              <a:rPr lang="en-IN" sz="2400" b="1" dirty="0">
                <a:solidFill>
                  <a:schemeClr val="bg1"/>
                </a:solidFill>
              </a:rPr>
              <a:t> products.</a:t>
            </a:r>
          </a:p>
        </p:txBody>
      </p:sp>
      <p:pic>
        <p:nvPicPr>
          <p:cNvPr id="6" name="Picture 5">
            <a:extLst>
              <a:ext uri="{FF2B5EF4-FFF2-40B4-BE49-F238E27FC236}">
                <a16:creationId xmlns:a16="http://schemas.microsoft.com/office/drawing/2014/main" id="{5FE7CAF4-EB62-797E-BEFA-743BD3FBE2B4}"/>
              </a:ext>
            </a:extLst>
          </p:cNvPr>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9525000" y="4998808"/>
            <a:ext cx="1005923" cy="754292"/>
          </a:xfrm>
          <a:prstGeom prst="rect">
            <a:avLst/>
          </a:prstGeom>
        </p:spPr>
      </p:pic>
      <p:pic>
        <p:nvPicPr>
          <p:cNvPr id="8" name="Picture 7">
            <a:extLst>
              <a:ext uri="{FF2B5EF4-FFF2-40B4-BE49-F238E27FC236}">
                <a16:creationId xmlns:a16="http://schemas.microsoft.com/office/drawing/2014/main" id="{6872A290-DA24-BBDF-4696-CBD2F565B75C}"/>
              </a:ext>
            </a:extLst>
          </p:cNvPr>
          <p:cNvPicPr>
            <a:picLocks noChangeAspect="1"/>
          </p:cNvPicPr>
          <p:nvPr/>
        </p:nvPicPr>
        <p:blipFill>
          <a:blip r:embed="rId5"/>
          <a:stretch>
            <a:fillRect/>
          </a:stretch>
        </p:blipFill>
        <p:spPr>
          <a:xfrm>
            <a:off x="470005" y="2902899"/>
            <a:ext cx="8686799" cy="5271012"/>
          </a:xfrm>
          <a:prstGeom prst="rect">
            <a:avLst/>
          </a:prstGeom>
        </p:spPr>
      </p:pic>
      <p:sp>
        <p:nvSpPr>
          <p:cNvPr id="9" name="TextBox 16">
            <a:extLst>
              <a:ext uri="{FF2B5EF4-FFF2-40B4-BE49-F238E27FC236}">
                <a16:creationId xmlns:a16="http://schemas.microsoft.com/office/drawing/2014/main" id="{2B2C6CBB-F199-C00F-2BB8-57F379FC1E32}"/>
              </a:ext>
            </a:extLst>
          </p:cNvPr>
          <p:cNvSpPr txBox="1"/>
          <p:nvPr/>
        </p:nvSpPr>
        <p:spPr>
          <a:xfrm>
            <a:off x="1981200" y="401968"/>
            <a:ext cx="16555972" cy="1797543"/>
          </a:xfrm>
          <a:prstGeom prst="rect">
            <a:avLst/>
          </a:prstGeom>
        </p:spPr>
        <p:txBody>
          <a:bodyPr wrap="square" lIns="0" tIns="0" rIns="0" bIns="0" rtlCol="0" anchor="t">
            <a:spAutoFit/>
          </a:bodyPr>
          <a:lstStyle/>
          <a:p>
            <a:pPr>
              <a:lnSpc>
                <a:spcPts val="7345"/>
              </a:lnSpc>
            </a:pPr>
            <a:r>
              <a:rPr lang="en-US" sz="5400" b="0" i="0" u="none" strike="noStrike" baseline="0" dirty="0">
                <a:solidFill>
                  <a:srgbClr val="FFC033"/>
                </a:solidFill>
                <a:latin typeface="Aileron Heavy Bold" panose="020B0604020202020204" charset="0"/>
              </a:rPr>
              <a:t>PRODUCTS WITH HIGHEST AND LOWEST MANUFACTURING COST</a:t>
            </a:r>
            <a:endParaRPr lang="en-US" sz="5400" dirty="0">
              <a:solidFill>
                <a:srgbClr val="FFC033"/>
              </a:solidFill>
              <a:latin typeface="Aileron Heavy Bold"/>
            </a:endParaRPr>
          </a:p>
        </p:txBody>
      </p:sp>
    </p:spTree>
    <p:extLst>
      <p:ext uri="{BB962C8B-B14F-4D97-AF65-F5344CB8AC3E}">
        <p14:creationId xmlns:p14="http://schemas.microsoft.com/office/powerpoint/2010/main" val="4281456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a:off x="-14481" y="-1657"/>
            <a:ext cx="18288000" cy="10287000"/>
          </a:xfrm>
          <a:prstGeom prst="rect">
            <a:avLst/>
          </a:prstGeom>
        </p:spPr>
      </p:pic>
      <p:sp>
        <p:nvSpPr>
          <p:cNvPr id="3" name="TextBox 3"/>
          <p:cNvSpPr txBox="1"/>
          <p:nvPr/>
        </p:nvSpPr>
        <p:spPr>
          <a:xfrm>
            <a:off x="3158539" y="1701599"/>
            <a:ext cx="11758280" cy="1231736"/>
          </a:xfrm>
          <a:prstGeom prst="rect">
            <a:avLst/>
          </a:prstGeom>
        </p:spPr>
        <p:txBody>
          <a:bodyPr lIns="0" tIns="0" rIns="0" bIns="0" rtlCol="0" anchor="t">
            <a:spAutoFit/>
          </a:bodyPr>
          <a:lstStyle/>
          <a:p>
            <a:pPr algn="ctr">
              <a:lnSpc>
                <a:spcPts val="9094"/>
              </a:lnSpc>
            </a:pPr>
            <a:r>
              <a:rPr lang="en-US" sz="9473" dirty="0">
                <a:solidFill>
                  <a:srgbClr val="FFC033"/>
                </a:solidFill>
                <a:latin typeface="Aileron Heavy Bold"/>
              </a:rPr>
              <a:t>Who are we ?</a:t>
            </a:r>
          </a:p>
        </p:txBody>
      </p:sp>
      <p:sp>
        <p:nvSpPr>
          <p:cNvPr id="4" name="AutoShape 4"/>
          <p:cNvSpPr/>
          <p:nvPr/>
        </p:nvSpPr>
        <p:spPr>
          <a:xfrm>
            <a:off x="-885448" y="9575693"/>
            <a:ext cx="19943919" cy="0"/>
          </a:xfrm>
          <a:prstGeom prst="line">
            <a:avLst/>
          </a:prstGeom>
          <a:ln w="19050" cap="flat">
            <a:solidFill>
              <a:srgbClr val="FFFFFF"/>
            </a:solidFill>
            <a:prstDash val="solid"/>
            <a:headEnd type="none" w="sm" len="sm"/>
            <a:tailEnd type="none" w="sm" len="sm"/>
          </a:ln>
        </p:spPr>
      </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8672319" y="1268106"/>
            <a:ext cx="943363" cy="235841"/>
          </a:xfrm>
          <a:prstGeom prst="rect">
            <a:avLst/>
          </a:prstGeom>
        </p:spPr>
      </p:pic>
      <p:grpSp>
        <p:nvGrpSpPr>
          <p:cNvPr id="6" name="Group 6"/>
          <p:cNvGrpSpPr>
            <a:grpSpLocks noChangeAspect="1"/>
          </p:cNvGrpSpPr>
          <p:nvPr/>
        </p:nvGrpSpPr>
        <p:grpSpPr>
          <a:xfrm rot="-5400000">
            <a:off x="9037679" y="9594743"/>
            <a:ext cx="212641" cy="212641"/>
            <a:chOff x="0" y="0"/>
            <a:chExt cx="6355080" cy="6355080"/>
          </a:xfrm>
        </p:grpSpPr>
        <p:sp>
          <p:nvSpPr>
            <p:cNvPr id="7" name="Freeform 7"/>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sp>
      </p:grpSp>
      <p:grpSp>
        <p:nvGrpSpPr>
          <p:cNvPr id="8" name="Group 8"/>
          <p:cNvGrpSpPr>
            <a:grpSpLocks noChangeAspect="1"/>
          </p:cNvGrpSpPr>
          <p:nvPr/>
        </p:nvGrpSpPr>
        <p:grpSpPr>
          <a:xfrm rot="-5400000">
            <a:off x="9330674" y="9594743"/>
            <a:ext cx="212641" cy="212641"/>
            <a:chOff x="0" y="0"/>
            <a:chExt cx="6355080" cy="6355080"/>
          </a:xfrm>
        </p:grpSpPr>
        <p:sp>
          <p:nvSpPr>
            <p:cNvPr id="9" name="Freeform 9"/>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sp>
      </p:grpSp>
      <p:grpSp>
        <p:nvGrpSpPr>
          <p:cNvPr id="10" name="Group 10"/>
          <p:cNvGrpSpPr>
            <a:grpSpLocks noChangeAspect="1"/>
          </p:cNvGrpSpPr>
          <p:nvPr/>
        </p:nvGrpSpPr>
        <p:grpSpPr>
          <a:xfrm rot="-5400000">
            <a:off x="8744684" y="9594743"/>
            <a:ext cx="212641" cy="212641"/>
            <a:chOff x="0" y="0"/>
            <a:chExt cx="6355080" cy="6355080"/>
          </a:xfrm>
        </p:grpSpPr>
        <p:sp>
          <p:nvSpPr>
            <p:cNvPr id="11" name="Freeform 11"/>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sp>
      </p:grpSp>
      <p:grpSp>
        <p:nvGrpSpPr>
          <p:cNvPr id="12" name="Group 12"/>
          <p:cNvGrpSpPr/>
          <p:nvPr/>
        </p:nvGrpSpPr>
        <p:grpSpPr>
          <a:xfrm rot="-5400000">
            <a:off x="9086512" y="9643575"/>
            <a:ext cx="114976" cy="114976"/>
            <a:chOff x="0" y="0"/>
            <a:chExt cx="6350000" cy="6350000"/>
          </a:xfrm>
        </p:grpSpPr>
        <p:sp>
          <p:nvSpPr>
            <p:cNvPr id="13" name="Freeform 1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BFF7FF"/>
            </a:solidFill>
          </p:spPr>
        </p:sp>
      </p:grpSp>
      <p:sp>
        <p:nvSpPr>
          <p:cNvPr id="14" name="TextBox 14"/>
          <p:cNvSpPr txBox="1"/>
          <p:nvPr/>
        </p:nvSpPr>
        <p:spPr>
          <a:xfrm>
            <a:off x="2818287" y="3205546"/>
            <a:ext cx="12766403" cy="1671922"/>
          </a:xfrm>
          <a:prstGeom prst="rect">
            <a:avLst/>
          </a:prstGeom>
        </p:spPr>
        <p:txBody>
          <a:bodyPr lIns="0" tIns="0" rIns="0" bIns="0" rtlCol="0" anchor="t">
            <a:spAutoFit/>
          </a:bodyPr>
          <a:lstStyle/>
          <a:p>
            <a:pPr algn="ctr">
              <a:lnSpc>
                <a:spcPts val="4446"/>
              </a:lnSpc>
              <a:spcBef>
                <a:spcPct val="0"/>
              </a:spcBef>
            </a:pPr>
            <a:r>
              <a:rPr lang="en-US" sz="3176" spc="190" dirty="0" err="1">
                <a:solidFill>
                  <a:srgbClr val="FFFFFF"/>
                </a:solidFill>
                <a:latin typeface="Aileron Regular"/>
              </a:rPr>
              <a:t>Atliq</a:t>
            </a:r>
            <a:r>
              <a:rPr lang="en-US" sz="3176" spc="190" dirty="0">
                <a:solidFill>
                  <a:srgbClr val="FFFFFF"/>
                </a:solidFill>
                <a:latin typeface="Aileron Regular"/>
              </a:rPr>
              <a:t> Hardware's is one of the leading computer hardware producers in India and well expanded in other countries too.</a:t>
            </a:r>
          </a:p>
          <a:p>
            <a:pPr algn="ctr">
              <a:lnSpc>
                <a:spcPts val="4446"/>
              </a:lnSpc>
              <a:spcBef>
                <a:spcPct val="0"/>
              </a:spcBef>
            </a:pPr>
            <a:endParaRPr lang="en-US" sz="3176" spc="190" dirty="0">
              <a:solidFill>
                <a:srgbClr val="FFFFFF"/>
              </a:solidFill>
              <a:latin typeface="Aileron Regular"/>
            </a:endParaRPr>
          </a:p>
        </p:txBody>
      </p:sp>
      <p:sp>
        <p:nvSpPr>
          <p:cNvPr id="15" name="Oval 14">
            <a:extLst>
              <a:ext uri="{FF2B5EF4-FFF2-40B4-BE49-F238E27FC236}">
                <a16:creationId xmlns:a16="http://schemas.microsoft.com/office/drawing/2014/main" id="{D45324C0-1C33-803A-2CE8-B86903FD39FD}"/>
              </a:ext>
            </a:extLst>
          </p:cNvPr>
          <p:cNvSpPr/>
          <p:nvPr/>
        </p:nvSpPr>
        <p:spPr>
          <a:xfrm>
            <a:off x="4343400" y="5141843"/>
            <a:ext cx="1475366" cy="1524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811FCF46-5989-58E8-42CE-248CEA4CB277}"/>
              </a:ext>
            </a:extLst>
          </p:cNvPr>
          <p:cNvSpPr/>
          <p:nvPr/>
        </p:nvSpPr>
        <p:spPr>
          <a:xfrm>
            <a:off x="8406316" y="5149679"/>
            <a:ext cx="1475366" cy="1524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FC6CF033-CC6F-153E-D629-23F35919297B}"/>
              </a:ext>
            </a:extLst>
          </p:cNvPr>
          <p:cNvSpPr/>
          <p:nvPr/>
        </p:nvSpPr>
        <p:spPr>
          <a:xfrm>
            <a:off x="12469232" y="5157515"/>
            <a:ext cx="1475366" cy="1524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28EBF42A-AA2A-1C4E-897A-DC033FAAFFD1}"/>
              </a:ext>
            </a:extLst>
          </p:cNvPr>
          <p:cNvSpPr txBox="1"/>
          <p:nvPr/>
        </p:nvSpPr>
        <p:spPr>
          <a:xfrm>
            <a:off x="4002155" y="6861580"/>
            <a:ext cx="2627245" cy="523220"/>
          </a:xfrm>
          <a:prstGeom prst="rect">
            <a:avLst/>
          </a:prstGeom>
          <a:noFill/>
        </p:spPr>
        <p:txBody>
          <a:bodyPr wrap="square">
            <a:spAutoFit/>
          </a:bodyPr>
          <a:lstStyle/>
          <a:p>
            <a:r>
              <a:rPr lang="en-US" sz="2800" b="1" spc="190" dirty="0">
                <a:solidFill>
                  <a:srgbClr val="FFC000"/>
                </a:solidFill>
              </a:rPr>
              <a:t>390+ Products</a:t>
            </a:r>
            <a:endParaRPr lang="en-IN" sz="2800" b="1" dirty="0">
              <a:solidFill>
                <a:srgbClr val="FFC000"/>
              </a:solidFill>
            </a:endParaRPr>
          </a:p>
        </p:txBody>
      </p:sp>
      <p:sp>
        <p:nvSpPr>
          <p:cNvPr id="20" name="TextBox 19">
            <a:extLst>
              <a:ext uri="{FF2B5EF4-FFF2-40B4-BE49-F238E27FC236}">
                <a16:creationId xmlns:a16="http://schemas.microsoft.com/office/drawing/2014/main" id="{E4BAD4E9-88CC-1133-BF36-4C73B4E1B666}"/>
              </a:ext>
            </a:extLst>
          </p:cNvPr>
          <p:cNvSpPr txBox="1"/>
          <p:nvPr/>
        </p:nvSpPr>
        <p:spPr>
          <a:xfrm>
            <a:off x="8110631" y="6861580"/>
            <a:ext cx="2328769" cy="954107"/>
          </a:xfrm>
          <a:prstGeom prst="rect">
            <a:avLst/>
          </a:prstGeom>
          <a:noFill/>
        </p:spPr>
        <p:txBody>
          <a:bodyPr wrap="square">
            <a:spAutoFit/>
          </a:bodyPr>
          <a:lstStyle/>
          <a:p>
            <a:r>
              <a:rPr lang="en-US" sz="2800" b="1" spc="190" dirty="0">
                <a:solidFill>
                  <a:srgbClr val="FFC000"/>
                </a:solidFill>
              </a:rPr>
              <a:t>Operated in 27 Markets</a:t>
            </a:r>
            <a:endParaRPr lang="en-IN" sz="2800" b="1" dirty="0">
              <a:solidFill>
                <a:srgbClr val="FFC000"/>
              </a:solidFill>
            </a:endParaRPr>
          </a:p>
        </p:txBody>
      </p:sp>
      <p:sp>
        <p:nvSpPr>
          <p:cNvPr id="21" name="TextBox 20">
            <a:extLst>
              <a:ext uri="{FF2B5EF4-FFF2-40B4-BE49-F238E27FC236}">
                <a16:creationId xmlns:a16="http://schemas.microsoft.com/office/drawing/2014/main" id="{14C50F6F-57B3-139B-EACC-83888C5C8E6B}"/>
              </a:ext>
            </a:extLst>
          </p:cNvPr>
          <p:cNvSpPr txBox="1"/>
          <p:nvPr/>
        </p:nvSpPr>
        <p:spPr>
          <a:xfrm>
            <a:off x="11947439" y="6861580"/>
            <a:ext cx="2895600" cy="523220"/>
          </a:xfrm>
          <a:prstGeom prst="rect">
            <a:avLst/>
          </a:prstGeom>
          <a:noFill/>
        </p:spPr>
        <p:txBody>
          <a:bodyPr wrap="square">
            <a:spAutoFit/>
          </a:bodyPr>
          <a:lstStyle/>
          <a:p>
            <a:r>
              <a:rPr lang="en-US" sz="2800" b="1" spc="190" dirty="0">
                <a:solidFill>
                  <a:srgbClr val="FFC000"/>
                </a:solidFill>
              </a:rPr>
              <a:t>70+ Customers</a:t>
            </a:r>
            <a:endParaRPr lang="en-IN" sz="2800" b="1" dirty="0">
              <a:solidFill>
                <a:srgbClr val="FFC000"/>
              </a:solidFill>
            </a:endParaRPr>
          </a:p>
        </p:txBody>
      </p:sp>
      <p:pic>
        <p:nvPicPr>
          <p:cNvPr id="23" name="Graphic 22" descr="Handshake">
            <a:extLst>
              <a:ext uri="{FF2B5EF4-FFF2-40B4-BE49-F238E27FC236}">
                <a16:creationId xmlns:a16="http://schemas.microsoft.com/office/drawing/2014/main" id="{3BCDCF2F-68F0-674A-427E-662A8687340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23883" y="5515714"/>
            <a:ext cx="914400" cy="914400"/>
          </a:xfrm>
          <a:prstGeom prst="rect">
            <a:avLst/>
          </a:prstGeom>
        </p:spPr>
      </p:pic>
      <p:pic>
        <p:nvPicPr>
          <p:cNvPr id="25" name="Graphic 24" descr="City">
            <a:extLst>
              <a:ext uri="{FF2B5EF4-FFF2-40B4-BE49-F238E27FC236}">
                <a16:creationId xmlns:a16="http://schemas.microsoft.com/office/drawing/2014/main" id="{EC498DAA-9B21-9BE0-796B-C39B42576A2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672319" y="5446643"/>
            <a:ext cx="914400" cy="914400"/>
          </a:xfrm>
          <a:prstGeom prst="rect">
            <a:avLst/>
          </a:prstGeom>
        </p:spPr>
      </p:pic>
      <p:pic>
        <p:nvPicPr>
          <p:cNvPr id="27" name="Graphic 26" descr="Target Audience">
            <a:extLst>
              <a:ext uri="{FF2B5EF4-FFF2-40B4-BE49-F238E27FC236}">
                <a16:creationId xmlns:a16="http://schemas.microsoft.com/office/drawing/2014/main" id="{A765141C-3B48-31A7-46E9-442B55DB2E3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2725400" y="5468207"/>
            <a:ext cx="1014915" cy="101491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60606"/>
        </a:solidFill>
        <a:effectLst/>
      </p:bgPr>
    </p:bg>
    <p:spTree>
      <p:nvGrpSpPr>
        <p:cNvPr id="1" name=""/>
        <p:cNvGrpSpPr/>
        <p:nvPr/>
      </p:nvGrpSpPr>
      <p:grpSpPr>
        <a:xfrm>
          <a:off x="0" y="0"/>
          <a:ext cx="0" cy="0"/>
          <a:chOff x="0" y="0"/>
          <a:chExt cx="0" cy="0"/>
        </a:xfrm>
      </p:grpSpPr>
      <p:sp>
        <p:nvSpPr>
          <p:cNvPr id="3" name="AutoShape 3"/>
          <p:cNvSpPr/>
          <p:nvPr/>
        </p:nvSpPr>
        <p:spPr>
          <a:xfrm rot="5400000" flipH="1">
            <a:off x="9102279" y="-148778"/>
            <a:ext cx="235842" cy="18440403"/>
          </a:xfrm>
          <a:prstGeom prst="line">
            <a:avLst/>
          </a:prstGeom>
          <a:ln w="19050" cap="flat">
            <a:solidFill>
              <a:srgbClr val="FFFFFF"/>
            </a:solidFill>
            <a:prstDash val="solid"/>
            <a:headEnd type="none" w="sm" len="sm"/>
            <a:tailEnd type="none" w="sm" len="sm"/>
          </a:ln>
        </p:spPr>
      </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844361" y="9475857"/>
            <a:ext cx="943363" cy="235841"/>
          </a:xfrm>
          <a:prstGeom prst="rect">
            <a:avLst/>
          </a:prstGeom>
        </p:spPr>
      </p:pic>
      <p:sp>
        <p:nvSpPr>
          <p:cNvPr id="5" name="TextBox 5"/>
          <p:cNvSpPr txBox="1"/>
          <p:nvPr/>
        </p:nvSpPr>
        <p:spPr>
          <a:xfrm>
            <a:off x="470005" y="0"/>
            <a:ext cx="1374356" cy="1408462"/>
          </a:xfrm>
          <a:prstGeom prst="rect">
            <a:avLst/>
          </a:prstGeom>
        </p:spPr>
        <p:txBody>
          <a:bodyPr wrap="square" lIns="0" tIns="0" rIns="0" bIns="0" rtlCol="0" anchor="t">
            <a:spAutoFit/>
          </a:bodyPr>
          <a:lstStyle/>
          <a:p>
            <a:pPr>
              <a:lnSpc>
                <a:spcPts val="11713"/>
              </a:lnSpc>
            </a:pPr>
            <a:r>
              <a:rPr lang="en-US" sz="8800" dirty="0">
                <a:solidFill>
                  <a:srgbClr val="FFC033"/>
                </a:solidFill>
                <a:latin typeface="Aileron Heavy Bold"/>
              </a:rPr>
              <a:t>6.</a:t>
            </a:r>
          </a:p>
        </p:txBody>
      </p:sp>
      <p:sp>
        <p:nvSpPr>
          <p:cNvPr id="6" name="TextBox 5">
            <a:extLst>
              <a:ext uri="{FF2B5EF4-FFF2-40B4-BE49-F238E27FC236}">
                <a16:creationId xmlns:a16="http://schemas.microsoft.com/office/drawing/2014/main" id="{FB2E31C1-E91E-6D68-AEDE-EE14998BE37F}"/>
              </a:ext>
            </a:extLst>
          </p:cNvPr>
          <p:cNvSpPr txBox="1"/>
          <p:nvPr/>
        </p:nvSpPr>
        <p:spPr>
          <a:xfrm>
            <a:off x="1524000" y="1302859"/>
            <a:ext cx="15852182" cy="1754326"/>
          </a:xfrm>
          <a:prstGeom prst="rect">
            <a:avLst/>
          </a:prstGeom>
          <a:noFill/>
        </p:spPr>
        <p:txBody>
          <a:bodyPr wrap="square">
            <a:spAutoFit/>
          </a:bodyPr>
          <a:lstStyle/>
          <a:p>
            <a:pPr algn="l"/>
            <a:r>
              <a:rPr lang="en-US" sz="3600" b="0" i="0" u="none" strike="noStrike" baseline="0" dirty="0">
                <a:solidFill>
                  <a:schemeClr val="bg1"/>
                </a:solidFill>
                <a:latin typeface="Aileron Heavy Bold" panose="020B0604020202020204" charset="0"/>
              </a:rPr>
              <a:t>Generate a report which contains the top 5 customers who received an average high </a:t>
            </a:r>
            <a:r>
              <a:rPr lang="en-US" sz="3600" b="0" i="0" u="none" strike="noStrike" baseline="0" dirty="0" err="1">
                <a:solidFill>
                  <a:schemeClr val="bg1"/>
                </a:solidFill>
                <a:latin typeface="Aileron Heavy Bold" panose="020B0604020202020204" charset="0"/>
              </a:rPr>
              <a:t>pre_invoice_discount_pct</a:t>
            </a:r>
            <a:r>
              <a:rPr lang="en-US" sz="3600" b="0" i="0" u="none" strike="noStrike" baseline="0" dirty="0">
                <a:solidFill>
                  <a:schemeClr val="bg1"/>
                </a:solidFill>
                <a:latin typeface="Aileron Heavy Bold" panose="020B0604020202020204" charset="0"/>
              </a:rPr>
              <a:t> for the fiscal year 2021 and in the Indian market. </a:t>
            </a:r>
            <a:endParaRPr lang="en-IN" sz="3600" dirty="0">
              <a:solidFill>
                <a:schemeClr val="bg1"/>
              </a:solidFill>
              <a:latin typeface="Aileron Heavy Bold" panose="020B0604020202020204" charset="0"/>
            </a:endParaRPr>
          </a:p>
        </p:txBody>
      </p:sp>
      <p:pic>
        <p:nvPicPr>
          <p:cNvPr id="11" name="Picture 10">
            <a:extLst>
              <a:ext uri="{FF2B5EF4-FFF2-40B4-BE49-F238E27FC236}">
                <a16:creationId xmlns:a16="http://schemas.microsoft.com/office/drawing/2014/main" id="{BB22210F-4919-E697-3577-893F2CEAAF13}"/>
              </a:ext>
            </a:extLst>
          </p:cNvPr>
          <p:cNvPicPr>
            <a:picLocks noChangeAspect="1"/>
          </p:cNvPicPr>
          <p:nvPr/>
        </p:nvPicPr>
        <p:blipFill>
          <a:blip r:embed="rId4"/>
          <a:stretch>
            <a:fillRect/>
          </a:stretch>
        </p:blipFill>
        <p:spPr>
          <a:xfrm>
            <a:off x="1752600" y="3594713"/>
            <a:ext cx="10515600" cy="3097574"/>
          </a:xfrm>
          <a:prstGeom prst="rect">
            <a:avLst/>
          </a:prstGeom>
        </p:spPr>
      </p:pic>
    </p:spTree>
    <p:extLst>
      <p:ext uri="{BB962C8B-B14F-4D97-AF65-F5344CB8AC3E}">
        <p14:creationId xmlns:p14="http://schemas.microsoft.com/office/powerpoint/2010/main" val="32796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60606"/>
        </a:solidFill>
        <a:effectLst/>
      </p:bgPr>
    </p:bg>
    <p:spTree>
      <p:nvGrpSpPr>
        <p:cNvPr id="1" name=""/>
        <p:cNvGrpSpPr/>
        <p:nvPr/>
      </p:nvGrpSpPr>
      <p:grpSpPr>
        <a:xfrm>
          <a:off x="0" y="0"/>
          <a:ext cx="0" cy="0"/>
          <a:chOff x="0" y="0"/>
          <a:chExt cx="0" cy="0"/>
        </a:xfrm>
      </p:grpSpPr>
      <p:sp>
        <p:nvSpPr>
          <p:cNvPr id="3" name="AutoShape 3"/>
          <p:cNvSpPr/>
          <p:nvPr/>
        </p:nvSpPr>
        <p:spPr>
          <a:xfrm rot="5400000" flipH="1">
            <a:off x="9114572" y="-224981"/>
            <a:ext cx="235842" cy="18440403"/>
          </a:xfrm>
          <a:prstGeom prst="line">
            <a:avLst/>
          </a:prstGeom>
          <a:ln w="19050" cap="flat">
            <a:solidFill>
              <a:srgbClr val="FFFFFF"/>
            </a:solidFill>
            <a:prstDash val="solid"/>
            <a:headEnd type="none" w="sm" len="sm"/>
            <a:tailEnd type="none" w="sm" len="sm"/>
          </a:ln>
        </p:spPr>
      </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844361" y="9475857"/>
            <a:ext cx="943363" cy="235841"/>
          </a:xfrm>
          <a:prstGeom prst="rect">
            <a:avLst/>
          </a:prstGeom>
        </p:spPr>
      </p:pic>
      <p:sp>
        <p:nvSpPr>
          <p:cNvPr id="5" name="TextBox 5"/>
          <p:cNvSpPr txBox="1"/>
          <p:nvPr/>
        </p:nvSpPr>
        <p:spPr>
          <a:xfrm>
            <a:off x="470005" y="0"/>
            <a:ext cx="1374356" cy="1408462"/>
          </a:xfrm>
          <a:prstGeom prst="rect">
            <a:avLst/>
          </a:prstGeom>
        </p:spPr>
        <p:txBody>
          <a:bodyPr wrap="square" lIns="0" tIns="0" rIns="0" bIns="0" rtlCol="0" anchor="t">
            <a:spAutoFit/>
          </a:bodyPr>
          <a:lstStyle/>
          <a:p>
            <a:pPr>
              <a:lnSpc>
                <a:spcPts val="11713"/>
              </a:lnSpc>
            </a:pPr>
            <a:r>
              <a:rPr lang="en-US" sz="8800" dirty="0">
                <a:solidFill>
                  <a:srgbClr val="FFC033"/>
                </a:solidFill>
                <a:latin typeface="Aileron Heavy Bold"/>
              </a:rPr>
              <a:t>6.</a:t>
            </a:r>
          </a:p>
        </p:txBody>
      </p:sp>
      <p:pic>
        <p:nvPicPr>
          <p:cNvPr id="19" name="Picture 18">
            <a:extLst>
              <a:ext uri="{FF2B5EF4-FFF2-40B4-BE49-F238E27FC236}">
                <a16:creationId xmlns:a16="http://schemas.microsoft.com/office/drawing/2014/main" id="{0827B066-65C4-41CE-D0F0-6018A7AE14BD}"/>
              </a:ext>
            </a:extLst>
          </p:cNvPr>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9467952" y="4350856"/>
            <a:ext cx="1005923" cy="754292"/>
          </a:xfrm>
          <a:prstGeom prst="rect">
            <a:avLst/>
          </a:prstGeom>
        </p:spPr>
      </p:pic>
      <p:sp>
        <p:nvSpPr>
          <p:cNvPr id="20" name="TextBox 19">
            <a:extLst>
              <a:ext uri="{FF2B5EF4-FFF2-40B4-BE49-F238E27FC236}">
                <a16:creationId xmlns:a16="http://schemas.microsoft.com/office/drawing/2014/main" id="{28BE6B55-814F-D8DC-116F-E531ED8F7EAB}"/>
              </a:ext>
            </a:extLst>
          </p:cNvPr>
          <p:cNvSpPr txBox="1"/>
          <p:nvPr/>
        </p:nvSpPr>
        <p:spPr>
          <a:xfrm>
            <a:off x="10473875" y="4312503"/>
            <a:ext cx="7528477" cy="830997"/>
          </a:xfrm>
          <a:prstGeom prst="rect">
            <a:avLst/>
          </a:prstGeom>
          <a:noFill/>
        </p:spPr>
        <p:txBody>
          <a:bodyPr wrap="square" rtlCol="0">
            <a:spAutoFit/>
          </a:bodyPr>
          <a:lstStyle/>
          <a:p>
            <a:r>
              <a:rPr lang="en-IN" sz="2400" b="1" dirty="0">
                <a:solidFill>
                  <a:srgbClr val="FFC033"/>
                </a:solidFill>
              </a:rPr>
              <a:t>These customers are having an higher discount than average discount </a:t>
            </a:r>
            <a:endParaRPr lang="en-IN" sz="2400" b="1" dirty="0">
              <a:solidFill>
                <a:schemeClr val="bg1"/>
              </a:solidFill>
            </a:endParaRPr>
          </a:p>
        </p:txBody>
      </p:sp>
      <p:sp>
        <p:nvSpPr>
          <p:cNvPr id="12" name="TextBox 16">
            <a:extLst>
              <a:ext uri="{FF2B5EF4-FFF2-40B4-BE49-F238E27FC236}">
                <a16:creationId xmlns:a16="http://schemas.microsoft.com/office/drawing/2014/main" id="{FCBCD599-79D4-882B-7A1D-2923AB9A5A95}"/>
              </a:ext>
            </a:extLst>
          </p:cNvPr>
          <p:cNvSpPr txBox="1"/>
          <p:nvPr/>
        </p:nvSpPr>
        <p:spPr>
          <a:xfrm>
            <a:off x="1981200" y="401968"/>
            <a:ext cx="16555972" cy="861390"/>
          </a:xfrm>
          <a:prstGeom prst="rect">
            <a:avLst/>
          </a:prstGeom>
        </p:spPr>
        <p:txBody>
          <a:bodyPr wrap="square" lIns="0" tIns="0" rIns="0" bIns="0" rtlCol="0" anchor="t">
            <a:spAutoFit/>
          </a:bodyPr>
          <a:lstStyle/>
          <a:p>
            <a:pPr>
              <a:lnSpc>
                <a:spcPts val="7345"/>
              </a:lnSpc>
            </a:pPr>
            <a:r>
              <a:rPr lang="en-US" sz="5400" b="0" i="0" u="none" strike="noStrike" baseline="0" dirty="0">
                <a:solidFill>
                  <a:srgbClr val="FFC033"/>
                </a:solidFill>
                <a:latin typeface="Aileron Heavy Bold" panose="020B0604020202020204" charset="0"/>
              </a:rPr>
              <a:t>HIGHEST DISCOUNTED CUSTOMERS</a:t>
            </a:r>
            <a:endParaRPr lang="en-US" sz="5400" dirty="0">
              <a:solidFill>
                <a:srgbClr val="FFC033"/>
              </a:solidFill>
              <a:latin typeface="Aileron Heavy Bold"/>
            </a:endParaRPr>
          </a:p>
        </p:txBody>
      </p:sp>
      <p:graphicFrame>
        <p:nvGraphicFramePr>
          <p:cNvPr id="8" name="Chart 7">
            <a:extLst>
              <a:ext uri="{FF2B5EF4-FFF2-40B4-BE49-F238E27FC236}">
                <a16:creationId xmlns:a16="http://schemas.microsoft.com/office/drawing/2014/main" id="{6B3D0093-E3B2-02AE-3386-4D80E5CA4844}"/>
              </a:ext>
            </a:extLst>
          </p:cNvPr>
          <p:cNvGraphicFramePr/>
          <p:nvPr>
            <p:extLst>
              <p:ext uri="{D42A27DB-BD31-4B8C-83A1-F6EECF244321}">
                <p14:modId xmlns:p14="http://schemas.microsoft.com/office/powerpoint/2010/main" val="1108846634"/>
              </p:ext>
            </p:extLst>
          </p:nvPr>
        </p:nvGraphicFramePr>
        <p:xfrm>
          <a:off x="1157183" y="2100886"/>
          <a:ext cx="7528477" cy="6159454"/>
        </p:xfrm>
        <a:graphic>
          <a:graphicData uri="http://schemas.openxmlformats.org/drawingml/2006/chart">
            <c:chart xmlns:c="http://schemas.openxmlformats.org/drawingml/2006/chart" xmlns:r="http://schemas.openxmlformats.org/officeDocument/2006/relationships" r:id="rId5"/>
          </a:graphicData>
        </a:graphic>
      </p:graphicFrame>
      <p:pic>
        <p:nvPicPr>
          <p:cNvPr id="2" name="Picture 1">
            <a:extLst>
              <a:ext uri="{FF2B5EF4-FFF2-40B4-BE49-F238E27FC236}">
                <a16:creationId xmlns:a16="http://schemas.microsoft.com/office/drawing/2014/main" id="{E75E4E64-F878-96E0-9E97-561EB06B2F6A}"/>
              </a:ext>
            </a:extLst>
          </p:cNvPr>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9582086" y="5344961"/>
            <a:ext cx="1005923" cy="754292"/>
          </a:xfrm>
          <a:prstGeom prst="rect">
            <a:avLst/>
          </a:prstGeom>
        </p:spPr>
      </p:pic>
      <p:sp>
        <p:nvSpPr>
          <p:cNvPr id="6" name="TextBox 5">
            <a:extLst>
              <a:ext uri="{FF2B5EF4-FFF2-40B4-BE49-F238E27FC236}">
                <a16:creationId xmlns:a16="http://schemas.microsoft.com/office/drawing/2014/main" id="{A03B7826-8999-B346-B0D6-75A1B17D4189}"/>
              </a:ext>
            </a:extLst>
          </p:cNvPr>
          <p:cNvSpPr txBox="1"/>
          <p:nvPr/>
        </p:nvSpPr>
        <p:spPr>
          <a:xfrm>
            <a:off x="10588009" y="5529626"/>
            <a:ext cx="7528477" cy="461665"/>
          </a:xfrm>
          <a:prstGeom prst="rect">
            <a:avLst/>
          </a:prstGeom>
          <a:noFill/>
        </p:spPr>
        <p:txBody>
          <a:bodyPr wrap="square" rtlCol="0">
            <a:spAutoFit/>
          </a:bodyPr>
          <a:lstStyle/>
          <a:p>
            <a:r>
              <a:rPr lang="en-IN" sz="2400" b="1" dirty="0">
                <a:solidFill>
                  <a:schemeClr val="bg1"/>
                </a:solidFill>
              </a:rPr>
              <a:t>The average </a:t>
            </a:r>
            <a:r>
              <a:rPr lang="en-IN" sz="2400" b="1" dirty="0" err="1">
                <a:solidFill>
                  <a:schemeClr val="bg1"/>
                </a:solidFill>
              </a:rPr>
              <a:t>pre_invoice_discount</a:t>
            </a:r>
            <a:r>
              <a:rPr lang="en-IN" sz="2400" b="1" dirty="0">
                <a:solidFill>
                  <a:schemeClr val="bg1"/>
                </a:solidFill>
              </a:rPr>
              <a:t> is </a:t>
            </a:r>
            <a:r>
              <a:rPr lang="en-IN" sz="2400" b="1" dirty="0">
                <a:solidFill>
                  <a:srgbClr val="FFC033"/>
                </a:solidFill>
              </a:rPr>
              <a:t>24%.</a:t>
            </a:r>
            <a:endParaRPr lang="en-IN" sz="2400" b="1" dirty="0">
              <a:solidFill>
                <a:schemeClr val="bg1"/>
              </a:solidFill>
            </a:endParaRPr>
          </a:p>
        </p:txBody>
      </p:sp>
    </p:spTree>
    <p:extLst>
      <p:ext uri="{BB962C8B-B14F-4D97-AF65-F5344CB8AC3E}">
        <p14:creationId xmlns:p14="http://schemas.microsoft.com/office/powerpoint/2010/main" val="1115048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60606"/>
        </a:solidFill>
        <a:effectLst/>
      </p:bgPr>
    </p:bg>
    <p:spTree>
      <p:nvGrpSpPr>
        <p:cNvPr id="1" name=""/>
        <p:cNvGrpSpPr/>
        <p:nvPr/>
      </p:nvGrpSpPr>
      <p:grpSpPr>
        <a:xfrm>
          <a:off x="0" y="0"/>
          <a:ext cx="0" cy="0"/>
          <a:chOff x="0" y="0"/>
          <a:chExt cx="0" cy="0"/>
        </a:xfrm>
      </p:grpSpPr>
      <p:sp>
        <p:nvSpPr>
          <p:cNvPr id="3" name="AutoShape 3"/>
          <p:cNvSpPr/>
          <p:nvPr/>
        </p:nvSpPr>
        <p:spPr>
          <a:xfrm rot="5400000" flipH="1">
            <a:off x="9102279" y="-148778"/>
            <a:ext cx="235842" cy="18440403"/>
          </a:xfrm>
          <a:prstGeom prst="line">
            <a:avLst/>
          </a:prstGeom>
          <a:ln w="19050" cap="flat">
            <a:solidFill>
              <a:srgbClr val="FFFFFF"/>
            </a:solidFill>
            <a:prstDash val="solid"/>
            <a:headEnd type="none" w="sm" len="sm"/>
            <a:tailEnd type="none" w="sm" len="sm"/>
          </a:ln>
        </p:spPr>
      </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844361" y="9475857"/>
            <a:ext cx="943363" cy="235841"/>
          </a:xfrm>
          <a:prstGeom prst="rect">
            <a:avLst/>
          </a:prstGeom>
        </p:spPr>
      </p:pic>
      <p:sp>
        <p:nvSpPr>
          <p:cNvPr id="5" name="TextBox 5"/>
          <p:cNvSpPr txBox="1"/>
          <p:nvPr/>
        </p:nvSpPr>
        <p:spPr>
          <a:xfrm>
            <a:off x="470005" y="0"/>
            <a:ext cx="1374356" cy="1408462"/>
          </a:xfrm>
          <a:prstGeom prst="rect">
            <a:avLst/>
          </a:prstGeom>
        </p:spPr>
        <p:txBody>
          <a:bodyPr wrap="square" lIns="0" tIns="0" rIns="0" bIns="0" rtlCol="0" anchor="t">
            <a:spAutoFit/>
          </a:bodyPr>
          <a:lstStyle/>
          <a:p>
            <a:pPr>
              <a:lnSpc>
                <a:spcPts val="11713"/>
              </a:lnSpc>
            </a:pPr>
            <a:r>
              <a:rPr lang="en-US" sz="8800" dirty="0">
                <a:solidFill>
                  <a:srgbClr val="FFC033"/>
                </a:solidFill>
                <a:latin typeface="Aileron Heavy Bold"/>
              </a:rPr>
              <a:t>7.</a:t>
            </a:r>
          </a:p>
        </p:txBody>
      </p:sp>
      <p:sp>
        <p:nvSpPr>
          <p:cNvPr id="6" name="TextBox 5">
            <a:extLst>
              <a:ext uri="{FF2B5EF4-FFF2-40B4-BE49-F238E27FC236}">
                <a16:creationId xmlns:a16="http://schemas.microsoft.com/office/drawing/2014/main" id="{FB2E31C1-E91E-6D68-AEDE-EE14998BE37F}"/>
              </a:ext>
            </a:extLst>
          </p:cNvPr>
          <p:cNvSpPr txBox="1"/>
          <p:nvPr/>
        </p:nvSpPr>
        <p:spPr>
          <a:xfrm>
            <a:off x="1524000" y="1302859"/>
            <a:ext cx="15852182" cy="1754326"/>
          </a:xfrm>
          <a:prstGeom prst="rect">
            <a:avLst/>
          </a:prstGeom>
          <a:noFill/>
        </p:spPr>
        <p:txBody>
          <a:bodyPr wrap="square">
            <a:spAutoFit/>
          </a:bodyPr>
          <a:lstStyle/>
          <a:p>
            <a:r>
              <a:rPr lang="en-US" sz="3600" b="0" i="0" u="none" strike="noStrike" baseline="0" dirty="0">
                <a:solidFill>
                  <a:schemeClr val="bg1"/>
                </a:solidFill>
                <a:latin typeface="Aileron Heavy Bold" panose="020B0604020202020204" charset="0"/>
              </a:rPr>
              <a:t>Get the complete report of the Gross sales amount for the customer </a:t>
            </a:r>
            <a:r>
              <a:rPr lang="en-US" sz="3600" b="1" i="0" u="none" strike="noStrike" baseline="0" dirty="0">
                <a:solidFill>
                  <a:schemeClr val="bg1"/>
                </a:solidFill>
                <a:latin typeface="Aileron Heavy Bold" panose="020B0604020202020204" charset="0"/>
              </a:rPr>
              <a:t>“</a:t>
            </a:r>
            <a:r>
              <a:rPr lang="en-US" sz="3600" b="1" i="0" u="none" strike="noStrike" baseline="0" dirty="0" err="1">
                <a:solidFill>
                  <a:schemeClr val="bg1"/>
                </a:solidFill>
                <a:latin typeface="Aileron Heavy Bold" panose="020B0604020202020204" charset="0"/>
              </a:rPr>
              <a:t>Atliq</a:t>
            </a:r>
            <a:r>
              <a:rPr lang="en-US" sz="3600" b="1" i="0" u="none" strike="noStrike" baseline="0" dirty="0">
                <a:solidFill>
                  <a:schemeClr val="bg1"/>
                </a:solidFill>
                <a:latin typeface="Aileron Heavy Bold" panose="020B0604020202020204" charset="0"/>
              </a:rPr>
              <a:t> Exclusive” </a:t>
            </a:r>
            <a:r>
              <a:rPr lang="en-US" sz="3600" b="0" i="0" u="none" strike="noStrike" baseline="0" dirty="0">
                <a:solidFill>
                  <a:schemeClr val="bg1"/>
                </a:solidFill>
                <a:latin typeface="Aileron Heavy Bold" panose="020B0604020202020204" charset="0"/>
              </a:rPr>
              <a:t>for each month </a:t>
            </a:r>
            <a:r>
              <a:rPr lang="en-US" sz="3600" b="1" i="0" u="none" strike="noStrike" baseline="0" dirty="0">
                <a:solidFill>
                  <a:schemeClr val="bg1"/>
                </a:solidFill>
                <a:latin typeface="Aileron Heavy Bold" panose="020B0604020202020204" charset="0"/>
              </a:rPr>
              <a:t>. </a:t>
            </a:r>
            <a:r>
              <a:rPr lang="en-US" sz="3600" b="0" i="0" u="none" strike="noStrike" baseline="0" dirty="0">
                <a:solidFill>
                  <a:schemeClr val="bg1"/>
                </a:solidFill>
                <a:latin typeface="Aileron Heavy Bold" panose="020B0604020202020204" charset="0"/>
              </a:rPr>
              <a:t>This analysis helps to get an idea of low and high-performing months and take strategic decisions </a:t>
            </a:r>
            <a:endParaRPr lang="en-IN" sz="3600" dirty="0">
              <a:solidFill>
                <a:schemeClr val="bg1"/>
              </a:solidFill>
              <a:latin typeface="Aileron Heavy Bold" panose="020B0604020202020204" charset="0"/>
            </a:endParaRPr>
          </a:p>
        </p:txBody>
      </p:sp>
      <p:pic>
        <p:nvPicPr>
          <p:cNvPr id="7" name="Picture 6">
            <a:extLst>
              <a:ext uri="{FF2B5EF4-FFF2-40B4-BE49-F238E27FC236}">
                <a16:creationId xmlns:a16="http://schemas.microsoft.com/office/drawing/2014/main" id="{263DF192-113C-B471-59F5-898442BE7932}"/>
              </a:ext>
            </a:extLst>
          </p:cNvPr>
          <p:cNvPicPr>
            <a:picLocks noChangeAspect="1"/>
          </p:cNvPicPr>
          <p:nvPr/>
        </p:nvPicPr>
        <p:blipFill>
          <a:blip r:embed="rId4"/>
          <a:stretch>
            <a:fillRect/>
          </a:stretch>
        </p:blipFill>
        <p:spPr>
          <a:xfrm>
            <a:off x="6172200" y="3605043"/>
            <a:ext cx="5448300" cy="4800600"/>
          </a:xfrm>
          <a:prstGeom prst="rect">
            <a:avLst/>
          </a:prstGeom>
        </p:spPr>
      </p:pic>
    </p:spTree>
    <p:extLst>
      <p:ext uri="{BB962C8B-B14F-4D97-AF65-F5344CB8AC3E}">
        <p14:creationId xmlns:p14="http://schemas.microsoft.com/office/powerpoint/2010/main" val="42093850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60606"/>
        </a:solidFill>
        <a:effectLst/>
      </p:bgPr>
    </p:bg>
    <p:spTree>
      <p:nvGrpSpPr>
        <p:cNvPr id="1" name=""/>
        <p:cNvGrpSpPr/>
        <p:nvPr/>
      </p:nvGrpSpPr>
      <p:grpSpPr>
        <a:xfrm>
          <a:off x="0" y="0"/>
          <a:ext cx="0" cy="0"/>
          <a:chOff x="0" y="0"/>
          <a:chExt cx="0" cy="0"/>
        </a:xfrm>
      </p:grpSpPr>
      <p:sp>
        <p:nvSpPr>
          <p:cNvPr id="3" name="AutoShape 3"/>
          <p:cNvSpPr/>
          <p:nvPr/>
        </p:nvSpPr>
        <p:spPr>
          <a:xfrm rot="5400000" flipH="1">
            <a:off x="9114572" y="-224981"/>
            <a:ext cx="235842" cy="18440403"/>
          </a:xfrm>
          <a:prstGeom prst="line">
            <a:avLst/>
          </a:prstGeom>
          <a:ln w="19050" cap="flat">
            <a:solidFill>
              <a:srgbClr val="FFFFFF"/>
            </a:solidFill>
            <a:prstDash val="solid"/>
            <a:headEnd type="none" w="sm" len="sm"/>
            <a:tailEnd type="none" w="sm" len="sm"/>
          </a:ln>
        </p:spPr>
      </p:sp>
      <p:pic>
        <p:nvPicPr>
          <p:cNvPr id="4"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844361" y="9475857"/>
            <a:ext cx="943363" cy="235841"/>
          </a:xfrm>
          <a:prstGeom prst="rect">
            <a:avLst/>
          </a:prstGeom>
        </p:spPr>
      </p:pic>
      <p:sp>
        <p:nvSpPr>
          <p:cNvPr id="5" name="TextBox 5"/>
          <p:cNvSpPr txBox="1"/>
          <p:nvPr/>
        </p:nvSpPr>
        <p:spPr>
          <a:xfrm>
            <a:off x="470005" y="0"/>
            <a:ext cx="1374356" cy="1337674"/>
          </a:xfrm>
          <a:prstGeom prst="rect">
            <a:avLst/>
          </a:prstGeom>
        </p:spPr>
        <p:txBody>
          <a:bodyPr wrap="square" lIns="0" tIns="0" rIns="0" bIns="0" rtlCol="0" anchor="t">
            <a:spAutoFit/>
          </a:bodyPr>
          <a:lstStyle/>
          <a:p>
            <a:pPr>
              <a:lnSpc>
                <a:spcPts val="11713"/>
              </a:lnSpc>
            </a:pPr>
            <a:r>
              <a:rPr lang="en-US" sz="6000" dirty="0">
                <a:solidFill>
                  <a:srgbClr val="FFC033"/>
                </a:solidFill>
                <a:latin typeface="Aileron Heavy Bold"/>
              </a:rPr>
              <a:t>7.</a:t>
            </a:r>
          </a:p>
        </p:txBody>
      </p:sp>
      <p:pic>
        <p:nvPicPr>
          <p:cNvPr id="19" name="Picture 18">
            <a:extLst>
              <a:ext uri="{FF2B5EF4-FFF2-40B4-BE49-F238E27FC236}">
                <a16:creationId xmlns:a16="http://schemas.microsoft.com/office/drawing/2014/main" id="{0827B066-65C4-41CE-D0F0-6018A7AE14BD}"/>
              </a:ext>
            </a:extLst>
          </p:cNvPr>
          <p:cNvPicPr>
            <a:picLocks noChangeAspect="1"/>
          </p:cNvPicPr>
          <p:nvPr/>
        </p:nvPicPr>
        <p:blipFill>
          <a:blip r:embed="rId5"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9619820" y="3446796"/>
            <a:ext cx="1005923" cy="754292"/>
          </a:xfrm>
          <a:prstGeom prst="rect">
            <a:avLst/>
          </a:prstGeom>
        </p:spPr>
      </p:pic>
      <p:sp>
        <p:nvSpPr>
          <p:cNvPr id="20" name="TextBox 19">
            <a:extLst>
              <a:ext uri="{FF2B5EF4-FFF2-40B4-BE49-F238E27FC236}">
                <a16:creationId xmlns:a16="http://schemas.microsoft.com/office/drawing/2014/main" id="{28BE6B55-814F-D8DC-116F-E531ED8F7EAB}"/>
              </a:ext>
            </a:extLst>
          </p:cNvPr>
          <p:cNvSpPr txBox="1"/>
          <p:nvPr/>
        </p:nvSpPr>
        <p:spPr>
          <a:xfrm>
            <a:off x="10625743" y="3446796"/>
            <a:ext cx="7205057" cy="830997"/>
          </a:xfrm>
          <a:prstGeom prst="rect">
            <a:avLst/>
          </a:prstGeom>
          <a:noFill/>
        </p:spPr>
        <p:txBody>
          <a:bodyPr wrap="square" rtlCol="0">
            <a:spAutoFit/>
          </a:bodyPr>
          <a:lstStyle/>
          <a:p>
            <a:r>
              <a:rPr lang="en-IN" sz="2400" b="1" dirty="0">
                <a:solidFill>
                  <a:srgbClr val="FFC033"/>
                </a:solidFill>
              </a:rPr>
              <a:t>October, November, December </a:t>
            </a:r>
            <a:r>
              <a:rPr lang="en-IN" sz="2400" b="1" dirty="0">
                <a:solidFill>
                  <a:schemeClr val="bg1"/>
                </a:solidFill>
              </a:rPr>
              <a:t>of the year </a:t>
            </a:r>
            <a:r>
              <a:rPr lang="en-IN" sz="2400" b="1" dirty="0">
                <a:solidFill>
                  <a:srgbClr val="FFC000"/>
                </a:solidFill>
              </a:rPr>
              <a:t>2020</a:t>
            </a:r>
            <a:r>
              <a:rPr lang="en-IN" sz="2400" b="1" dirty="0">
                <a:solidFill>
                  <a:schemeClr val="bg1"/>
                </a:solidFill>
              </a:rPr>
              <a:t> has a huge sales amount compared to the other months. </a:t>
            </a:r>
          </a:p>
        </p:txBody>
      </p:sp>
      <p:sp>
        <p:nvSpPr>
          <p:cNvPr id="12" name="TextBox 16">
            <a:extLst>
              <a:ext uri="{FF2B5EF4-FFF2-40B4-BE49-F238E27FC236}">
                <a16:creationId xmlns:a16="http://schemas.microsoft.com/office/drawing/2014/main" id="{FCBCD599-79D4-882B-7A1D-2923AB9A5A95}"/>
              </a:ext>
            </a:extLst>
          </p:cNvPr>
          <p:cNvSpPr txBox="1"/>
          <p:nvPr/>
        </p:nvSpPr>
        <p:spPr>
          <a:xfrm>
            <a:off x="1905102" y="447751"/>
            <a:ext cx="16555972" cy="1779846"/>
          </a:xfrm>
          <a:prstGeom prst="rect">
            <a:avLst/>
          </a:prstGeom>
        </p:spPr>
        <p:txBody>
          <a:bodyPr wrap="square" lIns="0" tIns="0" rIns="0" bIns="0" rtlCol="0" anchor="t">
            <a:spAutoFit/>
          </a:bodyPr>
          <a:lstStyle/>
          <a:p>
            <a:pPr>
              <a:lnSpc>
                <a:spcPts val="7345"/>
              </a:lnSpc>
            </a:pPr>
            <a:r>
              <a:rPr lang="en-US" sz="4800" b="0" i="0" u="none" strike="noStrike" baseline="0" dirty="0">
                <a:solidFill>
                  <a:srgbClr val="FFC033"/>
                </a:solidFill>
                <a:latin typeface="Aileron Heavy Bold" panose="020B0604020202020204" charset="0"/>
              </a:rPr>
              <a:t>REPORT OF THE GROSS SALES AMOUNT FOR THE CUSTOMER </a:t>
            </a:r>
            <a:r>
              <a:rPr lang="en-US" sz="4800" b="1" i="0" u="none" strike="noStrike" baseline="0" dirty="0">
                <a:solidFill>
                  <a:srgbClr val="FFC033"/>
                </a:solidFill>
                <a:latin typeface="Aileron Heavy Bold" panose="020B0604020202020204" charset="0"/>
              </a:rPr>
              <a:t>“ATLIQ EXCLUSIVE” </a:t>
            </a:r>
            <a:r>
              <a:rPr lang="en-US" sz="4800" b="0" i="0" u="none" strike="noStrike" baseline="0" dirty="0">
                <a:solidFill>
                  <a:srgbClr val="FFC033"/>
                </a:solidFill>
                <a:latin typeface="Aileron Heavy Bold" panose="020B0604020202020204" charset="0"/>
              </a:rPr>
              <a:t>FOR EACH MONTH</a:t>
            </a:r>
            <a:endParaRPr lang="en-US" sz="4800" dirty="0">
              <a:solidFill>
                <a:srgbClr val="FFC033"/>
              </a:solidFill>
              <a:latin typeface="Aileron Heavy Bold"/>
            </a:endParaRPr>
          </a:p>
        </p:txBody>
      </p:sp>
      <p:pic>
        <p:nvPicPr>
          <p:cNvPr id="8" name="Picture 7">
            <a:extLst>
              <a:ext uri="{FF2B5EF4-FFF2-40B4-BE49-F238E27FC236}">
                <a16:creationId xmlns:a16="http://schemas.microsoft.com/office/drawing/2014/main" id="{B5BBCE22-B6A4-AD35-069C-5AC5330C460D}"/>
              </a:ext>
            </a:extLst>
          </p:cNvPr>
          <p:cNvPicPr>
            <a:picLocks noChangeAspect="1"/>
          </p:cNvPicPr>
          <p:nvPr/>
        </p:nvPicPr>
        <p:blipFill>
          <a:blip r:embed="rId6"/>
          <a:stretch>
            <a:fillRect/>
          </a:stretch>
        </p:blipFill>
        <p:spPr>
          <a:xfrm>
            <a:off x="795815" y="3328760"/>
            <a:ext cx="8576785" cy="4329340"/>
          </a:xfrm>
          <a:prstGeom prst="rect">
            <a:avLst/>
          </a:prstGeom>
        </p:spPr>
      </p:pic>
      <p:sp>
        <p:nvSpPr>
          <p:cNvPr id="14" name="Rectangle 3">
            <a:extLst>
              <a:ext uri="{FF2B5EF4-FFF2-40B4-BE49-F238E27FC236}">
                <a16:creationId xmlns:a16="http://schemas.microsoft.com/office/drawing/2014/main" id="{4D19B181-C28F-3B68-0BE7-E4D7C02A95B0}"/>
              </a:ext>
            </a:extLst>
          </p:cNvPr>
          <p:cNvSpPr>
            <a:spLocks noChangeArrowheads="1"/>
          </p:cNvSpPr>
          <p:nvPr/>
        </p:nvSpPr>
        <p:spPr bwMode="auto">
          <a:xfrm>
            <a:off x="10638994" y="4578295"/>
            <a:ext cx="674127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bg1"/>
                </a:solidFill>
                <a:effectLst/>
              </a:rPr>
              <a:t>Sales were at their lowest during the initial months of </a:t>
            </a:r>
            <a:r>
              <a:rPr kumimoji="0" lang="en-US" altLang="en-US" sz="2400" b="1" i="0" u="none" strike="noStrike" cap="none" normalizeH="0" baseline="0" dirty="0">
                <a:ln>
                  <a:noFill/>
                </a:ln>
                <a:solidFill>
                  <a:srgbClr val="FFC000"/>
                </a:solidFill>
                <a:effectLst/>
              </a:rPr>
              <a:t>2020</a:t>
            </a:r>
            <a:r>
              <a:rPr kumimoji="0" lang="en-US" altLang="en-US" sz="2400" b="1" i="0" u="none" strike="noStrike" cap="none" normalizeH="0" baseline="0" dirty="0">
                <a:ln>
                  <a:noFill/>
                </a:ln>
                <a:solidFill>
                  <a:schemeClr val="bg1"/>
                </a:solidFill>
                <a:effectLst/>
              </a:rPr>
              <a:t>, specifically in </a:t>
            </a:r>
            <a:r>
              <a:rPr kumimoji="0" lang="en-US" altLang="en-US" sz="2400" b="1" i="0" u="none" strike="noStrike" cap="none" normalizeH="0" baseline="0" dirty="0">
                <a:ln>
                  <a:noFill/>
                </a:ln>
                <a:solidFill>
                  <a:srgbClr val="FFC000"/>
                </a:solidFill>
                <a:effectLst/>
              </a:rPr>
              <a:t>March and April.</a:t>
            </a:r>
          </a:p>
        </p:txBody>
      </p:sp>
      <p:pic>
        <p:nvPicPr>
          <p:cNvPr id="15" name="Picture 14">
            <a:extLst>
              <a:ext uri="{FF2B5EF4-FFF2-40B4-BE49-F238E27FC236}">
                <a16:creationId xmlns:a16="http://schemas.microsoft.com/office/drawing/2014/main" id="{1E79261A-EF42-0174-7AE1-A4669B9B3B09}"/>
              </a:ext>
            </a:extLst>
          </p:cNvPr>
          <p:cNvPicPr>
            <a:picLocks noChangeAspect="1"/>
          </p:cNvPicPr>
          <p:nvPr/>
        </p:nvPicPr>
        <p:blipFill>
          <a:blip r:embed="rId5"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9619819" y="4616648"/>
            <a:ext cx="1005923" cy="754292"/>
          </a:xfrm>
          <a:prstGeom prst="rect">
            <a:avLst/>
          </a:prstGeom>
        </p:spPr>
      </p:pic>
      <p:pic>
        <p:nvPicPr>
          <p:cNvPr id="16" name="Picture 15">
            <a:extLst>
              <a:ext uri="{FF2B5EF4-FFF2-40B4-BE49-F238E27FC236}">
                <a16:creationId xmlns:a16="http://schemas.microsoft.com/office/drawing/2014/main" id="{12B6161D-7D2E-90A5-A0A4-CB41E6CA26D2}"/>
              </a:ext>
            </a:extLst>
          </p:cNvPr>
          <p:cNvPicPr>
            <a:picLocks noChangeAspect="1"/>
          </p:cNvPicPr>
          <p:nvPr/>
        </p:nvPicPr>
        <p:blipFill>
          <a:blip r:embed="rId5"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9638490" y="5786500"/>
            <a:ext cx="1005923" cy="754292"/>
          </a:xfrm>
          <a:prstGeom prst="rect">
            <a:avLst/>
          </a:prstGeom>
        </p:spPr>
      </p:pic>
      <p:sp>
        <p:nvSpPr>
          <p:cNvPr id="18" name="Rectangle 4">
            <a:extLst>
              <a:ext uri="{FF2B5EF4-FFF2-40B4-BE49-F238E27FC236}">
                <a16:creationId xmlns:a16="http://schemas.microsoft.com/office/drawing/2014/main" id="{159807FC-225C-0368-41CC-1405F882A66B}"/>
              </a:ext>
            </a:extLst>
          </p:cNvPr>
          <p:cNvSpPr>
            <a:spLocks noChangeArrowheads="1"/>
          </p:cNvSpPr>
          <p:nvPr/>
        </p:nvSpPr>
        <p:spPr bwMode="auto">
          <a:xfrm>
            <a:off x="10638994" y="5709794"/>
            <a:ext cx="6858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bg1"/>
                </a:solidFill>
                <a:effectLst/>
              </a:rPr>
              <a:t>The sales performance has been good after the year 2020, which could be attributed to the </a:t>
            </a:r>
            <a:r>
              <a:rPr kumimoji="0" lang="en-US" altLang="en-US" sz="2400" b="1" i="0" u="none" strike="noStrike" cap="none" normalizeH="0" baseline="0" dirty="0">
                <a:ln>
                  <a:noFill/>
                </a:ln>
                <a:solidFill>
                  <a:srgbClr val="FFC000"/>
                </a:solidFill>
                <a:effectLst/>
              </a:rPr>
              <a:t>introduction of new products.</a:t>
            </a:r>
          </a:p>
        </p:txBody>
      </p:sp>
    </p:spTree>
    <p:extLst>
      <p:ext uri="{BB962C8B-B14F-4D97-AF65-F5344CB8AC3E}">
        <p14:creationId xmlns:p14="http://schemas.microsoft.com/office/powerpoint/2010/main" val="9064520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60606"/>
        </a:solidFill>
        <a:effectLst/>
      </p:bgPr>
    </p:bg>
    <p:spTree>
      <p:nvGrpSpPr>
        <p:cNvPr id="1" name=""/>
        <p:cNvGrpSpPr/>
        <p:nvPr/>
      </p:nvGrpSpPr>
      <p:grpSpPr>
        <a:xfrm>
          <a:off x="0" y="0"/>
          <a:ext cx="0" cy="0"/>
          <a:chOff x="0" y="0"/>
          <a:chExt cx="0" cy="0"/>
        </a:xfrm>
      </p:grpSpPr>
      <p:sp>
        <p:nvSpPr>
          <p:cNvPr id="3" name="AutoShape 3"/>
          <p:cNvSpPr/>
          <p:nvPr/>
        </p:nvSpPr>
        <p:spPr>
          <a:xfrm rot="5400000" flipH="1">
            <a:off x="9102279" y="-148778"/>
            <a:ext cx="235842" cy="18440403"/>
          </a:xfrm>
          <a:prstGeom prst="line">
            <a:avLst/>
          </a:prstGeom>
          <a:ln w="19050" cap="flat">
            <a:solidFill>
              <a:srgbClr val="FFFFFF"/>
            </a:solidFill>
            <a:prstDash val="solid"/>
            <a:headEnd type="none" w="sm" len="sm"/>
            <a:tailEnd type="none" w="sm" len="sm"/>
          </a:ln>
        </p:spPr>
      </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844361" y="9475857"/>
            <a:ext cx="943363" cy="235841"/>
          </a:xfrm>
          <a:prstGeom prst="rect">
            <a:avLst/>
          </a:prstGeom>
        </p:spPr>
      </p:pic>
      <p:sp>
        <p:nvSpPr>
          <p:cNvPr id="5" name="TextBox 5"/>
          <p:cNvSpPr txBox="1"/>
          <p:nvPr/>
        </p:nvSpPr>
        <p:spPr>
          <a:xfrm>
            <a:off x="470005" y="0"/>
            <a:ext cx="1374356" cy="1408462"/>
          </a:xfrm>
          <a:prstGeom prst="rect">
            <a:avLst/>
          </a:prstGeom>
        </p:spPr>
        <p:txBody>
          <a:bodyPr wrap="square" lIns="0" tIns="0" rIns="0" bIns="0" rtlCol="0" anchor="t">
            <a:spAutoFit/>
          </a:bodyPr>
          <a:lstStyle/>
          <a:p>
            <a:pPr>
              <a:lnSpc>
                <a:spcPts val="11713"/>
              </a:lnSpc>
            </a:pPr>
            <a:r>
              <a:rPr lang="en-US" sz="8800" dirty="0">
                <a:solidFill>
                  <a:srgbClr val="FFC033"/>
                </a:solidFill>
                <a:latin typeface="Aileron Heavy Bold"/>
              </a:rPr>
              <a:t>8.</a:t>
            </a:r>
          </a:p>
        </p:txBody>
      </p:sp>
      <p:sp>
        <p:nvSpPr>
          <p:cNvPr id="6" name="TextBox 5">
            <a:extLst>
              <a:ext uri="{FF2B5EF4-FFF2-40B4-BE49-F238E27FC236}">
                <a16:creationId xmlns:a16="http://schemas.microsoft.com/office/drawing/2014/main" id="{FB2E31C1-E91E-6D68-AEDE-EE14998BE37F}"/>
              </a:ext>
            </a:extLst>
          </p:cNvPr>
          <p:cNvSpPr txBox="1"/>
          <p:nvPr/>
        </p:nvSpPr>
        <p:spPr>
          <a:xfrm>
            <a:off x="1447800" y="1309990"/>
            <a:ext cx="15852182" cy="646331"/>
          </a:xfrm>
          <a:prstGeom prst="rect">
            <a:avLst/>
          </a:prstGeom>
          <a:noFill/>
        </p:spPr>
        <p:txBody>
          <a:bodyPr wrap="square">
            <a:spAutoFit/>
          </a:bodyPr>
          <a:lstStyle/>
          <a:p>
            <a:r>
              <a:rPr lang="en-US" sz="3600" b="0" i="0" u="none" strike="noStrike" baseline="0" dirty="0">
                <a:solidFill>
                  <a:schemeClr val="bg1"/>
                </a:solidFill>
                <a:latin typeface="Aileron Heavy Bold" panose="020B0604020202020204" charset="0"/>
              </a:rPr>
              <a:t>In which quarter of 2020, got the maximum </a:t>
            </a:r>
            <a:r>
              <a:rPr lang="en-US" sz="3600" b="0" i="0" u="none" strike="noStrike" baseline="0" dirty="0" err="1">
                <a:solidFill>
                  <a:schemeClr val="bg1"/>
                </a:solidFill>
                <a:latin typeface="Aileron Heavy Bold" panose="020B0604020202020204" charset="0"/>
              </a:rPr>
              <a:t>total_sold_quantity</a:t>
            </a:r>
            <a:r>
              <a:rPr lang="en-US" sz="3600" b="0" i="0" u="none" strike="noStrike" baseline="0" dirty="0">
                <a:solidFill>
                  <a:schemeClr val="bg1"/>
                </a:solidFill>
                <a:latin typeface="Aileron Heavy Bold" panose="020B0604020202020204" charset="0"/>
              </a:rPr>
              <a:t>? </a:t>
            </a:r>
            <a:endParaRPr lang="en-IN" sz="3600" dirty="0">
              <a:solidFill>
                <a:schemeClr val="bg1"/>
              </a:solidFill>
              <a:latin typeface="Aileron Heavy Bold" panose="020B0604020202020204" charset="0"/>
            </a:endParaRPr>
          </a:p>
        </p:txBody>
      </p:sp>
      <p:pic>
        <p:nvPicPr>
          <p:cNvPr id="12" name="Picture 11">
            <a:extLst>
              <a:ext uri="{FF2B5EF4-FFF2-40B4-BE49-F238E27FC236}">
                <a16:creationId xmlns:a16="http://schemas.microsoft.com/office/drawing/2014/main" id="{A5986F95-B2FC-DCA6-79E9-F7CC7C9E0A7D}"/>
              </a:ext>
            </a:extLst>
          </p:cNvPr>
          <p:cNvPicPr>
            <a:picLocks noChangeAspect="1"/>
          </p:cNvPicPr>
          <p:nvPr/>
        </p:nvPicPr>
        <p:blipFill>
          <a:blip r:embed="rId4"/>
          <a:stretch>
            <a:fillRect/>
          </a:stretch>
        </p:blipFill>
        <p:spPr>
          <a:xfrm>
            <a:off x="5486400" y="3520421"/>
            <a:ext cx="6753166" cy="3246157"/>
          </a:xfrm>
          <a:prstGeom prst="rect">
            <a:avLst/>
          </a:prstGeom>
        </p:spPr>
      </p:pic>
    </p:spTree>
    <p:extLst>
      <p:ext uri="{BB962C8B-B14F-4D97-AF65-F5344CB8AC3E}">
        <p14:creationId xmlns:p14="http://schemas.microsoft.com/office/powerpoint/2010/main" val="41948779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60606"/>
        </a:solidFill>
        <a:effectLst/>
      </p:bgPr>
    </p:bg>
    <p:spTree>
      <p:nvGrpSpPr>
        <p:cNvPr id="1" name=""/>
        <p:cNvGrpSpPr/>
        <p:nvPr/>
      </p:nvGrpSpPr>
      <p:grpSpPr>
        <a:xfrm>
          <a:off x="0" y="0"/>
          <a:ext cx="0" cy="0"/>
          <a:chOff x="0" y="0"/>
          <a:chExt cx="0" cy="0"/>
        </a:xfrm>
      </p:grpSpPr>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844361" y="9475857"/>
            <a:ext cx="943363" cy="235841"/>
          </a:xfrm>
          <a:prstGeom prst="rect">
            <a:avLst/>
          </a:prstGeom>
        </p:spPr>
      </p:pic>
      <p:sp>
        <p:nvSpPr>
          <p:cNvPr id="5" name="TextBox 5"/>
          <p:cNvSpPr txBox="1"/>
          <p:nvPr/>
        </p:nvSpPr>
        <p:spPr>
          <a:xfrm>
            <a:off x="470005" y="0"/>
            <a:ext cx="1374356" cy="1408462"/>
          </a:xfrm>
          <a:prstGeom prst="rect">
            <a:avLst/>
          </a:prstGeom>
        </p:spPr>
        <p:txBody>
          <a:bodyPr wrap="square" lIns="0" tIns="0" rIns="0" bIns="0" rtlCol="0" anchor="t">
            <a:spAutoFit/>
          </a:bodyPr>
          <a:lstStyle/>
          <a:p>
            <a:pPr>
              <a:lnSpc>
                <a:spcPts val="11713"/>
              </a:lnSpc>
            </a:pPr>
            <a:r>
              <a:rPr lang="en-US" sz="8800" dirty="0">
                <a:solidFill>
                  <a:srgbClr val="FFC033"/>
                </a:solidFill>
                <a:latin typeface="Aileron Heavy Bold"/>
              </a:rPr>
              <a:t>8.</a:t>
            </a:r>
          </a:p>
        </p:txBody>
      </p:sp>
      <p:pic>
        <p:nvPicPr>
          <p:cNvPr id="21" name="Picture 20">
            <a:extLst>
              <a:ext uri="{FF2B5EF4-FFF2-40B4-BE49-F238E27FC236}">
                <a16:creationId xmlns:a16="http://schemas.microsoft.com/office/drawing/2014/main" id="{83AB2DA5-9ACF-F0B2-B0BD-CA84DE909219}"/>
              </a:ext>
            </a:extLst>
          </p:cNvPr>
          <p:cNvPicPr>
            <a:picLocks noChangeAspect="1"/>
          </p:cNvPicPr>
          <p:nvPr/>
        </p:nvPicPr>
        <p:blipFill>
          <a:blip r:embed="rId4"/>
          <a:stretch>
            <a:fillRect/>
          </a:stretch>
        </p:blipFill>
        <p:spPr>
          <a:xfrm>
            <a:off x="2277667" y="419099"/>
            <a:ext cx="5723333" cy="4841891"/>
          </a:xfrm>
          <a:prstGeom prst="rect">
            <a:avLst/>
          </a:prstGeom>
        </p:spPr>
      </p:pic>
      <p:sp>
        <p:nvSpPr>
          <p:cNvPr id="22" name="TextBox 16">
            <a:extLst>
              <a:ext uri="{FF2B5EF4-FFF2-40B4-BE49-F238E27FC236}">
                <a16:creationId xmlns:a16="http://schemas.microsoft.com/office/drawing/2014/main" id="{42981D39-E267-87B3-29A2-972F7B81E40C}"/>
              </a:ext>
            </a:extLst>
          </p:cNvPr>
          <p:cNvSpPr txBox="1"/>
          <p:nvPr/>
        </p:nvSpPr>
        <p:spPr>
          <a:xfrm>
            <a:off x="8915400" y="1257300"/>
            <a:ext cx="8577460" cy="1797543"/>
          </a:xfrm>
          <a:prstGeom prst="rect">
            <a:avLst/>
          </a:prstGeom>
        </p:spPr>
        <p:txBody>
          <a:bodyPr wrap="square" lIns="0" tIns="0" rIns="0" bIns="0" rtlCol="0" anchor="t">
            <a:spAutoFit/>
          </a:bodyPr>
          <a:lstStyle/>
          <a:p>
            <a:pPr>
              <a:lnSpc>
                <a:spcPts val="7345"/>
              </a:lnSpc>
            </a:pPr>
            <a:r>
              <a:rPr lang="en-US" sz="5400" dirty="0">
                <a:solidFill>
                  <a:srgbClr val="FFC033"/>
                </a:solidFill>
                <a:latin typeface="Aileron Heavy Bold"/>
              </a:rPr>
              <a:t>MAXMIMUM SOLD QUANTITY BY QUARTER</a:t>
            </a:r>
          </a:p>
        </p:txBody>
      </p:sp>
      <p:sp>
        <p:nvSpPr>
          <p:cNvPr id="23" name="TextBox 17">
            <a:extLst>
              <a:ext uri="{FF2B5EF4-FFF2-40B4-BE49-F238E27FC236}">
                <a16:creationId xmlns:a16="http://schemas.microsoft.com/office/drawing/2014/main" id="{B2E783CE-436A-F5DE-5547-1CD07E2EB0A3}"/>
              </a:ext>
            </a:extLst>
          </p:cNvPr>
          <p:cNvSpPr txBox="1"/>
          <p:nvPr/>
        </p:nvSpPr>
        <p:spPr>
          <a:xfrm>
            <a:off x="10210800" y="3986249"/>
            <a:ext cx="7040950" cy="346762"/>
          </a:xfrm>
          <a:prstGeom prst="rect">
            <a:avLst/>
          </a:prstGeom>
        </p:spPr>
        <p:txBody>
          <a:bodyPr wrap="square" lIns="0" tIns="0" rIns="0" bIns="0" rtlCol="0" anchor="t">
            <a:spAutoFit/>
          </a:bodyPr>
          <a:lstStyle/>
          <a:p>
            <a:pPr algn="just">
              <a:lnSpc>
                <a:spcPts val="2940"/>
              </a:lnSpc>
            </a:pPr>
            <a:r>
              <a:rPr lang="en-US" sz="2300" spc="126" dirty="0">
                <a:solidFill>
                  <a:srgbClr val="FFC033"/>
                </a:solidFill>
                <a:latin typeface="Aileron Regular"/>
              </a:rPr>
              <a:t>Quarter 4 </a:t>
            </a:r>
            <a:r>
              <a:rPr lang="en-US" sz="2300" spc="126" dirty="0">
                <a:solidFill>
                  <a:srgbClr val="FFFFFF"/>
                </a:solidFill>
                <a:latin typeface="Aileron Regular"/>
              </a:rPr>
              <a:t>has the highest sold quantity of 17.4M</a:t>
            </a:r>
          </a:p>
        </p:txBody>
      </p:sp>
      <p:pic>
        <p:nvPicPr>
          <p:cNvPr id="24" name="Picture 23">
            <a:extLst>
              <a:ext uri="{FF2B5EF4-FFF2-40B4-BE49-F238E27FC236}">
                <a16:creationId xmlns:a16="http://schemas.microsoft.com/office/drawing/2014/main" id="{E01006C6-4FF0-7D21-B9AA-78DDF032AF60}"/>
              </a:ext>
            </a:extLst>
          </p:cNvPr>
          <p:cNvPicPr>
            <a:picLocks noChangeAspect="1"/>
          </p:cNvPicPr>
          <p:nvPr/>
        </p:nvPicPr>
        <p:blipFill>
          <a:blip r:embed="rId5"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8980079" y="3871298"/>
            <a:ext cx="1005923" cy="754292"/>
          </a:xfrm>
          <a:prstGeom prst="rect">
            <a:avLst/>
          </a:prstGeom>
          <a:noFill/>
        </p:spPr>
      </p:pic>
      <p:pic>
        <p:nvPicPr>
          <p:cNvPr id="25" name="Picture 19">
            <a:extLst>
              <a:ext uri="{FF2B5EF4-FFF2-40B4-BE49-F238E27FC236}">
                <a16:creationId xmlns:a16="http://schemas.microsoft.com/office/drawing/2014/main" id="{28A772B9-87BF-FD42-DB3E-2304F7D1E8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5518669" y="9470530"/>
            <a:ext cx="943363" cy="235841"/>
          </a:xfrm>
          <a:prstGeom prst="rect">
            <a:avLst/>
          </a:prstGeom>
        </p:spPr>
      </p:pic>
      <p:sp>
        <p:nvSpPr>
          <p:cNvPr id="26" name="AutoShape 15">
            <a:extLst>
              <a:ext uri="{FF2B5EF4-FFF2-40B4-BE49-F238E27FC236}">
                <a16:creationId xmlns:a16="http://schemas.microsoft.com/office/drawing/2014/main" id="{997BD977-EB0B-9F69-3F64-12AB3B5DBC9B}"/>
              </a:ext>
            </a:extLst>
          </p:cNvPr>
          <p:cNvSpPr/>
          <p:nvPr/>
        </p:nvSpPr>
        <p:spPr>
          <a:xfrm rot="16200000">
            <a:off x="-2192977" y="7818265"/>
            <a:ext cx="4661713" cy="275756"/>
          </a:xfrm>
          <a:prstGeom prst="rect">
            <a:avLst/>
          </a:prstGeom>
          <a:solidFill>
            <a:srgbClr val="FFC033">
              <a:alpha val="49804"/>
            </a:srgbClr>
          </a:solidFill>
        </p:spPr>
      </p:sp>
      <p:pic>
        <p:nvPicPr>
          <p:cNvPr id="29" name="Picture 28">
            <a:extLst>
              <a:ext uri="{FF2B5EF4-FFF2-40B4-BE49-F238E27FC236}">
                <a16:creationId xmlns:a16="http://schemas.microsoft.com/office/drawing/2014/main" id="{D1F9C05F-0512-1DD2-9EF9-0CCEBC99FC05}"/>
              </a:ext>
            </a:extLst>
          </p:cNvPr>
          <p:cNvPicPr>
            <a:picLocks noChangeAspect="1"/>
          </p:cNvPicPr>
          <p:nvPr/>
        </p:nvPicPr>
        <p:blipFill>
          <a:blip r:embed="rId5"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8980079" y="5190277"/>
            <a:ext cx="1005923" cy="754292"/>
          </a:xfrm>
          <a:prstGeom prst="rect">
            <a:avLst/>
          </a:prstGeom>
          <a:noFill/>
        </p:spPr>
      </p:pic>
      <p:sp>
        <p:nvSpPr>
          <p:cNvPr id="30" name="TextBox 17">
            <a:extLst>
              <a:ext uri="{FF2B5EF4-FFF2-40B4-BE49-F238E27FC236}">
                <a16:creationId xmlns:a16="http://schemas.microsoft.com/office/drawing/2014/main" id="{8E8E4E0F-0BD9-8AEC-6C15-AA9185CF9AAD}"/>
              </a:ext>
            </a:extLst>
          </p:cNvPr>
          <p:cNvSpPr txBox="1"/>
          <p:nvPr/>
        </p:nvSpPr>
        <p:spPr>
          <a:xfrm>
            <a:off x="10210800" y="5264417"/>
            <a:ext cx="7040950" cy="721608"/>
          </a:xfrm>
          <a:prstGeom prst="rect">
            <a:avLst/>
          </a:prstGeom>
        </p:spPr>
        <p:txBody>
          <a:bodyPr wrap="square" lIns="0" tIns="0" rIns="0" bIns="0" rtlCol="0" anchor="t">
            <a:spAutoFit/>
          </a:bodyPr>
          <a:lstStyle/>
          <a:p>
            <a:pPr algn="just">
              <a:lnSpc>
                <a:spcPts val="2940"/>
              </a:lnSpc>
            </a:pPr>
            <a:r>
              <a:rPr lang="en-US" sz="2300" spc="126" dirty="0">
                <a:solidFill>
                  <a:srgbClr val="FFC033"/>
                </a:solidFill>
                <a:latin typeface="Aileron Regular"/>
              </a:rPr>
              <a:t>Quarter 4 </a:t>
            </a:r>
            <a:r>
              <a:rPr lang="en-US" sz="2300" spc="126" dirty="0">
                <a:solidFill>
                  <a:srgbClr val="FFFFFF"/>
                </a:solidFill>
                <a:latin typeface="Aileron Regular"/>
              </a:rPr>
              <a:t>has saw the high demand in </a:t>
            </a:r>
            <a:r>
              <a:rPr lang="en-US" sz="2300" spc="126" dirty="0">
                <a:solidFill>
                  <a:srgbClr val="FFC033"/>
                </a:solidFill>
                <a:latin typeface="Aileron Regular"/>
              </a:rPr>
              <a:t>products in year 2020</a:t>
            </a:r>
            <a:r>
              <a:rPr lang="en-US" sz="2300" spc="126" dirty="0">
                <a:solidFill>
                  <a:srgbClr val="FFFFFF"/>
                </a:solidFill>
                <a:latin typeface="Aileron Regular"/>
              </a:rPr>
              <a:t>.</a:t>
            </a:r>
          </a:p>
        </p:txBody>
      </p:sp>
      <p:pic>
        <p:nvPicPr>
          <p:cNvPr id="31" name="Picture 30">
            <a:extLst>
              <a:ext uri="{FF2B5EF4-FFF2-40B4-BE49-F238E27FC236}">
                <a16:creationId xmlns:a16="http://schemas.microsoft.com/office/drawing/2014/main" id="{476C6E95-D256-1F2F-28B2-6F3E8594110B}"/>
              </a:ext>
            </a:extLst>
          </p:cNvPr>
          <p:cNvPicPr>
            <a:picLocks noChangeAspect="1"/>
          </p:cNvPicPr>
          <p:nvPr/>
        </p:nvPicPr>
        <p:blipFill>
          <a:blip r:embed="rId5"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8980079" y="6666106"/>
            <a:ext cx="1005923" cy="754292"/>
          </a:xfrm>
          <a:prstGeom prst="rect">
            <a:avLst/>
          </a:prstGeom>
          <a:noFill/>
        </p:spPr>
      </p:pic>
      <p:sp>
        <p:nvSpPr>
          <p:cNvPr id="32" name="TextBox 17">
            <a:extLst>
              <a:ext uri="{FF2B5EF4-FFF2-40B4-BE49-F238E27FC236}">
                <a16:creationId xmlns:a16="http://schemas.microsoft.com/office/drawing/2014/main" id="{23CA7F72-143A-B595-32EB-40CEC88367AF}"/>
              </a:ext>
            </a:extLst>
          </p:cNvPr>
          <p:cNvSpPr txBox="1"/>
          <p:nvPr/>
        </p:nvSpPr>
        <p:spPr>
          <a:xfrm>
            <a:off x="10210800" y="6574315"/>
            <a:ext cx="7040950" cy="1462452"/>
          </a:xfrm>
          <a:prstGeom prst="rect">
            <a:avLst/>
          </a:prstGeom>
        </p:spPr>
        <p:txBody>
          <a:bodyPr wrap="square" lIns="0" tIns="0" rIns="0" bIns="0" rtlCol="0" anchor="t">
            <a:spAutoFit/>
          </a:bodyPr>
          <a:lstStyle/>
          <a:p>
            <a:pPr algn="just">
              <a:lnSpc>
                <a:spcPts val="2940"/>
              </a:lnSpc>
            </a:pPr>
            <a:r>
              <a:rPr lang="en-US" sz="2300" spc="126" dirty="0">
                <a:solidFill>
                  <a:srgbClr val="FFC033"/>
                </a:solidFill>
                <a:latin typeface="Aileron Regular"/>
              </a:rPr>
              <a:t>Products that are most  sold in this period are </a:t>
            </a:r>
            <a:r>
              <a:rPr lang="en-US" sz="2300" spc="126" dirty="0">
                <a:solidFill>
                  <a:schemeClr val="bg1"/>
                </a:solidFill>
                <a:latin typeface="Aileron Regular"/>
              </a:rPr>
              <a:t>AQ Gamers </a:t>
            </a:r>
            <a:r>
              <a:rPr lang="en-US" sz="2300" spc="126" dirty="0" err="1">
                <a:solidFill>
                  <a:schemeClr val="bg1"/>
                </a:solidFill>
                <a:latin typeface="Aileron Regular"/>
              </a:rPr>
              <a:t>Ms</a:t>
            </a:r>
            <a:r>
              <a:rPr lang="en-US" sz="2300" spc="126" dirty="0">
                <a:solidFill>
                  <a:schemeClr val="bg1"/>
                </a:solidFill>
                <a:latin typeface="Aileron Regular"/>
              </a:rPr>
              <a:t>, AQ Trigger </a:t>
            </a:r>
            <a:r>
              <a:rPr lang="en-US" sz="2300" spc="126" dirty="0" err="1">
                <a:solidFill>
                  <a:schemeClr val="bg1"/>
                </a:solidFill>
                <a:latin typeface="Aileron Regular"/>
              </a:rPr>
              <a:t>Ms</a:t>
            </a:r>
            <a:r>
              <a:rPr lang="en-US" sz="2300" spc="126" dirty="0">
                <a:solidFill>
                  <a:schemeClr val="bg1"/>
                </a:solidFill>
                <a:latin typeface="Aileron Regular"/>
              </a:rPr>
              <a:t>, AQ Maxima </a:t>
            </a:r>
            <a:r>
              <a:rPr lang="en-US" sz="2300" spc="126" dirty="0" err="1">
                <a:solidFill>
                  <a:schemeClr val="bg1"/>
                </a:solidFill>
                <a:latin typeface="Aileron Regular"/>
              </a:rPr>
              <a:t>Ms</a:t>
            </a:r>
            <a:r>
              <a:rPr lang="en-US" sz="2300" spc="126" dirty="0">
                <a:solidFill>
                  <a:schemeClr val="bg1"/>
                </a:solidFill>
                <a:latin typeface="Aileron Regular"/>
              </a:rPr>
              <a:t>, AQ Master wired x1 </a:t>
            </a:r>
            <a:r>
              <a:rPr lang="en-US" sz="2300" spc="126" dirty="0" err="1">
                <a:solidFill>
                  <a:schemeClr val="bg1"/>
                </a:solidFill>
                <a:latin typeface="Aileron Regular"/>
              </a:rPr>
              <a:t>Ms</a:t>
            </a:r>
            <a:r>
              <a:rPr lang="en-US" sz="2300" spc="126" dirty="0">
                <a:solidFill>
                  <a:schemeClr val="bg1"/>
                </a:solidFill>
                <a:latin typeface="Aileron Regular"/>
              </a:rPr>
              <a:t>, AQ Master wireless x1 </a:t>
            </a:r>
            <a:r>
              <a:rPr lang="en-US" sz="2300" spc="126" dirty="0" err="1">
                <a:solidFill>
                  <a:schemeClr val="bg1"/>
                </a:solidFill>
                <a:latin typeface="Aileron Regular"/>
              </a:rPr>
              <a:t>Ms</a:t>
            </a:r>
            <a:endParaRPr lang="en-US" sz="2300" spc="126" dirty="0">
              <a:solidFill>
                <a:schemeClr val="bg1"/>
              </a:solidFill>
              <a:latin typeface="Aileron Regular"/>
            </a:endParaRPr>
          </a:p>
        </p:txBody>
      </p:sp>
      <p:pic>
        <p:nvPicPr>
          <p:cNvPr id="34" name="Picture 33">
            <a:extLst>
              <a:ext uri="{FF2B5EF4-FFF2-40B4-BE49-F238E27FC236}">
                <a16:creationId xmlns:a16="http://schemas.microsoft.com/office/drawing/2014/main" id="{5A916662-0E75-927E-3BF5-67032AE5DEA2}"/>
              </a:ext>
            </a:extLst>
          </p:cNvPr>
          <p:cNvPicPr>
            <a:picLocks noChangeAspect="1"/>
          </p:cNvPicPr>
          <p:nvPr/>
        </p:nvPicPr>
        <p:blipFill>
          <a:blip r:embed="rId6"/>
          <a:stretch>
            <a:fillRect/>
          </a:stretch>
        </p:blipFill>
        <p:spPr>
          <a:xfrm>
            <a:off x="1418077" y="5815167"/>
            <a:ext cx="7317326" cy="3210462"/>
          </a:xfrm>
          <a:prstGeom prst="rect">
            <a:avLst/>
          </a:prstGeom>
        </p:spPr>
      </p:pic>
    </p:spTree>
    <p:extLst>
      <p:ext uri="{BB962C8B-B14F-4D97-AF65-F5344CB8AC3E}">
        <p14:creationId xmlns:p14="http://schemas.microsoft.com/office/powerpoint/2010/main" val="42825307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60606"/>
        </a:solidFill>
        <a:effectLst/>
      </p:bgPr>
    </p:bg>
    <p:spTree>
      <p:nvGrpSpPr>
        <p:cNvPr id="1" name=""/>
        <p:cNvGrpSpPr/>
        <p:nvPr/>
      </p:nvGrpSpPr>
      <p:grpSpPr>
        <a:xfrm>
          <a:off x="0" y="0"/>
          <a:ext cx="0" cy="0"/>
          <a:chOff x="0" y="0"/>
          <a:chExt cx="0" cy="0"/>
        </a:xfrm>
      </p:grpSpPr>
      <p:sp>
        <p:nvSpPr>
          <p:cNvPr id="3" name="AutoShape 3"/>
          <p:cNvSpPr/>
          <p:nvPr/>
        </p:nvSpPr>
        <p:spPr>
          <a:xfrm rot="5400000" flipH="1">
            <a:off x="9102279" y="-148778"/>
            <a:ext cx="235842" cy="18440403"/>
          </a:xfrm>
          <a:prstGeom prst="line">
            <a:avLst/>
          </a:prstGeom>
          <a:ln w="19050" cap="flat">
            <a:solidFill>
              <a:srgbClr val="FFFFFF"/>
            </a:solidFill>
            <a:prstDash val="solid"/>
            <a:headEnd type="none" w="sm" len="sm"/>
            <a:tailEnd type="none" w="sm" len="sm"/>
          </a:ln>
        </p:spPr>
      </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844361" y="9475857"/>
            <a:ext cx="943363" cy="235841"/>
          </a:xfrm>
          <a:prstGeom prst="rect">
            <a:avLst/>
          </a:prstGeom>
        </p:spPr>
      </p:pic>
      <p:sp>
        <p:nvSpPr>
          <p:cNvPr id="5" name="TextBox 5"/>
          <p:cNvSpPr txBox="1"/>
          <p:nvPr/>
        </p:nvSpPr>
        <p:spPr>
          <a:xfrm>
            <a:off x="470005" y="0"/>
            <a:ext cx="1374356" cy="1408462"/>
          </a:xfrm>
          <a:prstGeom prst="rect">
            <a:avLst/>
          </a:prstGeom>
        </p:spPr>
        <p:txBody>
          <a:bodyPr wrap="square" lIns="0" tIns="0" rIns="0" bIns="0" rtlCol="0" anchor="t">
            <a:spAutoFit/>
          </a:bodyPr>
          <a:lstStyle/>
          <a:p>
            <a:pPr>
              <a:lnSpc>
                <a:spcPts val="11713"/>
              </a:lnSpc>
            </a:pPr>
            <a:r>
              <a:rPr lang="en-US" sz="8800" dirty="0">
                <a:solidFill>
                  <a:srgbClr val="FFC033"/>
                </a:solidFill>
                <a:latin typeface="Aileron Heavy Bold"/>
              </a:rPr>
              <a:t>9.</a:t>
            </a:r>
          </a:p>
        </p:txBody>
      </p:sp>
      <p:sp>
        <p:nvSpPr>
          <p:cNvPr id="6" name="TextBox 5">
            <a:extLst>
              <a:ext uri="{FF2B5EF4-FFF2-40B4-BE49-F238E27FC236}">
                <a16:creationId xmlns:a16="http://schemas.microsoft.com/office/drawing/2014/main" id="{FB2E31C1-E91E-6D68-AEDE-EE14998BE37F}"/>
              </a:ext>
            </a:extLst>
          </p:cNvPr>
          <p:cNvSpPr txBox="1"/>
          <p:nvPr/>
        </p:nvSpPr>
        <p:spPr>
          <a:xfrm>
            <a:off x="1447800" y="1309990"/>
            <a:ext cx="15852182" cy="1200329"/>
          </a:xfrm>
          <a:prstGeom prst="rect">
            <a:avLst/>
          </a:prstGeom>
          <a:noFill/>
        </p:spPr>
        <p:txBody>
          <a:bodyPr wrap="square">
            <a:spAutoFit/>
          </a:bodyPr>
          <a:lstStyle/>
          <a:p>
            <a:r>
              <a:rPr lang="en-US" sz="3600" b="0" i="0" u="none" strike="noStrike" baseline="0" dirty="0">
                <a:solidFill>
                  <a:schemeClr val="bg1"/>
                </a:solidFill>
                <a:latin typeface="Aileron Heavy Bold" panose="020B0604020202020204" charset="0"/>
              </a:rPr>
              <a:t>Which channel helped to bring more gross sales in the fiscal year 2021 and the percentage of contribution? </a:t>
            </a:r>
            <a:endParaRPr lang="en-IN" sz="3600" dirty="0">
              <a:solidFill>
                <a:schemeClr val="bg1"/>
              </a:solidFill>
              <a:latin typeface="Aileron Heavy Bold" panose="020B0604020202020204" charset="0"/>
            </a:endParaRPr>
          </a:p>
        </p:txBody>
      </p:sp>
      <p:pic>
        <p:nvPicPr>
          <p:cNvPr id="7" name="Picture 6">
            <a:extLst>
              <a:ext uri="{FF2B5EF4-FFF2-40B4-BE49-F238E27FC236}">
                <a16:creationId xmlns:a16="http://schemas.microsoft.com/office/drawing/2014/main" id="{2763E503-ED17-A7B6-7E22-54D95F7EE184}"/>
              </a:ext>
            </a:extLst>
          </p:cNvPr>
          <p:cNvPicPr>
            <a:picLocks noChangeAspect="1"/>
          </p:cNvPicPr>
          <p:nvPr/>
        </p:nvPicPr>
        <p:blipFill>
          <a:blip r:embed="rId4"/>
          <a:stretch>
            <a:fillRect/>
          </a:stretch>
        </p:blipFill>
        <p:spPr>
          <a:xfrm>
            <a:off x="3971304" y="3651634"/>
            <a:ext cx="10805174" cy="3058696"/>
          </a:xfrm>
          <a:prstGeom prst="rect">
            <a:avLst/>
          </a:prstGeom>
        </p:spPr>
      </p:pic>
    </p:spTree>
    <p:extLst>
      <p:ext uri="{BB962C8B-B14F-4D97-AF65-F5344CB8AC3E}">
        <p14:creationId xmlns:p14="http://schemas.microsoft.com/office/powerpoint/2010/main" val="42345076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60606"/>
        </a:solidFill>
        <a:effectLst/>
      </p:bgPr>
    </p:bg>
    <p:spTree>
      <p:nvGrpSpPr>
        <p:cNvPr id="1" name=""/>
        <p:cNvGrpSpPr/>
        <p:nvPr/>
      </p:nvGrpSpPr>
      <p:grpSpPr>
        <a:xfrm>
          <a:off x="0" y="0"/>
          <a:ext cx="0" cy="0"/>
          <a:chOff x="0" y="0"/>
          <a:chExt cx="0" cy="0"/>
        </a:xfrm>
      </p:grpSpPr>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844361" y="9475857"/>
            <a:ext cx="943363" cy="235841"/>
          </a:xfrm>
          <a:prstGeom prst="rect">
            <a:avLst/>
          </a:prstGeom>
        </p:spPr>
      </p:pic>
      <p:sp>
        <p:nvSpPr>
          <p:cNvPr id="5" name="TextBox 5"/>
          <p:cNvSpPr txBox="1"/>
          <p:nvPr/>
        </p:nvSpPr>
        <p:spPr>
          <a:xfrm>
            <a:off x="470005" y="0"/>
            <a:ext cx="1374356" cy="1408462"/>
          </a:xfrm>
          <a:prstGeom prst="rect">
            <a:avLst/>
          </a:prstGeom>
        </p:spPr>
        <p:txBody>
          <a:bodyPr wrap="square" lIns="0" tIns="0" rIns="0" bIns="0" rtlCol="0" anchor="t">
            <a:spAutoFit/>
          </a:bodyPr>
          <a:lstStyle/>
          <a:p>
            <a:pPr>
              <a:lnSpc>
                <a:spcPts val="11713"/>
              </a:lnSpc>
            </a:pPr>
            <a:r>
              <a:rPr lang="en-US" sz="8800" dirty="0">
                <a:solidFill>
                  <a:srgbClr val="FFC033"/>
                </a:solidFill>
                <a:latin typeface="Aileron Heavy Bold"/>
              </a:rPr>
              <a:t>9.</a:t>
            </a:r>
          </a:p>
        </p:txBody>
      </p:sp>
      <p:sp>
        <p:nvSpPr>
          <p:cNvPr id="22" name="TextBox 16">
            <a:extLst>
              <a:ext uri="{FF2B5EF4-FFF2-40B4-BE49-F238E27FC236}">
                <a16:creationId xmlns:a16="http://schemas.microsoft.com/office/drawing/2014/main" id="{42981D39-E267-87B3-29A2-972F7B81E40C}"/>
              </a:ext>
            </a:extLst>
          </p:cNvPr>
          <p:cNvSpPr txBox="1"/>
          <p:nvPr/>
        </p:nvSpPr>
        <p:spPr>
          <a:xfrm>
            <a:off x="8915400" y="1257300"/>
            <a:ext cx="8577460" cy="1797543"/>
          </a:xfrm>
          <a:prstGeom prst="rect">
            <a:avLst/>
          </a:prstGeom>
        </p:spPr>
        <p:txBody>
          <a:bodyPr wrap="square" lIns="0" tIns="0" rIns="0" bIns="0" rtlCol="0" anchor="t">
            <a:spAutoFit/>
          </a:bodyPr>
          <a:lstStyle/>
          <a:p>
            <a:pPr>
              <a:lnSpc>
                <a:spcPts val="7345"/>
              </a:lnSpc>
            </a:pPr>
            <a:r>
              <a:rPr lang="en-US" sz="5400" dirty="0">
                <a:solidFill>
                  <a:srgbClr val="FFC033"/>
                </a:solidFill>
                <a:latin typeface="Aileron Heavy Bold"/>
              </a:rPr>
              <a:t>CONTRIBUTION OF SALES BY CHANNEL</a:t>
            </a:r>
          </a:p>
        </p:txBody>
      </p:sp>
      <p:sp>
        <p:nvSpPr>
          <p:cNvPr id="23" name="TextBox 17">
            <a:extLst>
              <a:ext uri="{FF2B5EF4-FFF2-40B4-BE49-F238E27FC236}">
                <a16:creationId xmlns:a16="http://schemas.microsoft.com/office/drawing/2014/main" id="{B2E783CE-436A-F5DE-5547-1CD07E2EB0A3}"/>
              </a:ext>
            </a:extLst>
          </p:cNvPr>
          <p:cNvSpPr txBox="1"/>
          <p:nvPr/>
        </p:nvSpPr>
        <p:spPr>
          <a:xfrm>
            <a:off x="10210800" y="4515324"/>
            <a:ext cx="7543800" cy="718658"/>
          </a:xfrm>
          <a:prstGeom prst="rect">
            <a:avLst/>
          </a:prstGeom>
        </p:spPr>
        <p:txBody>
          <a:bodyPr wrap="square" lIns="0" tIns="0" rIns="0" bIns="0" rtlCol="0" anchor="t">
            <a:spAutoFit/>
          </a:bodyPr>
          <a:lstStyle/>
          <a:p>
            <a:pPr algn="just">
              <a:lnSpc>
                <a:spcPts val="2940"/>
              </a:lnSpc>
            </a:pPr>
            <a:r>
              <a:rPr lang="en-US" sz="2300" spc="126" dirty="0">
                <a:solidFill>
                  <a:srgbClr val="FFC033"/>
                </a:solidFill>
                <a:latin typeface="Aileron Regular"/>
              </a:rPr>
              <a:t>Retailer </a:t>
            </a:r>
            <a:r>
              <a:rPr lang="en-US" sz="2300" spc="126" dirty="0">
                <a:solidFill>
                  <a:srgbClr val="FFFFFF"/>
                </a:solidFill>
                <a:latin typeface="Aileron Regular"/>
              </a:rPr>
              <a:t>has the highest contribution </a:t>
            </a:r>
            <a:r>
              <a:rPr lang="en-US" sz="2300" spc="126" dirty="0">
                <a:solidFill>
                  <a:srgbClr val="FFC033"/>
                </a:solidFill>
                <a:latin typeface="Aileron Regular"/>
              </a:rPr>
              <a:t>about 72.58%  to our sales</a:t>
            </a:r>
          </a:p>
        </p:txBody>
      </p:sp>
      <p:pic>
        <p:nvPicPr>
          <p:cNvPr id="24" name="Picture 23">
            <a:extLst>
              <a:ext uri="{FF2B5EF4-FFF2-40B4-BE49-F238E27FC236}">
                <a16:creationId xmlns:a16="http://schemas.microsoft.com/office/drawing/2014/main" id="{E01006C6-4FF0-7D21-B9AA-78DDF032AF60}"/>
              </a:ext>
            </a:extLst>
          </p:cNvPr>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8980079" y="4400373"/>
            <a:ext cx="1005923" cy="754292"/>
          </a:xfrm>
          <a:prstGeom prst="rect">
            <a:avLst/>
          </a:prstGeom>
          <a:noFill/>
        </p:spPr>
      </p:pic>
      <p:pic>
        <p:nvPicPr>
          <p:cNvPr id="25" name="Picture 19">
            <a:extLst>
              <a:ext uri="{FF2B5EF4-FFF2-40B4-BE49-F238E27FC236}">
                <a16:creationId xmlns:a16="http://schemas.microsoft.com/office/drawing/2014/main" id="{28A772B9-87BF-FD42-DB3E-2304F7D1E8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5518669" y="9470530"/>
            <a:ext cx="943363" cy="235841"/>
          </a:xfrm>
          <a:prstGeom prst="rect">
            <a:avLst/>
          </a:prstGeom>
        </p:spPr>
      </p:pic>
      <p:sp>
        <p:nvSpPr>
          <p:cNvPr id="26" name="AutoShape 15">
            <a:extLst>
              <a:ext uri="{FF2B5EF4-FFF2-40B4-BE49-F238E27FC236}">
                <a16:creationId xmlns:a16="http://schemas.microsoft.com/office/drawing/2014/main" id="{997BD977-EB0B-9F69-3F64-12AB3B5DBC9B}"/>
              </a:ext>
            </a:extLst>
          </p:cNvPr>
          <p:cNvSpPr/>
          <p:nvPr/>
        </p:nvSpPr>
        <p:spPr>
          <a:xfrm rot="16200000">
            <a:off x="-2192977" y="7818265"/>
            <a:ext cx="4661713" cy="275756"/>
          </a:xfrm>
          <a:prstGeom prst="rect">
            <a:avLst/>
          </a:prstGeom>
          <a:solidFill>
            <a:srgbClr val="FFC033">
              <a:alpha val="49804"/>
            </a:srgbClr>
          </a:solidFill>
        </p:spPr>
      </p:sp>
      <p:pic>
        <p:nvPicPr>
          <p:cNvPr id="3" name="Picture 2">
            <a:extLst>
              <a:ext uri="{FF2B5EF4-FFF2-40B4-BE49-F238E27FC236}">
                <a16:creationId xmlns:a16="http://schemas.microsoft.com/office/drawing/2014/main" id="{7A464B0C-9ADB-900F-74C9-7885B80468C3}"/>
              </a:ext>
            </a:extLst>
          </p:cNvPr>
          <p:cNvPicPr>
            <a:picLocks noChangeAspect="1"/>
          </p:cNvPicPr>
          <p:nvPr/>
        </p:nvPicPr>
        <p:blipFill>
          <a:blip r:embed="rId5"/>
          <a:stretch>
            <a:fillRect/>
          </a:stretch>
        </p:blipFill>
        <p:spPr>
          <a:xfrm>
            <a:off x="1157183" y="2475945"/>
            <a:ext cx="7282060" cy="5576943"/>
          </a:xfrm>
          <a:prstGeom prst="rect">
            <a:avLst/>
          </a:prstGeom>
        </p:spPr>
      </p:pic>
      <p:sp>
        <p:nvSpPr>
          <p:cNvPr id="6" name="TextBox 5">
            <a:extLst>
              <a:ext uri="{FF2B5EF4-FFF2-40B4-BE49-F238E27FC236}">
                <a16:creationId xmlns:a16="http://schemas.microsoft.com/office/drawing/2014/main" id="{76A71D55-6198-94BF-8085-B27939E0F5F3}"/>
              </a:ext>
            </a:extLst>
          </p:cNvPr>
          <p:cNvSpPr txBox="1"/>
          <p:nvPr/>
        </p:nvSpPr>
        <p:spPr>
          <a:xfrm>
            <a:off x="10210800" y="5625286"/>
            <a:ext cx="7543800" cy="1200329"/>
          </a:xfrm>
          <a:prstGeom prst="rect">
            <a:avLst/>
          </a:prstGeom>
          <a:noFill/>
        </p:spPr>
        <p:txBody>
          <a:bodyPr wrap="square">
            <a:spAutoFit/>
          </a:bodyPr>
          <a:lstStyle/>
          <a:p>
            <a:r>
              <a:rPr lang="en-US" sz="2400" b="1" i="0" dirty="0">
                <a:solidFill>
                  <a:srgbClr val="FFC033"/>
                </a:solidFill>
                <a:effectLst/>
              </a:rPr>
              <a:t>Focusing on retailers </a:t>
            </a:r>
            <a:r>
              <a:rPr lang="en-US" sz="2400" b="1" i="0" dirty="0">
                <a:solidFill>
                  <a:schemeClr val="bg1"/>
                </a:solidFill>
                <a:effectLst/>
              </a:rPr>
              <a:t>to generate more revenue would be a viable strategy, given that they have the highest contribution to sales by channel</a:t>
            </a:r>
            <a:endParaRPr lang="en-IN" sz="2400" b="1" dirty="0">
              <a:solidFill>
                <a:schemeClr val="bg1"/>
              </a:solidFill>
            </a:endParaRPr>
          </a:p>
        </p:txBody>
      </p:sp>
      <p:pic>
        <p:nvPicPr>
          <p:cNvPr id="7" name="Picture 6">
            <a:extLst>
              <a:ext uri="{FF2B5EF4-FFF2-40B4-BE49-F238E27FC236}">
                <a16:creationId xmlns:a16="http://schemas.microsoft.com/office/drawing/2014/main" id="{066A6A60-98C2-8844-92ED-1BAB4DCA3A3E}"/>
              </a:ext>
            </a:extLst>
          </p:cNvPr>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8980079" y="5772847"/>
            <a:ext cx="1005923" cy="754292"/>
          </a:xfrm>
          <a:prstGeom prst="rect">
            <a:avLst/>
          </a:prstGeom>
          <a:noFill/>
        </p:spPr>
      </p:pic>
    </p:spTree>
    <p:extLst>
      <p:ext uri="{BB962C8B-B14F-4D97-AF65-F5344CB8AC3E}">
        <p14:creationId xmlns:p14="http://schemas.microsoft.com/office/powerpoint/2010/main" val="42379861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60606"/>
        </a:solidFill>
        <a:effectLst/>
      </p:bgPr>
    </p:bg>
    <p:spTree>
      <p:nvGrpSpPr>
        <p:cNvPr id="1" name=""/>
        <p:cNvGrpSpPr/>
        <p:nvPr/>
      </p:nvGrpSpPr>
      <p:grpSpPr>
        <a:xfrm>
          <a:off x="0" y="0"/>
          <a:ext cx="0" cy="0"/>
          <a:chOff x="0" y="0"/>
          <a:chExt cx="0" cy="0"/>
        </a:xfrm>
      </p:grpSpPr>
      <p:sp>
        <p:nvSpPr>
          <p:cNvPr id="3" name="AutoShape 3"/>
          <p:cNvSpPr/>
          <p:nvPr/>
        </p:nvSpPr>
        <p:spPr>
          <a:xfrm rot="5400000" flipH="1">
            <a:off x="9102279" y="-148778"/>
            <a:ext cx="235842" cy="18440403"/>
          </a:xfrm>
          <a:prstGeom prst="line">
            <a:avLst/>
          </a:prstGeom>
          <a:ln w="19050" cap="flat">
            <a:solidFill>
              <a:srgbClr val="FFFFFF"/>
            </a:solidFill>
            <a:prstDash val="solid"/>
            <a:headEnd type="none" w="sm" len="sm"/>
            <a:tailEnd type="none" w="sm" len="sm"/>
          </a:ln>
        </p:spPr>
      </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844361" y="9475857"/>
            <a:ext cx="943363" cy="235841"/>
          </a:xfrm>
          <a:prstGeom prst="rect">
            <a:avLst/>
          </a:prstGeom>
        </p:spPr>
      </p:pic>
      <p:sp>
        <p:nvSpPr>
          <p:cNvPr id="5" name="TextBox 5"/>
          <p:cNvSpPr txBox="1"/>
          <p:nvPr/>
        </p:nvSpPr>
        <p:spPr>
          <a:xfrm>
            <a:off x="470004" y="0"/>
            <a:ext cx="1892195" cy="1384866"/>
          </a:xfrm>
          <a:prstGeom prst="rect">
            <a:avLst/>
          </a:prstGeom>
        </p:spPr>
        <p:txBody>
          <a:bodyPr wrap="square" lIns="0" tIns="0" rIns="0" bIns="0" rtlCol="0" anchor="t">
            <a:spAutoFit/>
          </a:bodyPr>
          <a:lstStyle/>
          <a:p>
            <a:pPr>
              <a:lnSpc>
                <a:spcPts val="11713"/>
              </a:lnSpc>
            </a:pPr>
            <a:r>
              <a:rPr lang="en-US" sz="8800" dirty="0">
                <a:solidFill>
                  <a:srgbClr val="FFC033"/>
                </a:solidFill>
                <a:latin typeface="Aileron Heavy Bold"/>
              </a:rPr>
              <a:t>10.</a:t>
            </a:r>
          </a:p>
        </p:txBody>
      </p:sp>
      <p:sp>
        <p:nvSpPr>
          <p:cNvPr id="6" name="TextBox 5">
            <a:extLst>
              <a:ext uri="{FF2B5EF4-FFF2-40B4-BE49-F238E27FC236}">
                <a16:creationId xmlns:a16="http://schemas.microsoft.com/office/drawing/2014/main" id="{FB2E31C1-E91E-6D68-AEDE-EE14998BE37F}"/>
              </a:ext>
            </a:extLst>
          </p:cNvPr>
          <p:cNvSpPr txBox="1"/>
          <p:nvPr/>
        </p:nvSpPr>
        <p:spPr>
          <a:xfrm>
            <a:off x="2313584" y="1384866"/>
            <a:ext cx="15852182" cy="1200329"/>
          </a:xfrm>
          <a:prstGeom prst="rect">
            <a:avLst/>
          </a:prstGeom>
          <a:noFill/>
        </p:spPr>
        <p:txBody>
          <a:bodyPr wrap="square">
            <a:spAutoFit/>
          </a:bodyPr>
          <a:lstStyle/>
          <a:p>
            <a:r>
              <a:rPr lang="en-US" sz="3600" b="0" i="0" u="none" strike="noStrike" baseline="0" dirty="0">
                <a:solidFill>
                  <a:schemeClr val="bg1"/>
                </a:solidFill>
                <a:latin typeface="Aileron Heavy Bold" panose="020B0604020202020204" charset="0"/>
              </a:rPr>
              <a:t>Get the Top 3 products in each division that have a high </a:t>
            </a:r>
            <a:r>
              <a:rPr lang="en-US" sz="3600" b="0" i="0" u="none" strike="noStrike" baseline="0" dirty="0" err="1">
                <a:solidFill>
                  <a:schemeClr val="bg1"/>
                </a:solidFill>
                <a:latin typeface="Aileron Heavy Bold" panose="020B0604020202020204" charset="0"/>
              </a:rPr>
              <a:t>total_sold_quantity</a:t>
            </a:r>
            <a:r>
              <a:rPr lang="en-US" sz="3600" b="0" i="0" u="none" strike="noStrike" baseline="0" dirty="0">
                <a:solidFill>
                  <a:schemeClr val="bg1"/>
                </a:solidFill>
                <a:latin typeface="Aileron Heavy Bold" panose="020B0604020202020204" charset="0"/>
              </a:rPr>
              <a:t> in the </a:t>
            </a:r>
            <a:r>
              <a:rPr lang="en-US" sz="3600" b="0" i="0" u="none" strike="noStrike" baseline="0" dirty="0" err="1">
                <a:solidFill>
                  <a:schemeClr val="bg1"/>
                </a:solidFill>
                <a:latin typeface="Aileron Heavy Bold" panose="020B0604020202020204" charset="0"/>
              </a:rPr>
              <a:t>fiscal_year</a:t>
            </a:r>
            <a:r>
              <a:rPr lang="en-US" sz="3600" b="0" i="0" u="none" strike="noStrike" baseline="0" dirty="0">
                <a:solidFill>
                  <a:schemeClr val="bg1"/>
                </a:solidFill>
                <a:latin typeface="Aileron Heavy Bold" panose="020B0604020202020204" charset="0"/>
              </a:rPr>
              <a:t> 2021? </a:t>
            </a:r>
            <a:endParaRPr lang="en-IN" sz="3600" dirty="0">
              <a:solidFill>
                <a:schemeClr val="bg1"/>
              </a:solidFill>
              <a:latin typeface="Aileron Heavy Bold" panose="020B0604020202020204" charset="0"/>
            </a:endParaRPr>
          </a:p>
        </p:txBody>
      </p:sp>
      <p:pic>
        <p:nvPicPr>
          <p:cNvPr id="8" name="Picture 7">
            <a:extLst>
              <a:ext uri="{FF2B5EF4-FFF2-40B4-BE49-F238E27FC236}">
                <a16:creationId xmlns:a16="http://schemas.microsoft.com/office/drawing/2014/main" id="{7B2D343A-8081-AD57-3AB4-8E6CB5CDB8DE}"/>
              </a:ext>
            </a:extLst>
          </p:cNvPr>
          <p:cNvPicPr>
            <a:picLocks noChangeAspect="1"/>
          </p:cNvPicPr>
          <p:nvPr/>
        </p:nvPicPr>
        <p:blipFill>
          <a:blip r:embed="rId4"/>
          <a:stretch>
            <a:fillRect/>
          </a:stretch>
        </p:blipFill>
        <p:spPr>
          <a:xfrm>
            <a:off x="3581400" y="3826605"/>
            <a:ext cx="9820094" cy="3802452"/>
          </a:xfrm>
          <a:prstGeom prst="rect">
            <a:avLst/>
          </a:prstGeom>
        </p:spPr>
      </p:pic>
    </p:spTree>
    <p:extLst>
      <p:ext uri="{BB962C8B-B14F-4D97-AF65-F5344CB8AC3E}">
        <p14:creationId xmlns:p14="http://schemas.microsoft.com/office/powerpoint/2010/main" val="24056721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60606"/>
        </a:solidFill>
        <a:effectLst/>
      </p:bgPr>
    </p:bg>
    <p:spTree>
      <p:nvGrpSpPr>
        <p:cNvPr id="1" name=""/>
        <p:cNvGrpSpPr/>
        <p:nvPr/>
      </p:nvGrpSpPr>
      <p:grpSpPr>
        <a:xfrm>
          <a:off x="0" y="0"/>
          <a:ext cx="0" cy="0"/>
          <a:chOff x="0" y="0"/>
          <a:chExt cx="0" cy="0"/>
        </a:xfrm>
      </p:grpSpPr>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844361" y="9475857"/>
            <a:ext cx="943363" cy="235841"/>
          </a:xfrm>
          <a:prstGeom prst="rect">
            <a:avLst/>
          </a:prstGeom>
        </p:spPr>
      </p:pic>
      <p:sp>
        <p:nvSpPr>
          <p:cNvPr id="5" name="TextBox 5"/>
          <p:cNvSpPr txBox="1"/>
          <p:nvPr/>
        </p:nvSpPr>
        <p:spPr>
          <a:xfrm>
            <a:off x="137879" y="31474"/>
            <a:ext cx="1968395" cy="1384866"/>
          </a:xfrm>
          <a:prstGeom prst="rect">
            <a:avLst/>
          </a:prstGeom>
        </p:spPr>
        <p:txBody>
          <a:bodyPr wrap="square" lIns="0" tIns="0" rIns="0" bIns="0" rtlCol="0" anchor="t">
            <a:spAutoFit/>
          </a:bodyPr>
          <a:lstStyle/>
          <a:p>
            <a:pPr>
              <a:lnSpc>
                <a:spcPts val="11713"/>
              </a:lnSpc>
            </a:pPr>
            <a:r>
              <a:rPr lang="en-US" sz="7200" dirty="0">
                <a:solidFill>
                  <a:srgbClr val="FFC033"/>
                </a:solidFill>
                <a:latin typeface="Aileron Heavy Bold"/>
              </a:rPr>
              <a:t>10.</a:t>
            </a:r>
          </a:p>
        </p:txBody>
      </p:sp>
      <p:sp>
        <p:nvSpPr>
          <p:cNvPr id="22" name="TextBox 16">
            <a:extLst>
              <a:ext uri="{FF2B5EF4-FFF2-40B4-BE49-F238E27FC236}">
                <a16:creationId xmlns:a16="http://schemas.microsoft.com/office/drawing/2014/main" id="{42981D39-E267-87B3-29A2-972F7B81E40C}"/>
              </a:ext>
            </a:extLst>
          </p:cNvPr>
          <p:cNvSpPr txBox="1"/>
          <p:nvPr/>
        </p:nvSpPr>
        <p:spPr>
          <a:xfrm>
            <a:off x="2438399" y="281065"/>
            <a:ext cx="15793973" cy="1797543"/>
          </a:xfrm>
          <a:prstGeom prst="rect">
            <a:avLst/>
          </a:prstGeom>
        </p:spPr>
        <p:txBody>
          <a:bodyPr wrap="square" lIns="0" tIns="0" rIns="0" bIns="0" rtlCol="0" anchor="t">
            <a:spAutoFit/>
          </a:bodyPr>
          <a:lstStyle/>
          <a:p>
            <a:pPr>
              <a:lnSpc>
                <a:spcPts val="7345"/>
              </a:lnSpc>
            </a:pPr>
            <a:r>
              <a:rPr lang="en-US" sz="5400" b="0" i="0" u="none" strike="noStrike" baseline="0" dirty="0">
                <a:solidFill>
                  <a:srgbClr val="FFC033"/>
                </a:solidFill>
                <a:latin typeface="Aileron Heavy Bold" panose="020B0604020202020204" charset="0"/>
              </a:rPr>
              <a:t>PRODUCTS IN EACH DIVISION THAT HAVE A HIGH SOLD</a:t>
            </a:r>
            <a:r>
              <a:rPr lang="en-US" sz="5400" dirty="0">
                <a:solidFill>
                  <a:srgbClr val="FFC033"/>
                </a:solidFill>
                <a:latin typeface="Aileron Heavy Bold" panose="020B0604020202020204" charset="0"/>
              </a:rPr>
              <a:t> </a:t>
            </a:r>
            <a:r>
              <a:rPr lang="en-US" sz="5400" b="0" i="0" u="none" strike="noStrike" baseline="0" dirty="0">
                <a:solidFill>
                  <a:srgbClr val="FFC033"/>
                </a:solidFill>
                <a:latin typeface="Aileron Heavy Bold" panose="020B0604020202020204" charset="0"/>
              </a:rPr>
              <a:t>QUANTITY</a:t>
            </a:r>
            <a:endParaRPr lang="en-US" sz="5400" dirty="0">
              <a:solidFill>
                <a:srgbClr val="FFC033"/>
              </a:solidFill>
              <a:latin typeface="Aileron Heavy Bold"/>
            </a:endParaRPr>
          </a:p>
        </p:txBody>
      </p:sp>
      <p:pic>
        <p:nvPicPr>
          <p:cNvPr id="24" name="Picture 23">
            <a:extLst>
              <a:ext uri="{FF2B5EF4-FFF2-40B4-BE49-F238E27FC236}">
                <a16:creationId xmlns:a16="http://schemas.microsoft.com/office/drawing/2014/main" id="{E01006C6-4FF0-7D21-B9AA-78DDF032AF60}"/>
              </a:ext>
            </a:extLst>
          </p:cNvPr>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8963950" y="3237977"/>
            <a:ext cx="1005923" cy="754292"/>
          </a:xfrm>
          <a:prstGeom prst="rect">
            <a:avLst/>
          </a:prstGeom>
          <a:noFill/>
        </p:spPr>
      </p:pic>
      <p:pic>
        <p:nvPicPr>
          <p:cNvPr id="25" name="Picture 19">
            <a:extLst>
              <a:ext uri="{FF2B5EF4-FFF2-40B4-BE49-F238E27FC236}">
                <a16:creationId xmlns:a16="http://schemas.microsoft.com/office/drawing/2014/main" id="{28A772B9-87BF-FD42-DB3E-2304F7D1E8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5518669" y="9470530"/>
            <a:ext cx="943363" cy="235841"/>
          </a:xfrm>
          <a:prstGeom prst="rect">
            <a:avLst/>
          </a:prstGeom>
        </p:spPr>
      </p:pic>
      <p:sp>
        <p:nvSpPr>
          <p:cNvPr id="26" name="AutoShape 15">
            <a:extLst>
              <a:ext uri="{FF2B5EF4-FFF2-40B4-BE49-F238E27FC236}">
                <a16:creationId xmlns:a16="http://schemas.microsoft.com/office/drawing/2014/main" id="{997BD977-EB0B-9F69-3F64-12AB3B5DBC9B}"/>
              </a:ext>
            </a:extLst>
          </p:cNvPr>
          <p:cNvSpPr/>
          <p:nvPr/>
        </p:nvSpPr>
        <p:spPr>
          <a:xfrm rot="16200000">
            <a:off x="-2192977" y="7818265"/>
            <a:ext cx="4661713" cy="275756"/>
          </a:xfrm>
          <a:prstGeom prst="rect">
            <a:avLst/>
          </a:prstGeom>
          <a:solidFill>
            <a:srgbClr val="FFC033">
              <a:alpha val="49804"/>
            </a:srgbClr>
          </a:solidFill>
        </p:spPr>
      </p:sp>
      <p:graphicFrame>
        <p:nvGraphicFramePr>
          <p:cNvPr id="12" name="Chart 11">
            <a:extLst>
              <a:ext uri="{FF2B5EF4-FFF2-40B4-BE49-F238E27FC236}">
                <a16:creationId xmlns:a16="http://schemas.microsoft.com/office/drawing/2014/main" id="{16B351D5-C352-6211-A088-F31CB7A14ADB}"/>
              </a:ext>
            </a:extLst>
          </p:cNvPr>
          <p:cNvGraphicFramePr/>
          <p:nvPr>
            <p:extLst>
              <p:ext uri="{D42A27DB-BD31-4B8C-83A1-F6EECF244321}">
                <p14:modId xmlns:p14="http://schemas.microsoft.com/office/powerpoint/2010/main" val="1262716620"/>
              </p:ext>
            </p:extLst>
          </p:nvPr>
        </p:nvGraphicFramePr>
        <p:xfrm>
          <a:off x="983974" y="2324100"/>
          <a:ext cx="7258508" cy="6858000"/>
        </p:xfrm>
        <a:graphic>
          <a:graphicData uri="http://schemas.openxmlformats.org/drawingml/2006/chart">
            <c:chart xmlns:c="http://schemas.openxmlformats.org/drawingml/2006/chart" xmlns:r="http://schemas.openxmlformats.org/officeDocument/2006/relationships" r:id="rId5"/>
          </a:graphicData>
        </a:graphic>
      </p:graphicFrame>
      <p:sp>
        <p:nvSpPr>
          <p:cNvPr id="2" name="TextBox 17">
            <a:extLst>
              <a:ext uri="{FF2B5EF4-FFF2-40B4-BE49-F238E27FC236}">
                <a16:creationId xmlns:a16="http://schemas.microsoft.com/office/drawing/2014/main" id="{2A24F0F3-5399-9A0B-4613-B41B4EAAE1DB}"/>
              </a:ext>
            </a:extLst>
          </p:cNvPr>
          <p:cNvSpPr txBox="1"/>
          <p:nvPr/>
        </p:nvSpPr>
        <p:spPr>
          <a:xfrm>
            <a:off x="10038892" y="3069846"/>
            <a:ext cx="7791907" cy="1117485"/>
          </a:xfrm>
          <a:prstGeom prst="rect">
            <a:avLst/>
          </a:prstGeom>
        </p:spPr>
        <p:txBody>
          <a:bodyPr wrap="square" lIns="0" tIns="0" rIns="0" bIns="0" rtlCol="0" anchor="t">
            <a:spAutoFit/>
          </a:bodyPr>
          <a:lstStyle/>
          <a:p>
            <a:pPr algn="just">
              <a:lnSpc>
                <a:spcPts val="2940"/>
              </a:lnSpc>
            </a:pPr>
            <a:r>
              <a:rPr lang="en-US" sz="2400" b="1" i="0" dirty="0">
                <a:solidFill>
                  <a:srgbClr val="FFC000"/>
                </a:solidFill>
                <a:effectLst/>
              </a:rPr>
              <a:t>N&amp;S division </a:t>
            </a:r>
            <a:r>
              <a:rPr lang="en-US" sz="2400" b="1" i="0" dirty="0">
                <a:solidFill>
                  <a:schemeClr val="bg1"/>
                </a:solidFill>
                <a:effectLst/>
              </a:rPr>
              <a:t>has recorded the highest quantity of sales compared to any other division, and </a:t>
            </a:r>
            <a:r>
              <a:rPr lang="en-US" sz="2400" b="1" i="0" dirty="0">
                <a:solidFill>
                  <a:srgbClr val="FFC000"/>
                </a:solidFill>
                <a:effectLst/>
              </a:rPr>
              <a:t>pen drives are the most sold product.</a:t>
            </a:r>
            <a:endParaRPr lang="en-US" sz="2400" b="1" spc="126" dirty="0">
              <a:solidFill>
                <a:srgbClr val="FFC000"/>
              </a:solidFill>
            </a:endParaRPr>
          </a:p>
        </p:txBody>
      </p:sp>
      <p:sp>
        <p:nvSpPr>
          <p:cNvPr id="6" name="TextBox 5">
            <a:extLst>
              <a:ext uri="{FF2B5EF4-FFF2-40B4-BE49-F238E27FC236}">
                <a16:creationId xmlns:a16="http://schemas.microsoft.com/office/drawing/2014/main" id="{68D4AF27-D21C-8A92-3821-D068D8BE5959}"/>
              </a:ext>
            </a:extLst>
          </p:cNvPr>
          <p:cNvSpPr txBox="1"/>
          <p:nvPr/>
        </p:nvSpPr>
        <p:spPr>
          <a:xfrm>
            <a:off x="10045520" y="5854112"/>
            <a:ext cx="7821723" cy="1200329"/>
          </a:xfrm>
          <a:prstGeom prst="rect">
            <a:avLst/>
          </a:prstGeom>
          <a:noFill/>
        </p:spPr>
        <p:txBody>
          <a:bodyPr wrap="square">
            <a:spAutoFit/>
          </a:bodyPr>
          <a:lstStyle/>
          <a:p>
            <a:r>
              <a:rPr lang="en-US" sz="2400" b="1" i="0" dirty="0">
                <a:solidFill>
                  <a:schemeClr val="bg1"/>
                </a:solidFill>
                <a:effectLst/>
              </a:rPr>
              <a:t>Additionally, we can consider </a:t>
            </a:r>
            <a:r>
              <a:rPr lang="en-US" sz="2400" b="1" i="0" dirty="0">
                <a:solidFill>
                  <a:srgbClr val="FFC000"/>
                </a:solidFill>
                <a:effectLst/>
              </a:rPr>
              <a:t>exploring new markets </a:t>
            </a:r>
            <a:r>
              <a:rPr lang="en-US" sz="2400" b="1" i="0" dirty="0">
                <a:solidFill>
                  <a:schemeClr val="bg1"/>
                </a:solidFill>
                <a:effectLst/>
              </a:rPr>
              <a:t>or </a:t>
            </a:r>
            <a:r>
              <a:rPr lang="en-US" sz="2400" b="1" i="0" dirty="0">
                <a:solidFill>
                  <a:srgbClr val="FFC000"/>
                </a:solidFill>
                <a:effectLst/>
              </a:rPr>
              <a:t>expanding their existing customer base </a:t>
            </a:r>
            <a:r>
              <a:rPr lang="en-US" sz="2400" b="1" i="0" dirty="0">
                <a:solidFill>
                  <a:schemeClr val="bg1"/>
                </a:solidFill>
                <a:effectLst/>
              </a:rPr>
              <a:t>to further capitalize on the success of their top-selling product.</a:t>
            </a:r>
            <a:endParaRPr lang="en-IN" sz="2400" b="1" dirty="0">
              <a:solidFill>
                <a:schemeClr val="bg1"/>
              </a:solidFill>
            </a:endParaRPr>
          </a:p>
        </p:txBody>
      </p:sp>
      <p:sp>
        <p:nvSpPr>
          <p:cNvPr id="8" name="TextBox 7">
            <a:extLst>
              <a:ext uri="{FF2B5EF4-FFF2-40B4-BE49-F238E27FC236}">
                <a16:creationId xmlns:a16="http://schemas.microsoft.com/office/drawing/2014/main" id="{B67057BC-12A4-6816-7A5B-3A9CB969E81F}"/>
              </a:ext>
            </a:extLst>
          </p:cNvPr>
          <p:cNvSpPr txBox="1"/>
          <p:nvPr/>
        </p:nvSpPr>
        <p:spPr>
          <a:xfrm>
            <a:off x="10038893" y="4388190"/>
            <a:ext cx="7791907" cy="1200329"/>
          </a:xfrm>
          <a:prstGeom prst="rect">
            <a:avLst/>
          </a:prstGeom>
          <a:noFill/>
        </p:spPr>
        <p:txBody>
          <a:bodyPr wrap="square">
            <a:spAutoFit/>
          </a:bodyPr>
          <a:lstStyle/>
          <a:p>
            <a:r>
              <a:rPr lang="en-US" sz="2400" b="1" i="0" dirty="0">
                <a:solidFill>
                  <a:schemeClr val="bg1"/>
                </a:solidFill>
                <a:effectLst/>
              </a:rPr>
              <a:t>In light of this, it would be a </a:t>
            </a:r>
            <a:r>
              <a:rPr lang="en-US" sz="2400" b="1" i="0" dirty="0">
                <a:solidFill>
                  <a:srgbClr val="FFC000"/>
                </a:solidFill>
                <a:effectLst/>
              </a:rPr>
              <a:t>good strategy to increase the production of pen drives this year</a:t>
            </a:r>
            <a:r>
              <a:rPr lang="en-US" sz="2400" b="1" i="0" dirty="0">
                <a:solidFill>
                  <a:schemeClr val="bg1"/>
                </a:solidFill>
                <a:effectLst/>
              </a:rPr>
              <a:t>, as this would likely result in even higher sales for the N&amp;S division.</a:t>
            </a:r>
            <a:endParaRPr lang="en-IN" sz="2400" b="1" dirty="0">
              <a:solidFill>
                <a:schemeClr val="bg1"/>
              </a:solidFill>
            </a:endParaRPr>
          </a:p>
        </p:txBody>
      </p:sp>
      <p:pic>
        <p:nvPicPr>
          <p:cNvPr id="9" name="Picture 8">
            <a:extLst>
              <a:ext uri="{FF2B5EF4-FFF2-40B4-BE49-F238E27FC236}">
                <a16:creationId xmlns:a16="http://schemas.microsoft.com/office/drawing/2014/main" id="{6AE8FFBC-9FC0-CBAD-BE5E-67399AD3C4A9}"/>
              </a:ext>
            </a:extLst>
          </p:cNvPr>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8950698" y="4533900"/>
            <a:ext cx="1005923" cy="754292"/>
          </a:xfrm>
          <a:prstGeom prst="rect">
            <a:avLst/>
          </a:prstGeom>
          <a:noFill/>
        </p:spPr>
      </p:pic>
      <p:pic>
        <p:nvPicPr>
          <p:cNvPr id="10" name="Picture 9">
            <a:extLst>
              <a:ext uri="{FF2B5EF4-FFF2-40B4-BE49-F238E27FC236}">
                <a16:creationId xmlns:a16="http://schemas.microsoft.com/office/drawing/2014/main" id="{56E323A0-3C77-6F00-80B5-7F50F01B28D8}"/>
              </a:ext>
            </a:extLst>
          </p:cNvPr>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8973891" y="5971852"/>
            <a:ext cx="1005923" cy="754292"/>
          </a:xfrm>
          <a:prstGeom prst="rect">
            <a:avLst/>
          </a:prstGeom>
          <a:noFill/>
        </p:spPr>
      </p:pic>
    </p:spTree>
    <p:extLst>
      <p:ext uri="{BB962C8B-B14F-4D97-AF65-F5344CB8AC3E}">
        <p14:creationId xmlns:p14="http://schemas.microsoft.com/office/powerpoint/2010/main" val="1286822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a:off x="-11373" y="1706"/>
            <a:ext cx="18288000" cy="10287000"/>
          </a:xfrm>
          <a:prstGeom prst="rect">
            <a:avLst/>
          </a:prstGeom>
        </p:spPr>
      </p:pic>
      <p:sp>
        <p:nvSpPr>
          <p:cNvPr id="3" name="TextBox 3"/>
          <p:cNvSpPr txBox="1"/>
          <p:nvPr/>
        </p:nvSpPr>
        <p:spPr>
          <a:xfrm>
            <a:off x="3557854" y="1019280"/>
            <a:ext cx="11758280" cy="1166986"/>
          </a:xfrm>
          <a:prstGeom prst="rect">
            <a:avLst/>
          </a:prstGeom>
        </p:spPr>
        <p:txBody>
          <a:bodyPr lIns="0" tIns="0" rIns="0" bIns="0" rtlCol="0" anchor="t">
            <a:spAutoFit/>
          </a:bodyPr>
          <a:lstStyle/>
          <a:p>
            <a:pPr algn="ctr">
              <a:lnSpc>
                <a:spcPts val="9094"/>
              </a:lnSpc>
            </a:pPr>
            <a:r>
              <a:rPr lang="en-US" sz="9473" dirty="0">
                <a:solidFill>
                  <a:srgbClr val="FFC033"/>
                </a:solidFill>
                <a:latin typeface="Aileron Heavy Bold"/>
              </a:rPr>
              <a:t>Products</a:t>
            </a:r>
          </a:p>
        </p:txBody>
      </p:sp>
      <p:sp>
        <p:nvSpPr>
          <p:cNvPr id="4" name="AutoShape 4"/>
          <p:cNvSpPr/>
          <p:nvPr/>
        </p:nvSpPr>
        <p:spPr>
          <a:xfrm>
            <a:off x="-885448" y="9575693"/>
            <a:ext cx="19943919" cy="0"/>
          </a:xfrm>
          <a:prstGeom prst="line">
            <a:avLst/>
          </a:prstGeom>
          <a:ln w="19050" cap="flat">
            <a:solidFill>
              <a:srgbClr val="FFFFFF"/>
            </a:solidFill>
            <a:prstDash val="solid"/>
            <a:headEnd type="none" w="sm" len="sm"/>
            <a:tailEnd type="none" w="sm" len="sm"/>
          </a:ln>
        </p:spPr>
      </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8672319" y="495300"/>
            <a:ext cx="943363" cy="240654"/>
          </a:xfrm>
          <a:prstGeom prst="rect">
            <a:avLst/>
          </a:prstGeom>
        </p:spPr>
      </p:pic>
      <p:grpSp>
        <p:nvGrpSpPr>
          <p:cNvPr id="6" name="Group 6"/>
          <p:cNvGrpSpPr>
            <a:grpSpLocks noChangeAspect="1"/>
          </p:cNvGrpSpPr>
          <p:nvPr/>
        </p:nvGrpSpPr>
        <p:grpSpPr>
          <a:xfrm rot="-5400000">
            <a:off x="9037679" y="9594743"/>
            <a:ext cx="212641" cy="212641"/>
            <a:chOff x="0" y="0"/>
            <a:chExt cx="6355080" cy="6355080"/>
          </a:xfrm>
        </p:grpSpPr>
        <p:sp>
          <p:nvSpPr>
            <p:cNvPr id="7" name="Freeform 7"/>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sp>
      </p:grpSp>
      <p:grpSp>
        <p:nvGrpSpPr>
          <p:cNvPr id="8" name="Group 8"/>
          <p:cNvGrpSpPr>
            <a:grpSpLocks noChangeAspect="1"/>
          </p:cNvGrpSpPr>
          <p:nvPr/>
        </p:nvGrpSpPr>
        <p:grpSpPr>
          <a:xfrm rot="-5400000">
            <a:off x="9330674" y="9594743"/>
            <a:ext cx="212641" cy="212641"/>
            <a:chOff x="0" y="0"/>
            <a:chExt cx="6355080" cy="6355080"/>
          </a:xfrm>
        </p:grpSpPr>
        <p:sp>
          <p:nvSpPr>
            <p:cNvPr id="9" name="Freeform 9"/>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sp>
      </p:grpSp>
      <p:grpSp>
        <p:nvGrpSpPr>
          <p:cNvPr id="10" name="Group 10"/>
          <p:cNvGrpSpPr>
            <a:grpSpLocks noChangeAspect="1"/>
          </p:cNvGrpSpPr>
          <p:nvPr/>
        </p:nvGrpSpPr>
        <p:grpSpPr>
          <a:xfrm rot="-5400000">
            <a:off x="8744684" y="9594743"/>
            <a:ext cx="212641" cy="212641"/>
            <a:chOff x="0" y="0"/>
            <a:chExt cx="6355080" cy="6355080"/>
          </a:xfrm>
        </p:grpSpPr>
        <p:sp>
          <p:nvSpPr>
            <p:cNvPr id="11" name="Freeform 11"/>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sp>
      </p:grpSp>
      <p:grpSp>
        <p:nvGrpSpPr>
          <p:cNvPr id="12" name="Group 12"/>
          <p:cNvGrpSpPr/>
          <p:nvPr/>
        </p:nvGrpSpPr>
        <p:grpSpPr>
          <a:xfrm rot="-5400000">
            <a:off x="9086512" y="9643575"/>
            <a:ext cx="114976" cy="114976"/>
            <a:chOff x="0" y="0"/>
            <a:chExt cx="6350000" cy="6350000"/>
          </a:xfrm>
        </p:grpSpPr>
        <p:sp>
          <p:nvSpPr>
            <p:cNvPr id="13" name="Freeform 1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BFF7FF"/>
            </a:solidFill>
          </p:spPr>
        </p:sp>
      </p:grpSp>
      <p:graphicFrame>
        <p:nvGraphicFramePr>
          <p:cNvPr id="18" name="Diagram 17">
            <a:extLst>
              <a:ext uri="{FF2B5EF4-FFF2-40B4-BE49-F238E27FC236}">
                <a16:creationId xmlns:a16="http://schemas.microsoft.com/office/drawing/2014/main" id="{A9E6B947-FC07-ED1E-02CA-F2C01B24AB8E}"/>
              </a:ext>
            </a:extLst>
          </p:cNvPr>
          <p:cNvGraphicFramePr/>
          <p:nvPr>
            <p:extLst>
              <p:ext uri="{D42A27DB-BD31-4B8C-83A1-F6EECF244321}">
                <p14:modId xmlns:p14="http://schemas.microsoft.com/office/powerpoint/2010/main" val="272845645"/>
              </p:ext>
            </p:extLst>
          </p:nvPr>
        </p:nvGraphicFramePr>
        <p:xfrm>
          <a:off x="3094078" y="2235355"/>
          <a:ext cx="11887201" cy="473987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0990173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a:off x="0" y="-21040"/>
            <a:ext cx="18288000" cy="10287000"/>
          </a:xfrm>
          <a:prstGeom prst="rect">
            <a:avLst/>
          </a:prstGeom>
        </p:spPr>
      </p:pic>
      <p:sp>
        <p:nvSpPr>
          <p:cNvPr id="5" name="TextBox 5"/>
          <p:cNvSpPr txBox="1"/>
          <p:nvPr/>
        </p:nvSpPr>
        <p:spPr>
          <a:xfrm>
            <a:off x="4648200" y="1639993"/>
            <a:ext cx="7754573" cy="974626"/>
          </a:xfrm>
          <a:prstGeom prst="rect">
            <a:avLst/>
          </a:prstGeom>
        </p:spPr>
        <p:txBody>
          <a:bodyPr lIns="0" tIns="0" rIns="0" bIns="0" rtlCol="0" anchor="t">
            <a:spAutoFit/>
          </a:bodyPr>
          <a:lstStyle/>
          <a:p>
            <a:pPr algn="ctr">
              <a:lnSpc>
                <a:spcPts val="7559"/>
              </a:lnSpc>
            </a:pPr>
            <a:r>
              <a:rPr lang="en-US" sz="7874" dirty="0">
                <a:solidFill>
                  <a:srgbClr val="FFC033"/>
                </a:solidFill>
                <a:latin typeface="Aileron Heavy Bold"/>
              </a:rPr>
              <a:t>Insights</a:t>
            </a:r>
          </a:p>
        </p:txBody>
      </p:sp>
      <p:sp>
        <p:nvSpPr>
          <p:cNvPr id="6" name="AutoShape 6"/>
          <p:cNvSpPr/>
          <p:nvPr/>
        </p:nvSpPr>
        <p:spPr>
          <a:xfrm>
            <a:off x="-827960" y="970568"/>
            <a:ext cx="19943919" cy="0"/>
          </a:xfrm>
          <a:prstGeom prst="line">
            <a:avLst/>
          </a:prstGeom>
          <a:ln w="19050" cap="flat">
            <a:solidFill>
              <a:srgbClr val="FFFFFF"/>
            </a:solidFill>
            <a:prstDash val="solid"/>
            <a:headEnd type="none" w="sm" len="sm"/>
            <a:tailEnd type="none" w="sm" len="sm"/>
          </a:ln>
        </p:spPr>
      </p:sp>
      <p:grpSp>
        <p:nvGrpSpPr>
          <p:cNvPr id="8" name="Group 8"/>
          <p:cNvGrpSpPr>
            <a:grpSpLocks noChangeAspect="1"/>
          </p:cNvGrpSpPr>
          <p:nvPr/>
        </p:nvGrpSpPr>
        <p:grpSpPr>
          <a:xfrm rot="-5400000">
            <a:off x="1321695" y="2129229"/>
            <a:ext cx="212641" cy="212641"/>
            <a:chOff x="0" y="0"/>
            <a:chExt cx="6355080" cy="6355080"/>
          </a:xfrm>
        </p:grpSpPr>
        <p:sp>
          <p:nvSpPr>
            <p:cNvPr id="9" name="Freeform 9"/>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sp>
      </p:grpSp>
      <p:grpSp>
        <p:nvGrpSpPr>
          <p:cNvPr id="10" name="Group 10"/>
          <p:cNvGrpSpPr>
            <a:grpSpLocks noChangeAspect="1"/>
          </p:cNvGrpSpPr>
          <p:nvPr/>
        </p:nvGrpSpPr>
        <p:grpSpPr>
          <a:xfrm rot="-5400000">
            <a:off x="1614690" y="2129229"/>
            <a:ext cx="212641" cy="212641"/>
            <a:chOff x="0" y="0"/>
            <a:chExt cx="6355080" cy="6355080"/>
          </a:xfrm>
        </p:grpSpPr>
        <p:sp>
          <p:nvSpPr>
            <p:cNvPr id="11" name="Freeform 11"/>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sp>
      </p:grpSp>
      <p:grpSp>
        <p:nvGrpSpPr>
          <p:cNvPr id="12" name="Group 12"/>
          <p:cNvGrpSpPr>
            <a:grpSpLocks noChangeAspect="1"/>
          </p:cNvGrpSpPr>
          <p:nvPr/>
        </p:nvGrpSpPr>
        <p:grpSpPr>
          <a:xfrm rot="-5400000">
            <a:off x="1028700" y="2129229"/>
            <a:ext cx="212641" cy="212641"/>
            <a:chOff x="0" y="0"/>
            <a:chExt cx="6355080" cy="6355080"/>
          </a:xfrm>
        </p:grpSpPr>
        <p:sp>
          <p:nvSpPr>
            <p:cNvPr id="13" name="Freeform 13"/>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sp>
      </p:grpSp>
      <p:grpSp>
        <p:nvGrpSpPr>
          <p:cNvPr id="14" name="Group 14"/>
          <p:cNvGrpSpPr/>
          <p:nvPr/>
        </p:nvGrpSpPr>
        <p:grpSpPr>
          <a:xfrm rot="-5400000">
            <a:off x="1370528" y="2178062"/>
            <a:ext cx="114976" cy="114976"/>
            <a:chOff x="0" y="0"/>
            <a:chExt cx="6350000" cy="6350000"/>
          </a:xfrm>
        </p:grpSpPr>
        <p:sp>
          <p:nvSpPr>
            <p:cNvPr id="15" name="Freeform 1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BFF7FF"/>
            </a:solidFill>
          </p:spPr>
        </p:sp>
      </p:grpSp>
      <p:sp>
        <p:nvSpPr>
          <p:cNvPr id="4" name="TextBox 3">
            <a:extLst>
              <a:ext uri="{FF2B5EF4-FFF2-40B4-BE49-F238E27FC236}">
                <a16:creationId xmlns:a16="http://schemas.microsoft.com/office/drawing/2014/main" id="{73059401-1480-05AC-96E1-BCD61EC29C1C}"/>
              </a:ext>
            </a:extLst>
          </p:cNvPr>
          <p:cNvSpPr txBox="1"/>
          <p:nvPr/>
        </p:nvSpPr>
        <p:spPr>
          <a:xfrm>
            <a:off x="1028700" y="3284043"/>
            <a:ext cx="16339780" cy="5016758"/>
          </a:xfrm>
          <a:prstGeom prst="rect">
            <a:avLst/>
          </a:prstGeom>
          <a:noFill/>
        </p:spPr>
        <p:txBody>
          <a:bodyPr wrap="square" rtlCol="0">
            <a:spAutoFit/>
          </a:bodyPr>
          <a:lstStyle/>
          <a:p>
            <a:pPr marL="457200" indent="-457200" algn="l">
              <a:buFont typeface="Arial" panose="020B0604020202020204" pitchFamily="34" charset="0"/>
              <a:buChar char="•"/>
            </a:pPr>
            <a:r>
              <a:rPr lang="en-US" sz="3200" b="1" i="0" dirty="0">
                <a:solidFill>
                  <a:schemeClr val="bg1"/>
                </a:solidFill>
                <a:effectLst/>
              </a:rPr>
              <a:t>There has been a </a:t>
            </a:r>
            <a:r>
              <a:rPr lang="en-US" sz="3200" b="1" i="0" dirty="0">
                <a:solidFill>
                  <a:srgbClr val="FFC033"/>
                </a:solidFill>
                <a:effectLst/>
              </a:rPr>
              <a:t>positive increase in the number of unique products</a:t>
            </a:r>
            <a:r>
              <a:rPr lang="en-US" sz="3200" b="1" i="0" dirty="0">
                <a:solidFill>
                  <a:schemeClr val="bg1"/>
                </a:solidFill>
                <a:effectLst/>
              </a:rPr>
              <a:t>, which can be advantageous for the business.</a:t>
            </a:r>
          </a:p>
          <a:p>
            <a:pPr marL="457200" indent="-457200" algn="l">
              <a:buFont typeface="Arial" panose="020B0604020202020204" pitchFamily="34" charset="0"/>
              <a:buChar char="•"/>
            </a:pPr>
            <a:r>
              <a:rPr lang="en-US" sz="3200" b="1" i="0" dirty="0">
                <a:solidFill>
                  <a:schemeClr val="bg1"/>
                </a:solidFill>
                <a:effectLst/>
              </a:rPr>
              <a:t>The </a:t>
            </a:r>
            <a:r>
              <a:rPr lang="en-US" sz="3200" b="1" i="0" dirty="0">
                <a:solidFill>
                  <a:srgbClr val="FFC033"/>
                </a:solidFill>
                <a:effectLst/>
              </a:rPr>
              <a:t>accessories segment</a:t>
            </a:r>
            <a:r>
              <a:rPr lang="en-US" sz="3200" b="1" i="0" dirty="0">
                <a:solidFill>
                  <a:schemeClr val="bg1"/>
                </a:solidFill>
                <a:effectLst/>
              </a:rPr>
              <a:t> has recorded the </a:t>
            </a:r>
            <a:r>
              <a:rPr lang="en-US" sz="3200" b="1" i="0" dirty="0">
                <a:solidFill>
                  <a:srgbClr val="FFC033"/>
                </a:solidFill>
                <a:effectLst/>
              </a:rPr>
              <a:t>highest increase in the number of products</a:t>
            </a:r>
            <a:r>
              <a:rPr lang="en-US" sz="3200" b="1" i="0" dirty="0">
                <a:solidFill>
                  <a:schemeClr val="bg1"/>
                </a:solidFill>
                <a:effectLst/>
              </a:rPr>
              <a:t>, which can be leveraged to further drive sales.</a:t>
            </a:r>
          </a:p>
          <a:p>
            <a:pPr marL="457200" indent="-457200" algn="l">
              <a:buFont typeface="Arial" panose="020B0604020202020204" pitchFamily="34" charset="0"/>
              <a:buChar char="•"/>
            </a:pPr>
            <a:r>
              <a:rPr lang="en-US" sz="3200" b="1" i="0" dirty="0">
                <a:solidFill>
                  <a:schemeClr val="bg1"/>
                </a:solidFill>
                <a:effectLst/>
              </a:rPr>
              <a:t>The </a:t>
            </a:r>
            <a:r>
              <a:rPr lang="en-US" sz="3200" b="1" i="0" dirty="0">
                <a:solidFill>
                  <a:srgbClr val="FFC033"/>
                </a:solidFill>
                <a:effectLst/>
              </a:rPr>
              <a:t>sales performance in 2021 was good</a:t>
            </a:r>
            <a:r>
              <a:rPr lang="en-US" sz="3200" b="1" i="0" dirty="0">
                <a:solidFill>
                  <a:schemeClr val="bg1"/>
                </a:solidFill>
                <a:effectLst/>
              </a:rPr>
              <a:t>, indicating positive growth and potential for future success.</a:t>
            </a:r>
          </a:p>
          <a:p>
            <a:pPr marL="457200" indent="-457200" algn="l">
              <a:buFont typeface="Arial" panose="020B0604020202020204" pitchFamily="34" charset="0"/>
              <a:buChar char="•"/>
            </a:pPr>
            <a:r>
              <a:rPr lang="en-US" sz="3200" b="1" i="0" dirty="0">
                <a:solidFill>
                  <a:schemeClr val="bg1"/>
                </a:solidFill>
                <a:effectLst/>
              </a:rPr>
              <a:t>Typically, </a:t>
            </a:r>
            <a:r>
              <a:rPr lang="en-US" sz="3200" b="1" i="0" dirty="0">
                <a:solidFill>
                  <a:srgbClr val="FFC033"/>
                </a:solidFill>
                <a:effectLst/>
              </a:rPr>
              <a:t>quarter 4 performs well</a:t>
            </a:r>
            <a:r>
              <a:rPr lang="en-US" sz="3200" b="1" i="0" dirty="0">
                <a:solidFill>
                  <a:schemeClr val="bg1"/>
                </a:solidFill>
                <a:effectLst/>
              </a:rPr>
              <a:t>, which can be used to inform business strategy and planning.</a:t>
            </a:r>
          </a:p>
          <a:p>
            <a:pPr marL="457200" indent="-457200" algn="l">
              <a:buFont typeface="Arial" panose="020B0604020202020204" pitchFamily="34" charset="0"/>
              <a:buChar char="•"/>
            </a:pPr>
            <a:r>
              <a:rPr lang="en-US" sz="3200" b="1" i="0" dirty="0">
                <a:solidFill>
                  <a:schemeClr val="bg1"/>
                </a:solidFill>
                <a:effectLst/>
              </a:rPr>
              <a:t>The maximum number of sales were for</a:t>
            </a:r>
            <a:r>
              <a:rPr lang="en-US" sz="3200" b="1" i="0" dirty="0">
                <a:solidFill>
                  <a:srgbClr val="FFC033"/>
                </a:solidFill>
                <a:effectLst/>
              </a:rPr>
              <a:t> pen drives </a:t>
            </a:r>
            <a:r>
              <a:rPr lang="en-US" sz="3200" b="1" i="0" dirty="0">
                <a:solidFill>
                  <a:schemeClr val="bg1"/>
                </a:solidFill>
                <a:effectLst/>
              </a:rPr>
              <a:t>, which highlights their popularity and potential for continued success.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a:off x="0" y="0"/>
            <a:ext cx="18288000" cy="10287000"/>
          </a:xfrm>
          <a:prstGeom prst="rect">
            <a:avLst/>
          </a:prstGeom>
        </p:spPr>
      </p:pic>
      <p:sp>
        <p:nvSpPr>
          <p:cNvPr id="3" name="TextBox 3"/>
          <p:cNvSpPr txBox="1"/>
          <p:nvPr/>
        </p:nvSpPr>
        <p:spPr>
          <a:xfrm>
            <a:off x="2989377" y="3949440"/>
            <a:ext cx="12309246" cy="1615862"/>
          </a:xfrm>
          <a:prstGeom prst="rect">
            <a:avLst/>
          </a:prstGeom>
        </p:spPr>
        <p:txBody>
          <a:bodyPr lIns="0" tIns="0" rIns="0" bIns="0" rtlCol="0" anchor="t">
            <a:spAutoFit/>
          </a:bodyPr>
          <a:lstStyle/>
          <a:p>
            <a:pPr algn="ctr">
              <a:lnSpc>
                <a:spcPts val="11999"/>
              </a:lnSpc>
            </a:pPr>
            <a:r>
              <a:rPr lang="en-US" sz="12499">
                <a:solidFill>
                  <a:srgbClr val="FFC033"/>
                </a:solidFill>
                <a:latin typeface="Aileron Heavy Bold"/>
              </a:rPr>
              <a:t>Thank You</a:t>
            </a:r>
          </a:p>
        </p:txBody>
      </p:sp>
      <p:sp>
        <p:nvSpPr>
          <p:cNvPr id="4" name="AutoShape 4"/>
          <p:cNvSpPr/>
          <p:nvPr/>
        </p:nvSpPr>
        <p:spPr>
          <a:xfrm rot="5400000">
            <a:off x="-4552510" y="5133975"/>
            <a:ext cx="11181471" cy="0"/>
          </a:xfrm>
          <a:prstGeom prst="line">
            <a:avLst/>
          </a:prstGeom>
          <a:ln w="19050" cap="flat">
            <a:solidFill>
              <a:srgbClr val="FFFFFF"/>
            </a:solidFill>
            <a:prstDash val="solid"/>
            <a:headEnd type="none" w="sm" len="sm"/>
            <a:tailEnd type="none" w="sm" len="sm"/>
          </a:ln>
        </p:spPr>
      </p:sp>
      <p:sp>
        <p:nvSpPr>
          <p:cNvPr id="5" name="AutoShape 5"/>
          <p:cNvSpPr/>
          <p:nvPr/>
        </p:nvSpPr>
        <p:spPr>
          <a:xfrm>
            <a:off x="5897880" y="5565302"/>
            <a:ext cx="6492240" cy="0"/>
          </a:xfrm>
          <a:prstGeom prst="line">
            <a:avLst/>
          </a:prstGeom>
          <a:ln w="19050" cap="flat">
            <a:solidFill>
              <a:srgbClr val="FFFFFF"/>
            </a:solidFill>
            <a:prstDash val="solid"/>
            <a:headEnd type="none" w="sm" len="sm"/>
            <a:tailEnd type="none" w="sm" len="sm"/>
          </a:ln>
        </p:spPr>
      </p:sp>
      <p:grpSp>
        <p:nvGrpSpPr>
          <p:cNvPr id="6" name="Group 6"/>
          <p:cNvGrpSpPr>
            <a:grpSpLocks noChangeAspect="1"/>
          </p:cNvGrpSpPr>
          <p:nvPr/>
        </p:nvGrpSpPr>
        <p:grpSpPr>
          <a:xfrm rot="-5400000">
            <a:off x="15704476" y="9258300"/>
            <a:ext cx="212641" cy="212641"/>
            <a:chOff x="0" y="0"/>
            <a:chExt cx="6355080" cy="6355080"/>
          </a:xfrm>
        </p:grpSpPr>
        <p:sp>
          <p:nvSpPr>
            <p:cNvPr id="7" name="Freeform 7"/>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sp>
      </p:grpSp>
      <p:grpSp>
        <p:nvGrpSpPr>
          <p:cNvPr id="8" name="Group 8"/>
          <p:cNvGrpSpPr>
            <a:grpSpLocks noChangeAspect="1"/>
          </p:cNvGrpSpPr>
          <p:nvPr/>
        </p:nvGrpSpPr>
        <p:grpSpPr>
          <a:xfrm rot="-5400000">
            <a:off x="15997471" y="9258300"/>
            <a:ext cx="212641" cy="212641"/>
            <a:chOff x="0" y="0"/>
            <a:chExt cx="6355080" cy="6355080"/>
          </a:xfrm>
        </p:grpSpPr>
        <p:sp>
          <p:nvSpPr>
            <p:cNvPr id="9" name="Freeform 9"/>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sp>
      </p:grpSp>
      <p:grpSp>
        <p:nvGrpSpPr>
          <p:cNvPr id="10" name="Group 10"/>
          <p:cNvGrpSpPr>
            <a:grpSpLocks noChangeAspect="1"/>
          </p:cNvGrpSpPr>
          <p:nvPr/>
        </p:nvGrpSpPr>
        <p:grpSpPr>
          <a:xfrm rot="-5400000">
            <a:off x="15411481" y="9258300"/>
            <a:ext cx="212641" cy="212641"/>
            <a:chOff x="0" y="0"/>
            <a:chExt cx="6355080" cy="6355080"/>
          </a:xfrm>
        </p:grpSpPr>
        <p:sp>
          <p:nvSpPr>
            <p:cNvPr id="11" name="Freeform 11"/>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sp>
      </p:grpSp>
      <p:grpSp>
        <p:nvGrpSpPr>
          <p:cNvPr id="12" name="Group 12"/>
          <p:cNvGrpSpPr/>
          <p:nvPr/>
        </p:nvGrpSpPr>
        <p:grpSpPr>
          <a:xfrm rot="-5400000">
            <a:off x="15753308" y="9307133"/>
            <a:ext cx="114976" cy="114976"/>
            <a:chOff x="0" y="0"/>
            <a:chExt cx="6350000" cy="6350000"/>
          </a:xfrm>
        </p:grpSpPr>
        <p:sp>
          <p:nvSpPr>
            <p:cNvPr id="13" name="Freeform 1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BFF7FF"/>
            </a:solidFill>
          </p:spPr>
        </p:sp>
      </p:grpSp>
      <p:pic>
        <p:nvPicPr>
          <p:cNvPr id="14" name="Picture 1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426164" y="1501179"/>
            <a:ext cx="943363" cy="235841"/>
          </a:xfrm>
          <a:prstGeom prst="rect">
            <a:avLst/>
          </a:prstGeom>
        </p:spPr>
      </p:pic>
      <p:sp>
        <p:nvSpPr>
          <p:cNvPr id="17" name="AutoShape 17"/>
          <p:cNvSpPr/>
          <p:nvPr/>
        </p:nvSpPr>
        <p:spPr>
          <a:xfrm>
            <a:off x="15298623" y="1086442"/>
            <a:ext cx="1236989" cy="1301156"/>
          </a:xfrm>
          <a:prstGeom prst="rect">
            <a:avLst/>
          </a:prstGeom>
          <a:solidFill>
            <a:srgbClr val="FFC033">
              <a:alpha val="49804"/>
            </a:srgbClr>
          </a:solidFill>
        </p:spPr>
      </p:sp>
      <p:sp>
        <p:nvSpPr>
          <p:cNvPr id="18" name="AutoShape 18"/>
          <p:cNvSpPr/>
          <p:nvPr/>
        </p:nvSpPr>
        <p:spPr>
          <a:xfrm>
            <a:off x="2426164" y="8513577"/>
            <a:ext cx="943363" cy="851043"/>
          </a:xfrm>
          <a:prstGeom prst="rect">
            <a:avLst/>
          </a:prstGeom>
          <a:solidFill>
            <a:srgbClr val="FFC033">
              <a:alpha val="49804"/>
            </a:srgbClr>
          </a:solid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a:off x="0" y="0"/>
            <a:ext cx="18345489" cy="10319338"/>
          </a:xfrm>
          <a:prstGeom prst="rect">
            <a:avLst/>
          </a:prstGeom>
        </p:spPr>
      </p:pic>
      <p:sp>
        <p:nvSpPr>
          <p:cNvPr id="3" name="TextBox 3"/>
          <p:cNvSpPr txBox="1"/>
          <p:nvPr/>
        </p:nvSpPr>
        <p:spPr>
          <a:xfrm>
            <a:off x="3158539" y="688446"/>
            <a:ext cx="11758280" cy="1087605"/>
          </a:xfrm>
          <a:prstGeom prst="rect">
            <a:avLst/>
          </a:prstGeom>
        </p:spPr>
        <p:txBody>
          <a:bodyPr lIns="0" tIns="0" rIns="0" bIns="0" rtlCol="0" anchor="t">
            <a:spAutoFit/>
          </a:bodyPr>
          <a:lstStyle/>
          <a:p>
            <a:pPr algn="ctr">
              <a:lnSpc>
                <a:spcPts val="9094"/>
              </a:lnSpc>
            </a:pPr>
            <a:r>
              <a:rPr lang="en-US" sz="7200" dirty="0">
                <a:solidFill>
                  <a:srgbClr val="FFC033"/>
                </a:solidFill>
                <a:latin typeface="Aileron Heavy Bold"/>
              </a:rPr>
              <a:t>Products</a:t>
            </a:r>
          </a:p>
        </p:txBody>
      </p:sp>
      <p:sp>
        <p:nvSpPr>
          <p:cNvPr id="4" name="AutoShape 4"/>
          <p:cNvSpPr/>
          <p:nvPr/>
        </p:nvSpPr>
        <p:spPr>
          <a:xfrm>
            <a:off x="-885448" y="9575693"/>
            <a:ext cx="19943919" cy="0"/>
          </a:xfrm>
          <a:prstGeom prst="line">
            <a:avLst/>
          </a:prstGeom>
          <a:ln w="19050" cap="flat">
            <a:solidFill>
              <a:srgbClr val="FFFFFF"/>
            </a:solidFill>
            <a:prstDash val="solid"/>
            <a:headEnd type="none" w="sm" len="sm"/>
            <a:tailEnd type="none" w="sm" len="sm"/>
          </a:ln>
        </p:spPr>
      </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8672319" y="495300"/>
            <a:ext cx="943363" cy="240654"/>
          </a:xfrm>
          <a:prstGeom prst="rect">
            <a:avLst/>
          </a:prstGeom>
        </p:spPr>
      </p:pic>
      <p:grpSp>
        <p:nvGrpSpPr>
          <p:cNvPr id="6" name="Group 6"/>
          <p:cNvGrpSpPr>
            <a:grpSpLocks noChangeAspect="1"/>
          </p:cNvGrpSpPr>
          <p:nvPr/>
        </p:nvGrpSpPr>
        <p:grpSpPr>
          <a:xfrm rot="-5400000">
            <a:off x="9037679" y="9594743"/>
            <a:ext cx="212641" cy="212641"/>
            <a:chOff x="0" y="0"/>
            <a:chExt cx="6355080" cy="6355080"/>
          </a:xfrm>
        </p:grpSpPr>
        <p:sp>
          <p:nvSpPr>
            <p:cNvPr id="7" name="Freeform 7"/>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sp>
      </p:grpSp>
      <p:grpSp>
        <p:nvGrpSpPr>
          <p:cNvPr id="8" name="Group 8"/>
          <p:cNvGrpSpPr>
            <a:grpSpLocks noChangeAspect="1"/>
          </p:cNvGrpSpPr>
          <p:nvPr/>
        </p:nvGrpSpPr>
        <p:grpSpPr>
          <a:xfrm rot="-5400000">
            <a:off x="9330674" y="9594743"/>
            <a:ext cx="212641" cy="212641"/>
            <a:chOff x="0" y="0"/>
            <a:chExt cx="6355080" cy="6355080"/>
          </a:xfrm>
        </p:grpSpPr>
        <p:sp>
          <p:nvSpPr>
            <p:cNvPr id="9" name="Freeform 9"/>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sp>
      </p:grpSp>
      <p:grpSp>
        <p:nvGrpSpPr>
          <p:cNvPr id="10" name="Group 10"/>
          <p:cNvGrpSpPr>
            <a:grpSpLocks noChangeAspect="1"/>
          </p:cNvGrpSpPr>
          <p:nvPr/>
        </p:nvGrpSpPr>
        <p:grpSpPr>
          <a:xfrm rot="-5400000">
            <a:off x="8744684" y="9594743"/>
            <a:ext cx="212641" cy="212641"/>
            <a:chOff x="0" y="0"/>
            <a:chExt cx="6355080" cy="6355080"/>
          </a:xfrm>
        </p:grpSpPr>
        <p:sp>
          <p:nvSpPr>
            <p:cNvPr id="11" name="Freeform 11"/>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sp>
      </p:grpSp>
      <p:grpSp>
        <p:nvGrpSpPr>
          <p:cNvPr id="12" name="Group 12"/>
          <p:cNvGrpSpPr/>
          <p:nvPr/>
        </p:nvGrpSpPr>
        <p:grpSpPr>
          <a:xfrm rot="-5400000">
            <a:off x="9086512" y="9643575"/>
            <a:ext cx="114976" cy="114976"/>
            <a:chOff x="0" y="0"/>
            <a:chExt cx="6350000" cy="6350000"/>
          </a:xfrm>
        </p:grpSpPr>
        <p:sp>
          <p:nvSpPr>
            <p:cNvPr id="13" name="Freeform 1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BFF7FF"/>
            </a:solidFill>
          </p:spPr>
        </p:sp>
      </p:grpSp>
      <p:graphicFrame>
        <p:nvGraphicFramePr>
          <p:cNvPr id="21" name="Diagram 20">
            <a:extLst>
              <a:ext uri="{FF2B5EF4-FFF2-40B4-BE49-F238E27FC236}">
                <a16:creationId xmlns:a16="http://schemas.microsoft.com/office/drawing/2014/main" id="{08D30B31-4710-6D30-3844-F3480337220A}"/>
              </a:ext>
            </a:extLst>
          </p:cNvPr>
          <p:cNvGraphicFramePr/>
          <p:nvPr>
            <p:extLst>
              <p:ext uri="{D42A27DB-BD31-4B8C-83A1-F6EECF244321}">
                <p14:modId xmlns:p14="http://schemas.microsoft.com/office/powerpoint/2010/main" val="1701996981"/>
              </p:ext>
            </p:extLst>
          </p:nvPr>
        </p:nvGraphicFramePr>
        <p:xfrm>
          <a:off x="2399763" y="2247900"/>
          <a:ext cx="14287104" cy="611706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034592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a:off x="-57489" y="0"/>
            <a:ext cx="18345489" cy="10319338"/>
          </a:xfrm>
          <a:prstGeom prst="rect">
            <a:avLst/>
          </a:prstGeom>
        </p:spPr>
      </p:pic>
      <p:sp>
        <p:nvSpPr>
          <p:cNvPr id="3" name="TextBox 3"/>
          <p:cNvSpPr txBox="1"/>
          <p:nvPr/>
        </p:nvSpPr>
        <p:spPr>
          <a:xfrm>
            <a:off x="3158539" y="688446"/>
            <a:ext cx="11758280" cy="1087605"/>
          </a:xfrm>
          <a:prstGeom prst="rect">
            <a:avLst/>
          </a:prstGeom>
        </p:spPr>
        <p:txBody>
          <a:bodyPr lIns="0" tIns="0" rIns="0" bIns="0" rtlCol="0" anchor="t">
            <a:spAutoFit/>
          </a:bodyPr>
          <a:lstStyle/>
          <a:p>
            <a:pPr algn="ctr">
              <a:lnSpc>
                <a:spcPts val="9094"/>
              </a:lnSpc>
            </a:pPr>
            <a:r>
              <a:rPr lang="en-US" sz="7200" dirty="0">
                <a:solidFill>
                  <a:srgbClr val="FFC033"/>
                </a:solidFill>
                <a:latin typeface="Aileron Heavy Bold"/>
              </a:rPr>
              <a:t>Products</a:t>
            </a:r>
          </a:p>
        </p:txBody>
      </p:sp>
      <p:sp>
        <p:nvSpPr>
          <p:cNvPr id="4" name="AutoShape 4"/>
          <p:cNvSpPr/>
          <p:nvPr/>
        </p:nvSpPr>
        <p:spPr>
          <a:xfrm>
            <a:off x="-885448" y="9575693"/>
            <a:ext cx="19943919" cy="0"/>
          </a:xfrm>
          <a:prstGeom prst="line">
            <a:avLst/>
          </a:prstGeom>
          <a:ln w="19050" cap="flat">
            <a:solidFill>
              <a:srgbClr val="FFFFFF"/>
            </a:solidFill>
            <a:prstDash val="solid"/>
            <a:headEnd type="none" w="sm" len="sm"/>
            <a:tailEnd type="none" w="sm" len="sm"/>
          </a:ln>
        </p:spPr>
      </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8672319" y="495300"/>
            <a:ext cx="943363" cy="240654"/>
          </a:xfrm>
          <a:prstGeom prst="rect">
            <a:avLst/>
          </a:prstGeom>
        </p:spPr>
      </p:pic>
      <p:grpSp>
        <p:nvGrpSpPr>
          <p:cNvPr id="6" name="Group 6"/>
          <p:cNvGrpSpPr>
            <a:grpSpLocks noChangeAspect="1"/>
          </p:cNvGrpSpPr>
          <p:nvPr/>
        </p:nvGrpSpPr>
        <p:grpSpPr>
          <a:xfrm rot="-5400000">
            <a:off x="9037679" y="9594743"/>
            <a:ext cx="212641" cy="212641"/>
            <a:chOff x="0" y="0"/>
            <a:chExt cx="6355080" cy="6355080"/>
          </a:xfrm>
        </p:grpSpPr>
        <p:sp>
          <p:nvSpPr>
            <p:cNvPr id="7" name="Freeform 7"/>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sp>
      </p:grpSp>
      <p:grpSp>
        <p:nvGrpSpPr>
          <p:cNvPr id="8" name="Group 8"/>
          <p:cNvGrpSpPr>
            <a:grpSpLocks noChangeAspect="1"/>
          </p:cNvGrpSpPr>
          <p:nvPr/>
        </p:nvGrpSpPr>
        <p:grpSpPr>
          <a:xfrm rot="-5400000">
            <a:off x="9330674" y="9594743"/>
            <a:ext cx="212641" cy="212641"/>
            <a:chOff x="0" y="0"/>
            <a:chExt cx="6355080" cy="6355080"/>
          </a:xfrm>
        </p:grpSpPr>
        <p:sp>
          <p:nvSpPr>
            <p:cNvPr id="9" name="Freeform 9"/>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sp>
      </p:grpSp>
      <p:grpSp>
        <p:nvGrpSpPr>
          <p:cNvPr id="10" name="Group 10"/>
          <p:cNvGrpSpPr>
            <a:grpSpLocks noChangeAspect="1"/>
          </p:cNvGrpSpPr>
          <p:nvPr/>
        </p:nvGrpSpPr>
        <p:grpSpPr>
          <a:xfrm rot="-5400000">
            <a:off x="8744684" y="9594743"/>
            <a:ext cx="212641" cy="212641"/>
            <a:chOff x="0" y="0"/>
            <a:chExt cx="6355080" cy="6355080"/>
          </a:xfrm>
        </p:grpSpPr>
        <p:sp>
          <p:nvSpPr>
            <p:cNvPr id="11" name="Freeform 11"/>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sp>
      </p:grpSp>
      <p:grpSp>
        <p:nvGrpSpPr>
          <p:cNvPr id="12" name="Group 12"/>
          <p:cNvGrpSpPr/>
          <p:nvPr/>
        </p:nvGrpSpPr>
        <p:grpSpPr>
          <a:xfrm rot="-5400000">
            <a:off x="9086512" y="9643575"/>
            <a:ext cx="114976" cy="114976"/>
            <a:chOff x="0" y="0"/>
            <a:chExt cx="6350000" cy="6350000"/>
          </a:xfrm>
        </p:grpSpPr>
        <p:sp>
          <p:nvSpPr>
            <p:cNvPr id="13" name="Freeform 1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BFF7FF"/>
            </a:solidFill>
          </p:spPr>
        </p:sp>
      </p:grpSp>
      <p:graphicFrame>
        <p:nvGraphicFramePr>
          <p:cNvPr id="22" name="Diagram 21">
            <a:extLst>
              <a:ext uri="{FF2B5EF4-FFF2-40B4-BE49-F238E27FC236}">
                <a16:creationId xmlns:a16="http://schemas.microsoft.com/office/drawing/2014/main" id="{EF249ECD-6EB5-7812-0688-1AC3F4D10843}"/>
              </a:ext>
            </a:extLst>
          </p:cNvPr>
          <p:cNvGraphicFramePr/>
          <p:nvPr>
            <p:extLst>
              <p:ext uri="{D42A27DB-BD31-4B8C-83A1-F6EECF244321}">
                <p14:modId xmlns:p14="http://schemas.microsoft.com/office/powerpoint/2010/main" val="2505001406"/>
              </p:ext>
            </p:extLst>
          </p:nvPr>
        </p:nvGraphicFramePr>
        <p:xfrm>
          <a:off x="2145403" y="1920109"/>
          <a:ext cx="13411201" cy="783818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424692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a:off x="-57489" y="0"/>
            <a:ext cx="18345489" cy="10319338"/>
          </a:xfrm>
          <a:prstGeom prst="rect">
            <a:avLst/>
          </a:prstGeom>
        </p:spPr>
      </p:pic>
      <p:sp>
        <p:nvSpPr>
          <p:cNvPr id="3" name="TextBox 3"/>
          <p:cNvSpPr txBox="1"/>
          <p:nvPr/>
        </p:nvSpPr>
        <p:spPr>
          <a:xfrm>
            <a:off x="3158539" y="688446"/>
            <a:ext cx="11758280" cy="1087605"/>
          </a:xfrm>
          <a:prstGeom prst="rect">
            <a:avLst/>
          </a:prstGeom>
        </p:spPr>
        <p:txBody>
          <a:bodyPr lIns="0" tIns="0" rIns="0" bIns="0" rtlCol="0" anchor="t">
            <a:spAutoFit/>
          </a:bodyPr>
          <a:lstStyle/>
          <a:p>
            <a:pPr algn="ctr">
              <a:lnSpc>
                <a:spcPts val="9094"/>
              </a:lnSpc>
            </a:pPr>
            <a:r>
              <a:rPr lang="en-US" sz="7200" dirty="0">
                <a:solidFill>
                  <a:srgbClr val="FFC033"/>
                </a:solidFill>
                <a:latin typeface="Aileron Heavy Bold"/>
              </a:rPr>
              <a:t>Products</a:t>
            </a:r>
          </a:p>
        </p:txBody>
      </p:sp>
      <p:sp>
        <p:nvSpPr>
          <p:cNvPr id="4" name="AutoShape 4"/>
          <p:cNvSpPr/>
          <p:nvPr/>
        </p:nvSpPr>
        <p:spPr>
          <a:xfrm>
            <a:off x="-885448" y="9575693"/>
            <a:ext cx="19943919" cy="0"/>
          </a:xfrm>
          <a:prstGeom prst="line">
            <a:avLst/>
          </a:prstGeom>
          <a:ln w="19050" cap="flat">
            <a:solidFill>
              <a:srgbClr val="FFFFFF"/>
            </a:solidFill>
            <a:prstDash val="solid"/>
            <a:headEnd type="none" w="sm" len="sm"/>
            <a:tailEnd type="none" w="sm" len="sm"/>
          </a:ln>
        </p:spPr>
      </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8672319" y="495300"/>
            <a:ext cx="943363" cy="240654"/>
          </a:xfrm>
          <a:prstGeom prst="rect">
            <a:avLst/>
          </a:prstGeom>
        </p:spPr>
      </p:pic>
      <p:grpSp>
        <p:nvGrpSpPr>
          <p:cNvPr id="6" name="Group 6"/>
          <p:cNvGrpSpPr>
            <a:grpSpLocks noChangeAspect="1"/>
          </p:cNvGrpSpPr>
          <p:nvPr/>
        </p:nvGrpSpPr>
        <p:grpSpPr>
          <a:xfrm rot="-5400000">
            <a:off x="9037679" y="9594743"/>
            <a:ext cx="212641" cy="212641"/>
            <a:chOff x="0" y="0"/>
            <a:chExt cx="6355080" cy="6355080"/>
          </a:xfrm>
        </p:grpSpPr>
        <p:sp>
          <p:nvSpPr>
            <p:cNvPr id="7" name="Freeform 7"/>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sp>
      </p:grpSp>
      <p:grpSp>
        <p:nvGrpSpPr>
          <p:cNvPr id="8" name="Group 8"/>
          <p:cNvGrpSpPr>
            <a:grpSpLocks noChangeAspect="1"/>
          </p:cNvGrpSpPr>
          <p:nvPr/>
        </p:nvGrpSpPr>
        <p:grpSpPr>
          <a:xfrm rot="-5400000">
            <a:off x="9330674" y="9594743"/>
            <a:ext cx="212641" cy="212641"/>
            <a:chOff x="0" y="0"/>
            <a:chExt cx="6355080" cy="6355080"/>
          </a:xfrm>
        </p:grpSpPr>
        <p:sp>
          <p:nvSpPr>
            <p:cNvPr id="9" name="Freeform 9"/>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sp>
      </p:grpSp>
      <p:grpSp>
        <p:nvGrpSpPr>
          <p:cNvPr id="10" name="Group 10"/>
          <p:cNvGrpSpPr>
            <a:grpSpLocks noChangeAspect="1"/>
          </p:cNvGrpSpPr>
          <p:nvPr/>
        </p:nvGrpSpPr>
        <p:grpSpPr>
          <a:xfrm rot="-5400000">
            <a:off x="8744684" y="9594743"/>
            <a:ext cx="212641" cy="212641"/>
            <a:chOff x="0" y="0"/>
            <a:chExt cx="6355080" cy="6355080"/>
          </a:xfrm>
        </p:grpSpPr>
        <p:sp>
          <p:nvSpPr>
            <p:cNvPr id="11" name="Freeform 11"/>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sp>
      </p:grpSp>
      <p:grpSp>
        <p:nvGrpSpPr>
          <p:cNvPr id="12" name="Group 12"/>
          <p:cNvGrpSpPr/>
          <p:nvPr/>
        </p:nvGrpSpPr>
        <p:grpSpPr>
          <a:xfrm rot="-5400000">
            <a:off x="9086512" y="9643575"/>
            <a:ext cx="114976" cy="114976"/>
            <a:chOff x="0" y="0"/>
            <a:chExt cx="6350000" cy="6350000"/>
          </a:xfrm>
        </p:grpSpPr>
        <p:sp>
          <p:nvSpPr>
            <p:cNvPr id="13" name="Freeform 1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BFF7FF"/>
            </a:solidFill>
          </p:spPr>
        </p:sp>
      </p:grpSp>
      <p:graphicFrame>
        <p:nvGraphicFramePr>
          <p:cNvPr id="22" name="Diagram 21">
            <a:extLst>
              <a:ext uri="{FF2B5EF4-FFF2-40B4-BE49-F238E27FC236}">
                <a16:creationId xmlns:a16="http://schemas.microsoft.com/office/drawing/2014/main" id="{EF249ECD-6EB5-7812-0688-1AC3F4D10843}"/>
              </a:ext>
            </a:extLst>
          </p:cNvPr>
          <p:cNvGraphicFramePr/>
          <p:nvPr>
            <p:extLst>
              <p:ext uri="{D42A27DB-BD31-4B8C-83A1-F6EECF244321}">
                <p14:modId xmlns:p14="http://schemas.microsoft.com/office/powerpoint/2010/main" val="1564274132"/>
              </p:ext>
            </p:extLst>
          </p:nvPr>
        </p:nvGraphicFramePr>
        <p:xfrm>
          <a:off x="2387508" y="2591391"/>
          <a:ext cx="12926992" cy="618420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2409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a:off x="-57489" y="-38506"/>
            <a:ext cx="18345489" cy="10319338"/>
          </a:xfrm>
          <a:prstGeom prst="rect">
            <a:avLst/>
          </a:prstGeom>
        </p:spPr>
      </p:pic>
      <p:sp>
        <p:nvSpPr>
          <p:cNvPr id="3" name="TextBox 3"/>
          <p:cNvSpPr txBox="1"/>
          <p:nvPr/>
        </p:nvSpPr>
        <p:spPr>
          <a:xfrm>
            <a:off x="3158539" y="479616"/>
            <a:ext cx="11758280" cy="1087605"/>
          </a:xfrm>
          <a:prstGeom prst="rect">
            <a:avLst/>
          </a:prstGeom>
        </p:spPr>
        <p:txBody>
          <a:bodyPr lIns="0" tIns="0" rIns="0" bIns="0" rtlCol="0" anchor="t">
            <a:spAutoFit/>
          </a:bodyPr>
          <a:lstStyle/>
          <a:p>
            <a:pPr algn="ctr">
              <a:lnSpc>
                <a:spcPts val="9094"/>
              </a:lnSpc>
            </a:pPr>
            <a:r>
              <a:rPr lang="en-US" sz="6000" dirty="0">
                <a:solidFill>
                  <a:srgbClr val="FFC033"/>
                </a:solidFill>
                <a:latin typeface="Aileron Heavy Bold"/>
              </a:rPr>
              <a:t>Customers</a:t>
            </a:r>
            <a:endParaRPr lang="en-US" sz="7200" dirty="0">
              <a:solidFill>
                <a:srgbClr val="FFC033"/>
              </a:solidFill>
              <a:latin typeface="Aileron Heavy Bold"/>
            </a:endParaRPr>
          </a:p>
        </p:txBody>
      </p:sp>
      <p:sp>
        <p:nvSpPr>
          <p:cNvPr id="4" name="AutoShape 4"/>
          <p:cNvSpPr/>
          <p:nvPr/>
        </p:nvSpPr>
        <p:spPr>
          <a:xfrm>
            <a:off x="-856705" y="9410700"/>
            <a:ext cx="19943919" cy="0"/>
          </a:xfrm>
          <a:prstGeom prst="line">
            <a:avLst/>
          </a:prstGeom>
          <a:ln w="19050" cap="flat">
            <a:solidFill>
              <a:srgbClr val="FFFFFF"/>
            </a:solidFill>
            <a:prstDash val="solid"/>
            <a:headEnd type="none" w="sm" len="sm"/>
            <a:tailEnd type="none" w="sm" len="sm"/>
          </a:ln>
        </p:spPr>
      </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8672319" y="495300"/>
            <a:ext cx="943363" cy="240654"/>
          </a:xfrm>
          <a:prstGeom prst="rect">
            <a:avLst/>
          </a:prstGeom>
        </p:spPr>
      </p:pic>
      <p:grpSp>
        <p:nvGrpSpPr>
          <p:cNvPr id="6" name="Group 6"/>
          <p:cNvGrpSpPr>
            <a:grpSpLocks noChangeAspect="1"/>
          </p:cNvGrpSpPr>
          <p:nvPr/>
        </p:nvGrpSpPr>
        <p:grpSpPr>
          <a:xfrm rot="-5400000">
            <a:off x="9037679" y="9594743"/>
            <a:ext cx="212641" cy="212641"/>
            <a:chOff x="0" y="0"/>
            <a:chExt cx="6355080" cy="6355080"/>
          </a:xfrm>
        </p:grpSpPr>
        <p:sp>
          <p:nvSpPr>
            <p:cNvPr id="7" name="Freeform 7"/>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sp>
      </p:grpSp>
      <p:grpSp>
        <p:nvGrpSpPr>
          <p:cNvPr id="8" name="Group 8"/>
          <p:cNvGrpSpPr>
            <a:grpSpLocks noChangeAspect="1"/>
          </p:cNvGrpSpPr>
          <p:nvPr/>
        </p:nvGrpSpPr>
        <p:grpSpPr>
          <a:xfrm rot="-5400000">
            <a:off x="9330674" y="9594743"/>
            <a:ext cx="212641" cy="212641"/>
            <a:chOff x="0" y="0"/>
            <a:chExt cx="6355080" cy="6355080"/>
          </a:xfrm>
        </p:grpSpPr>
        <p:sp>
          <p:nvSpPr>
            <p:cNvPr id="9" name="Freeform 9"/>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sp>
      </p:grpSp>
      <p:grpSp>
        <p:nvGrpSpPr>
          <p:cNvPr id="10" name="Group 10"/>
          <p:cNvGrpSpPr>
            <a:grpSpLocks noChangeAspect="1"/>
          </p:cNvGrpSpPr>
          <p:nvPr/>
        </p:nvGrpSpPr>
        <p:grpSpPr>
          <a:xfrm rot="-5400000">
            <a:off x="8744684" y="9594743"/>
            <a:ext cx="212641" cy="212641"/>
            <a:chOff x="0" y="0"/>
            <a:chExt cx="6355080" cy="6355080"/>
          </a:xfrm>
        </p:grpSpPr>
        <p:sp>
          <p:nvSpPr>
            <p:cNvPr id="11" name="Freeform 11"/>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sp>
      </p:grpSp>
      <p:grpSp>
        <p:nvGrpSpPr>
          <p:cNvPr id="12" name="Group 12"/>
          <p:cNvGrpSpPr/>
          <p:nvPr/>
        </p:nvGrpSpPr>
        <p:grpSpPr>
          <a:xfrm rot="-5400000">
            <a:off x="9086512" y="9643575"/>
            <a:ext cx="114976" cy="114976"/>
            <a:chOff x="0" y="0"/>
            <a:chExt cx="6350000" cy="6350000"/>
          </a:xfrm>
        </p:grpSpPr>
        <p:sp>
          <p:nvSpPr>
            <p:cNvPr id="13" name="Freeform 1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BFF7FF"/>
            </a:solidFill>
          </p:spPr>
        </p:sp>
      </p:grpSp>
      <p:pic>
        <p:nvPicPr>
          <p:cNvPr id="15" name="Picture 14">
            <a:extLst>
              <a:ext uri="{FF2B5EF4-FFF2-40B4-BE49-F238E27FC236}">
                <a16:creationId xmlns:a16="http://schemas.microsoft.com/office/drawing/2014/main" id="{10ED7C6C-4411-DBEA-A8CB-25EC2684AA10}"/>
              </a:ext>
            </a:extLst>
          </p:cNvPr>
          <p:cNvPicPr>
            <a:picLocks noChangeAspect="1"/>
          </p:cNvPicPr>
          <p:nvPr/>
        </p:nvPicPr>
        <p:blipFill>
          <a:blip r:embed="rId5"/>
          <a:stretch>
            <a:fillRect/>
          </a:stretch>
        </p:blipFill>
        <p:spPr>
          <a:xfrm>
            <a:off x="1714499" y="1768121"/>
            <a:ext cx="14859000" cy="7124370"/>
          </a:xfrm>
          <a:prstGeom prst="rect">
            <a:avLst/>
          </a:prstGeom>
        </p:spPr>
      </p:pic>
    </p:spTree>
    <p:extLst>
      <p:ext uri="{BB962C8B-B14F-4D97-AF65-F5344CB8AC3E}">
        <p14:creationId xmlns:p14="http://schemas.microsoft.com/office/powerpoint/2010/main" val="365559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a:off x="-57489" y="-54269"/>
            <a:ext cx="18345489" cy="10319338"/>
          </a:xfrm>
          <a:prstGeom prst="rect">
            <a:avLst/>
          </a:prstGeom>
        </p:spPr>
      </p:pic>
      <p:sp>
        <p:nvSpPr>
          <p:cNvPr id="3" name="TextBox 3"/>
          <p:cNvSpPr txBox="1"/>
          <p:nvPr/>
        </p:nvSpPr>
        <p:spPr>
          <a:xfrm>
            <a:off x="3158539" y="735954"/>
            <a:ext cx="11758280" cy="1087605"/>
          </a:xfrm>
          <a:prstGeom prst="rect">
            <a:avLst/>
          </a:prstGeom>
        </p:spPr>
        <p:txBody>
          <a:bodyPr lIns="0" tIns="0" rIns="0" bIns="0" rtlCol="0" anchor="t">
            <a:spAutoFit/>
          </a:bodyPr>
          <a:lstStyle/>
          <a:p>
            <a:pPr algn="ctr">
              <a:lnSpc>
                <a:spcPts val="9094"/>
              </a:lnSpc>
            </a:pPr>
            <a:r>
              <a:rPr lang="en-US" sz="6000" dirty="0">
                <a:solidFill>
                  <a:srgbClr val="FFC033"/>
                </a:solidFill>
                <a:latin typeface="Aileron Heavy Bold"/>
              </a:rPr>
              <a:t>Customers</a:t>
            </a:r>
            <a:endParaRPr lang="en-US" sz="7200" dirty="0">
              <a:solidFill>
                <a:srgbClr val="FFC033"/>
              </a:solidFill>
              <a:latin typeface="Aileron Heavy Bold"/>
            </a:endParaRPr>
          </a:p>
        </p:txBody>
      </p:sp>
      <p:sp>
        <p:nvSpPr>
          <p:cNvPr id="4" name="AutoShape 4"/>
          <p:cNvSpPr/>
          <p:nvPr/>
        </p:nvSpPr>
        <p:spPr>
          <a:xfrm>
            <a:off x="-856705" y="9410700"/>
            <a:ext cx="19943919" cy="0"/>
          </a:xfrm>
          <a:prstGeom prst="line">
            <a:avLst/>
          </a:prstGeom>
          <a:ln w="19050" cap="flat">
            <a:solidFill>
              <a:srgbClr val="FFFFFF"/>
            </a:solidFill>
            <a:prstDash val="solid"/>
            <a:headEnd type="none" w="sm" len="sm"/>
            <a:tailEnd type="none" w="sm" len="sm"/>
          </a:ln>
        </p:spPr>
      </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8672319" y="495300"/>
            <a:ext cx="943363" cy="240654"/>
          </a:xfrm>
          <a:prstGeom prst="rect">
            <a:avLst/>
          </a:prstGeom>
        </p:spPr>
      </p:pic>
      <p:grpSp>
        <p:nvGrpSpPr>
          <p:cNvPr id="6" name="Group 6"/>
          <p:cNvGrpSpPr>
            <a:grpSpLocks noChangeAspect="1"/>
          </p:cNvGrpSpPr>
          <p:nvPr/>
        </p:nvGrpSpPr>
        <p:grpSpPr>
          <a:xfrm rot="-5400000">
            <a:off x="9037679" y="9594743"/>
            <a:ext cx="212641" cy="212641"/>
            <a:chOff x="0" y="0"/>
            <a:chExt cx="6355080" cy="6355080"/>
          </a:xfrm>
        </p:grpSpPr>
        <p:sp>
          <p:nvSpPr>
            <p:cNvPr id="7" name="Freeform 7"/>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sp>
      </p:grpSp>
      <p:grpSp>
        <p:nvGrpSpPr>
          <p:cNvPr id="8" name="Group 8"/>
          <p:cNvGrpSpPr>
            <a:grpSpLocks noChangeAspect="1"/>
          </p:cNvGrpSpPr>
          <p:nvPr/>
        </p:nvGrpSpPr>
        <p:grpSpPr>
          <a:xfrm rot="-5400000">
            <a:off x="9330674" y="9594743"/>
            <a:ext cx="212641" cy="212641"/>
            <a:chOff x="0" y="0"/>
            <a:chExt cx="6355080" cy="6355080"/>
          </a:xfrm>
        </p:grpSpPr>
        <p:sp>
          <p:nvSpPr>
            <p:cNvPr id="9" name="Freeform 9"/>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sp>
      </p:grpSp>
      <p:grpSp>
        <p:nvGrpSpPr>
          <p:cNvPr id="10" name="Group 10"/>
          <p:cNvGrpSpPr>
            <a:grpSpLocks noChangeAspect="1"/>
          </p:cNvGrpSpPr>
          <p:nvPr/>
        </p:nvGrpSpPr>
        <p:grpSpPr>
          <a:xfrm rot="-5400000">
            <a:off x="8744684" y="9594743"/>
            <a:ext cx="212641" cy="212641"/>
            <a:chOff x="0" y="0"/>
            <a:chExt cx="6355080" cy="6355080"/>
          </a:xfrm>
        </p:grpSpPr>
        <p:sp>
          <p:nvSpPr>
            <p:cNvPr id="11" name="Freeform 11"/>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sp>
      </p:grpSp>
      <p:grpSp>
        <p:nvGrpSpPr>
          <p:cNvPr id="12" name="Group 12"/>
          <p:cNvGrpSpPr/>
          <p:nvPr/>
        </p:nvGrpSpPr>
        <p:grpSpPr>
          <a:xfrm rot="-5400000">
            <a:off x="9086512" y="9643575"/>
            <a:ext cx="114976" cy="114976"/>
            <a:chOff x="0" y="0"/>
            <a:chExt cx="6350000" cy="6350000"/>
          </a:xfrm>
        </p:grpSpPr>
        <p:sp>
          <p:nvSpPr>
            <p:cNvPr id="13" name="Freeform 1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BFF7FF"/>
            </a:solidFill>
          </p:spPr>
        </p:sp>
      </p:grpSp>
      <p:graphicFrame>
        <p:nvGraphicFramePr>
          <p:cNvPr id="14" name="Diagram 13">
            <a:extLst>
              <a:ext uri="{FF2B5EF4-FFF2-40B4-BE49-F238E27FC236}">
                <a16:creationId xmlns:a16="http://schemas.microsoft.com/office/drawing/2014/main" id="{780FDB05-8F92-7AD6-C573-704D9C014ED0}"/>
              </a:ext>
            </a:extLst>
          </p:cNvPr>
          <p:cNvGraphicFramePr/>
          <p:nvPr>
            <p:extLst>
              <p:ext uri="{D42A27DB-BD31-4B8C-83A1-F6EECF244321}">
                <p14:modId xmlns:p14="http://schemas.microsoft.com/office/powerpoint/2010/main" val="696426783"/>
              </p:ext>
            </p:extLst>
          </p:nvPr>
        </p:nvGraphicFramePr>
        <p:xfrm>
          <a:off x="176321" y="2466833"/>
          <a:ext cx="8576324" cy="40386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16" name="Diagram 15">
            <a:extLst>
              <a:ext uri="{FF2B5EF4-FFF2-40B4-BE49-F238E27FC236}">
                <a16:creationId xmlns:a16="http://schemas.microsoft.com/office/drawing/2014/main" id="{0432B10F-B1D8-E1C6-EAF1-6C3B94E21E08}"/>
              </a:ext>
            </a:extLst>
          </p:cNvPr>
          <p:cNvGraphicFramePr/>
          <p:nvPr>
            <p:extLst>
              <p:ext uri="{D42A27DB-BD31-4B8C-83A1-F6EECF244321}">
                <p14:modId xmlns:p14="http://schemas.microsoft.com/office/powerpoint/2010/main" val="69391841"/>
              </p:ext>
            </p:extLst>
          </p:nvPr>
        </p:nvGraphicFramePr>
        <p:xfrm>
          <a:off x="8229600" y="2305144"/>
          <a:ext cx="8192037" cy="4753401"/>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
        <p:nvSpPr>
          <p:cNvPr id="18" name="TextBox 17">
            <a:extLst>
              <a:ext uri="{FF2B5EF4-FFF2-40B4-BE49-F238E27FC236}">
                <a16:creationId xmlns:a16="http://schemas.microsoft.com/office/drawing/2014/main" id="{8F1DCB67-138F-375E-19DB-441A0751D291}"/>
              </a:ext>
            </a:extLst>
          </p:cNvPr>
          <p:cNvSpPr txBox="1"/>
          <p:nvPr/>
        </p:nvSpPr>
        <p:spPr>
          <a:xfrm>
            <a:off x="1447799" y="7409431"/>
            <a:ext cx="15392400" cy="584775"/>
          </a:xfrm>
          <a:prstGeom prst="rect">
            <a:avLst/>
          </a:prstGeom>
          <a:noFill/>
        </p:spPr>
        <p:txBody>
          <a:bodyPr wrap="square">
            <a:spAutoFit/>
          </a:bodyPr>
          <a:lstStyle/>
          <a:p>
            <a:pPr marL="457200" indent="-457200">
              <a:buFont typeface="Wingdings" panose="05000000000000000000" pitchFamily="2" charset="2"/>
              <a:buChar char="ü"/>
            </a:pPr>
            <a:r>
              <a:rPr lang="en-US" sz="3200" dirty="0">
                <a:solidFill>
                  <a:schemeClr val="bg1"/>
                </a:solidFill>
                <a:latin typeface="Aileron Regular" panose="020B0604020202020204" charset="0"/>
              </a:rPr>
              <a:t>Our Top 5 Customers are </a:t>
            </a:r>
            <a:r>
              <a:rPr lang="en-US" sz="3200" dirty="0">
                <a:solidFill>
                  <a:srgbClr val="FFC000"/>
                </a:solidFill>
                <a:latin typeface="Aileron Regular" panose="020B0604020202020204" charset="0"/>
              </a:rPr>
              <a:t>amazon, </a:t>
            </a:r>
            <a:r>
              <a:rPr lang="en-US" sz="3200" dirty="0" err="1">
                <a:solidFill>
                  <a:srgbClr val="FFC000"/>
                </a:solidFill>
                <a:latin typeface="Aileron Regular" panose="020B0604020202020204" charset="0"/>
              </a:rPr>
              <a:t>Atliq</a:t>
            </a:r>
            <a:r>
              <a:rPr lang="en-US" sz="3200" dirty="0">
                <a:solidFill>
                  <a:srgbClr val="FFC000"/>
                </a:solidFill>
                <a:latin typeface="Aileron Regular" panose="020B0604020202020204" charset="0"/>
              </a:rPr>
              <a:t> e store, </a:t>
            </a:r>
            <a:r>
              <a:rPr lang="en-US" sz="3200" dirty="0" err="1">
                <a:solidFill>
                  <a:srgbClr val="FFC000"/>
                </a:solidFill>
                <a:latin typeface="Aileron Regular" panose="020B0604020202020204" charset="0"/>
              </a:rPr>
              <a:t>Atliq</a:t>
            </a:r>
            <a:r>
              <a:rPr lang="en-US" sz="3200" dirty="0">
                <a:solidFill>
                  <a:srgbClr val="FFC000"/>
                </a:solidFill>
                <a:latin typeface="Aileron Regular" panose="020B0604020202020204" charset="0"/>
              </a:rPr>
              <a:t> Exclusive, Flipkart, Sage</a:t>
            </a:r>
            <a:endParaRPr lang="en-IN" sz="3200" dirty="0">
              <a:solidFill>
                <a:srgbClr val="FFC000"/>
              </a:solidFill>
            </a:endParaRPr>
          </a:p>
        </p:txBody>
      </p:sp>
    </p:spTree>
    <p:extLst>
      <p:ext uri="{BB962C8B-B14F-4D97-AF65-F5344CB8AC3E}">
        <p14:creationId xmlns:p14="http://schemas.microsoft.com/office/powerpoint/2010/main" val="1105734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a:off x="0" y="0"/>
            <a:ext cx="18288000" cy="10287000"/>
          </a:xfrm>
          <a:prstGeom prst="rect">
            <a:avLst/>
          </a:prstGeom>
        </p:spPr>
      </p:pic>
      <p:sp>
        <p:nvSpPr>
          <p:cNvPr id="3" name="TextBox 3"/>
          <p:cNvSpPr txBox="1"/>
          <p:nvPr/>
        </p:nvSpPr>
        <p:spPr>
          <a:xfrm>
            <a:off x="3078185" y="1951586"/>
            <a:ext cx="11758280" cy="1166986"/>
          </a:xfrm>
          <a:prstGeom prst="rect">
            <a:avLst/>
          </a:prstGeom>
        </p:spPr>
        <p:txBody>
          <a:bodyPr lIns="0" tIns="0" rIns="0" bIns="0" rtlCol="0" anchor="t">
            <a:spAutoFit/>
          </a:bodyPr>
          <a:lstStyle/>
          <a:p>
            <a:pPr algn="ctr">
              <a:lnSpc>
                <a:spcPts val="9094"/>
              </a:lnSpc>
            </a:pPr>
            <a:r>
              <a:rPr lang="en-US" sz="9473" dirty="0">
                <a:solidFill>
                  <a:srgbClr val="FFC033"/>
                </a:solidFill>
                <a:latin typeface="Aileron Heavy Bold"/>
              </a:rPr>
              <a:t>PROBLEM</a:t>
            </a:r>
          </a:p>
        </p:txBody>
      </p:sp>
      <p:sp>
        <p:nvSpPr>
          <p:cNvPr id="4" name="AutoShape 4"/>
          <p:cNvSpPr/>
          <p:nvPr/>
        </p:nvSpPr>
        <p:spPr>
          <a:xfrm>
            <a:off x="-885448" y="9410700"/>
            <a:ext cx="19943919" cy="0"/>
          </a:xfrm>
          <a:prstGeom prst="line">
            <a:avLst/>
          </a:prstGeom>
          <a:ln w="19050" cap="flat">
            <a:solidFill>
              <a:srgbClr val="FFFFFF"/>
            </a:solidFill>
            <a:prstDash val="solid"/>
            <a:headEnd type="none" w="sm" len="sm"/>
            <a:tailEnd type="none" w="sm" len="sm"/>
          </a:ln>
        </p:spPr>
      </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8672319" y="1268106"/>
            <a:ext cx="943363" cy="235841"/>
          </a:xfrm>
          <a:prstGeom prst="rect">
            <a:avLst/>
          </a:prstGeom>
        </p:spPr>
      </p:pic>
      <p:grpSp>
        <p:nvGrpSpPr>
          <p:cNvPr id="6" name="Group 6"/>
          <p:cNvGrpSpPr>
            <a:grpSpLocks noChangeAspect="1"/>
          </p:cNvGrpSpPr>
          <p:nvPr/>
        </p:nvGrpSpPr>
        <p:grpSpPr>
          <a:xfrm rot="-5400000">
            <a:off x="9037679" y="9594743"/>
            <a:ext cx="212641" cy="212641"/>
            <a:chOff x="0" y="0"/>
            <a:chExt cx="6355080" cy="6355080"/>
          </a:xfrm>
        </p:grpSpPr>
        <p:sp>
          <p:nvSpPr>
            <p:cNvPr id="7" name="Freeform 7"/>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sp>
      </p:grpSp>
      <p:grpSp>
        <p:nvGrpSpPr>
          <p:cNvPr id="8" name="Group 8"/>
          <p:cNvGrpSpPr>
            <a:grpSpLocks noChangeAspect="1"/>
          </p:cNvGrpSpPr>
          <p:nvPr/>
        </p:nvGrpSpPr>
        <p:grpSpPr>
          <a:xfrm rot="-5400000">
            <a:off x="9330674" y="9594743"/>
            <a:ext cx="212641" cy="212641"/>
            <a:chOff x="0" y="0"/>
            <a:chExt cx="6355080" cy="6355080"/>
          </a:xfrm>
        </p:grpSpPr>
        <p:sp>
          <p:nvSpPr>
            <p:cNvPr id="9" name="Freeform 9"/>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sp>
      </p:grpSp>
      <p:grpSp>
        <p:nvGrpSpPr>
          <p:cNvPr id="10" name="Group 10"/>
          <p:cNvGrpSpPr>
            <a:grpSpLocks noChangeAspect="1"/>
          </p:cNvGrpSpPr>
          <p:nvPr/>
        </p:nvGrpSpPr>
        <p:grpSpPr>
          <a:xfrm rot="-5400000">
            <a:off x="8744684" y="9594743"/>
            <a:ext cx="212641" cy="212641"/>
            <a:chOff x="0" y="0"/>
            <a:chExt cx="6355080" cy="6355080"/>
          </a:xfrm>
        </p:grpSpPr>
        <p:sp>
          <p:nvSpPr>
            <p:cNvPr id="11" name="Freeform 11"/>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sp>
      </p:grpSp>
      <p:grpSp>
        <p:nvGrpSpPr>
          <p:cNvPr id="12" name="Group 12"/>
          <p:cNvGrpSpPr/>
          <p:nvPr/>
        </p:nvGrpSpPr>
        <p:grpSpPr>
          <a:xfrm rot="-5400000">
            <a:off x="9086512" y="9643575"/>
            <a:ext cx="114976" cy="114976"/>
            <a:chOff x="0" y="0"/>
            <a:chExt cx="6350000" cy="6350000"/>
          </a:xfrm>
        </p:grpSpPr>
        <p:sp>
          <p:nvSpPr>
            <p:cNvPr id="13" name="Freeform 1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BFF7FF"/>
            </a:solidFill>
          </p:spPr>
        </p:sp>
      </p:grpSp>
      <p:sp>
        <p:nvSpPr>
          <p:cNvPr id="14" name="TextBox 14"/>
          <p:cNvSpPr txBox="1"/>
          <p:nvPr/>
        </p:nvSpPr>
        <p:spPr>
          <a:xfrm>
            <a:off x="2061225" y="3848100"/>
            <a:ext cx="13792200" cy="3385542"/>
          </a:xfrm>
          <a:prstGeom prst="rect">
            <a:avLst/>
          </a:prstGeom>
        </p:spPr>
        <p:txBody>
          <a:bodyPr wrap="square" lIns="0" tIns="0" rIns="0" bIns="0" rtlCol="0" anchor="t">
            <a:spAutoFit/>
          </a:bodyPr>
          <a:lstStyle/>
          <a:p>
            <a:pPr algn="just">
              <a:lnSpc>
                <a:spcPts val="4446"/>
              </a:lnSpc>
              <a:spcBef>
                <a:spcPct val="0"/>
              </a:spcBef>
            </a:pPr>
            <a:r>
              <a:rPr lang="en-US" sz="4000" dirty="0">
                <a:solidFill>
                  <a:schemeClr val="bg1"/>
                </a:solidFill>
                <a:latin typeface="Aileron Regular" panose="020B0604020202020204" charset="0"/>
              </a:rPr>
              <a:t>M</a:t>
            </a:r>
            <a:r>
              <a:rPr lang="en-US" sz="4000" b="0" i="0" dirty="0">
                <a:solidFill>
                  <a:schemeClr val="bg1"/>
                </a:solidFill>
                <a:effectLst/>
                <a:latin typeface="Aileron Regular" panose="020B0604020202020204" charset="0"/>
              </a:rPr>
              <a:t>anagement noticed that they do not get enough insights to make quick and smart data-informed decisions. They want to expand their data analytics team by adding several junior data analysts. Tony Sharma, their data analytics director wanted to hire someone who is good at both tech and soft skills</a:t>
            </a:r>
            <a:endParaRPr lang="en-US" sz="3600" spc="190" dirty="0">
              <a:solidFill>
                <a:schemeClr val="bg1"/>
              </a:solidFill>
              <a:latin typeface="Aileron Regular" panose="020B0604020202020204" charset="0"/>
            </a:endParaRPr>
          </a:p>
        </p:txBody>
      </p:sp>
    </p:spTree>
    <p:extLst>
      <p:ext uri="{BB962C8B-B14F-4D97-AF65-F5344CB8AC3E}">
        <p14:creationId xmlns:p14="http://schemas.microsoft.com/office/powerpoint/2010/main" val="26507329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2711</TotalTime>
  <Words>1055</Words>
  <Application>Microsoft Office PowerPoint</Application>
  <PresentationFormat>Custom</PresentationFormat>
  <Paragraphs>147</Paragraphs>
  <Slides>31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Calibri</vt:lpstr>
      <vt:lpstr>Arial</vt:lpstr>
      <vt:lpstr>Aileron Heavy Bold</vt:lpstr>
      <vt:lpstr>Wingdings</vt:lpstr>
      <vt:lpstr>Aileron Regular Bold</vt:lpstr>
      <vt:lpstr>Aileron Regular</vt:lpstr>
      <vt:lpstr>Aileron Heavy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Yellow Modern Healthy Work Environment Talking Presentation</dc:title>
  <cp:lastModifiedBy>Shivapriya PS</cp:lastModifiedBy>
  <cp:revision>15</cp:revision>
  <dcterms:created xsi:type="dcterms:W3CDTF">2006-08-16T00:00:00Z</dcterms:created>
  <dcterms:modified xsi:type="dcterms:W3CDTF">2023-02-26T06:33:50Z</dcterms:modified>
  <dc:identifier>DAFaDaWZ_zY</dc:identifier>
</cp:coreProperties>
</file>