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132257792"/>
        <c:axId val="164376512"/>
      </c:barChart>
      <c:catAx>
        <c:axId val="1322577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376512"/>
        <c:crosses val="autoZero"/>
        <c:auto val="1"/>
        <c:lblAlgn val="ctr"/>
        <c:lblOffset val="100"/>
        <c:noMultiLvlLbl val="0"/>
      </c:catAx>
      <c:valAx>
        <c:axId val="16437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25779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i="1" dirty="0">
                <a:solidFill>
                  <a:srgbClr val="0F0F0F"/>
                </a:solidFill>
                <a:latin typeface="Times New Roman" panose="02020603050405020304" pitchFamily="18" charset="0"/>
                <a:cs typeface="Times New Roman" panose="02020603050405020304" pitchFamily="18" charset="0"/>
              </a:rPr>
              <a:t>Employee Data Analysis using Excel</a:t>
            </a:r>
            <a:r>
              <a:rPr lang="en-US" b="1" i="1" dirty="0">
                <a:solidFill>
                  <a:srgbClr val="0F0F0F"/>
                </a:solidFill>
                <a:effectLst/>
                <a:latin typeface="Times New Roman" panose="02020603050405020304" pitchFamily="18" charset="0"/>
                <a:cs typeface="Times New Roman" panose="02020603050405020304" pitchFamily="18" charset="0"/>
              </a:rPr>
              <a:t> </a:t>
            </a:r>
            <a:r>
              <a:rPr lang="en-US" b="1" i="1" dirty="0">
                <a:solidFill>
                  <a:srgbClr val="0F0F0F"/>
                </a:solidFill>
                <a:effectLst/>
                <a:latin typeface="Roboto" panose="020F0502020204030204" pitchFamily="2" charset="0"/>
              </a:rPr>
              <a:t/>
            </a:r>
            <a:br>
              <a:rPr lang="en-US" b="1" i="1" dirty="0">
                <a:solidFill>
                  <a:srgbClr val="0F0F0F"/>
                </a:solidFill>
                <a:effectLst/>
                <a:latin typeface="Roboto" panose="020F0502020204030204" pitchFamily="2" charset="0"/>
              </a:rPr>
            </a:br>
            <a:endParaRPr i="1"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SHIVA PRIYA  A</a:t>
            </a:r>
            <a:endParaRPr lang="en-US" sz="2400" dirty="0"/>
          </a:p>
          <a:p>
            <a:r>
              <a:rPr lang="en-US" sz="2400" dirty="0"/>
              <a:t>REGISTER </a:t>
            </a:r>
            <a:r>
              <a:rPr lang="en-US" sz="2400" dirty="0" smtClean="0"/>
              <a:t>NO</a:t>
            </a:r>
            <a:r>
              <a:rPr lang="en-US" sz="2400" dirty="0" smtClean="0"/>
              <a:t>: 312209623/asunm1353312209623</a:t>
            </a:r>
            <a:endParaRPr lang="en-US" sz="2400" dirty="0"/>
          </a:p>
          <a:p>
            <a:r>
              <a:rPr lang="en-US" sz="2400" dirty="0"/>
              <a:t>DEPARTMENT</a:t>
            </a:r>
            <a:r>
              <a:rPr lang="en-US" sz="2400" dirty="0" smtClean="0"/>
              <a:t>: BCOM </a:t>
            </a:r>
            <a:r>
              <a:rPr lang="en-US" sz="2400" dirty="0"/>
              <a:t>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r>
              <a:rPr lang="en-IN" sz="4800" dirty="0">
                <a:latin typeface="Trebuchet MS"/>
                <a:cs typeface="Trebuchet MS"/>
              </a:rPr>
              <a:t/>
            </a:r>
            <a:br>
              <a:rPr lang="en-IN" sz="4800" dirty="0">
                <a:latin typeface="Trebuchet MS"/>
                <a:cs typeface="Trebuchet MS"/>
              </a:rPr>
            </a:br>
            <a:endParaRPr lang="en-IN" dirty="0"/>
          </a:p>
        </p:txBody>
      </p:sp>
      <p:sp>
        <p:nvSpPr>
          <p:cNvPr id="15" name="Text Placeholder 14">
            <a:extLst>
              <a:ext uri="{FF2B5EF4-FFF2-40B4-BE49-F238E27FC236}">
                <a16:creationId xmlns=""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smtClean="0"/>
              <a:t>figures </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smtClean="0"/>
              <a:t>inserting </a:t>
            </a:r>
            <a:r>
              <a:rPr lang="en-US" sz="2000" dirty="0"/>
              <a:t>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a:t>
            </a:r>
            <a:r>
              <a:rPr lang="en-US" sz="2800" dirty="0" smtClean="0"/>
              <a:t>level, medium </a:t>
            </a:r>
            <a:r>
              <a:rPr lang="en-US" sz="2800" dirty="0"/>
              <a:t>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Segoe UI Historic" panose="020B0502040204020203" pitchFamily="34" charset="0"/>
                <a:ea typeface="Segoe UI Historic" panose="020B0502040204020203" pitchFamily="34" charset="0"/>
                <a:cs typeface="Segoe UI Historic" panose="020B0502040204020203" pitchFamily="34" charset="0"/>
              </a:rPr>
              <a:t>Employee Performance Analysis using Excel</a:t>
            </a:r>
            <a:endParaRPr lang="en-IN" sz="2800" dirty="0">
              <a:solidFill>
                <a:srgbClr val="7030A0"/>
              </a:solidFill>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smtClean="0"/>
              <a:t>Organizations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smtClean="0"/>
              <a:t>table </a:t>
            </a:r>
            <a:r>
              <a:rPr lang="en-US" sz="2400" dirty="0"/>
              <a:t>–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smtClean="0"/>
              <a:t>data </a:t>
            </a:r>
            <a:r>
              <a:rPr lang="en-US" sz="2000" dirty="0"/>
              <a:t>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575</Words>
  <Application>Microsoft Office PowerPoint</Application>
  <PresentationFormat>Custom</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18</cp:revision>
  <dcterms:created xsi:type="dcterms:W3CDTF">2024-03-29T15:07:22Z</dcterms:created>
  <dcterms:modified xsi:type="dcterms:W3CDTF">2024-08-27T15:26:36Z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