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8" r:id="rId3"/>
    <p:sldId id="261"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7040"/>
    <a:srgbClr val="2B2A29"/>
    <a:srgbClr val="D5152C"/>
    <a:srgbClr val="E5B5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F2B2D0-AAF8-4984-9ADF-E7B7F410E043}" v="17" dt="2024-04-30T16:52:53.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16" autoAdjust="0"/>
  </p:normalViewPr>
  <p:slideViewPr>
    <p:cSldViewPr snapToGrid="0">
      <p:cViewPr>
        <p:scale>
          <a:sx n="50" d="100"/>
          <a:sy n="50" d="100"/>
        </p:scale>
        <p:origin x="2154" y="139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9" d="100"/>
          <a:sy n="89" d="100"/>
        </p:scale>
        <p:origin x="379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raju Jayaram" userId="e16426695b5a63c5" providerId="LiveId" clId="{D8F2B2D0-AAF8-4984-9ADF-E7B7F410E043}"/>
    <pc:docChg chg="undo redo custSel addSld delSld modSld sldOrd">
      <pc:chgData name="Shivaraju Jayaram" userId="e16426695b5a63c5" providerId="LiveId" clId="{D8F2B2D0-AAF8-4984-9ADF-E7B7F410E043}" dt="2024-04-30T17:03:16.368" v="453" actId="1035"/>
      <pc:docMkLst>
        <pc:docMk/>
      </pc:docMkLst>
      <pc:sldChg chg="addSp delSp modSp new del mod modTransition modNotes">
        <pc:chgData name="Shivaraju Jayaram" userId="e16426695b5a63c5" providerId="LiveId" clId="{D8F2B2D0-AAF8-4984-9ADF-E7B7F410E043}" dt="2024-04-30T16:41:32.329" v="233" actId="2696"/>
        <pc:sldMkLst>
          <pc:docMk/>
          <pc:sldMk cId="812415848" sldId="256"/>
        </pc:sldMkLst>
        <pc:spChg chg="del">
          <ac:chgData name="Shivaraju Jayaram" userId="e16426695b5a63c5" providerId="LiveId" clId="{D8F2B2D0-AAF8-4984-9ADF-E7B7F410E043}" dt="2024-04-30T16:22:39.554" v="2" actId="478"/>
          <ac:spMkLst>
            <pc:docMk/>
            <pc:sldMk cId="812415848" sldId="256"/>
            <ac:spMk id="2" creationId="{97708C57-1EF0-A135-1CD4-BAB35589B58F}"/>
          </ac:spMkLst>
        </pc:spChg>
        <pc:spChg chg="del">
          <ac:chgData name="Shivaraju Jayaram" userId="e16426695b5a63c5" providerId="LiveId" clId="{D8F2B2D0-AAF8-4984-9ADF-E7B7F410E043}" dt="2024-04-30T16:22:43.009" v="3" actId="478"/>
          <ac:spMkLst>
            <pc:docMk/>
            <pc:sldMk cId="812415848" sldId="256"/>
            <ac:spMk id="3" creationId="{6AEE2423-E769-370F-9CDA-4738421BFDB7}"/>
          </ac:spMkLst>
        </pc:spChg>
        <pc:spChg chg="add del mod">
          <ac:chgData name="Shivaraju Jayaram" userId="e16426695b5a63c5" providerId="LiveId" clId="{D8F2B2D0-AAF8-4984-9ADF-E7B7F410E043}" dt="2024-04-30T16:30:40.976" v="110" actId="478"/>
          <ac:spMkLst>
            <pc:docMk/>
            <pc:sldMk cId="812415848" sldId="256"/>
            <ac:spMk id="4" creationId="{45364A55-1F0B-46E8-284E-70FA6646B937}"/>
          </ac:spMkLst>
        </pc:spChg>
        <pc:spChg chg="add del mod">
          <ac:chgData name="Shivaraju Jayaram" userId="e16426695b5a63c5" providerId="LiveId" clId="{D8F2B2D0-AAF8-4984-9ADF-E7B7F410E043}" dt="2024-04-30T16:30:40.976" v="110" actId="478"/>
          <ac:spMkLst>
            <pc:docMk/>
            <pc:sldMk cId="812415848" sldId="256"/>
            <ac:spMk id="5" creationId="{A3A0A196-11FA-0A98-B6ED-AF917B2DF9A3}"/>
          </ac:spMkLst>
        </pc:spChg>
        <pc:spChg chg="add mod">
          <ac:chgData name="Shivaraju Jayaram" userId="e16426695b5a63c5" providerId="LiveId" clId="{D8F2B2D0-AAF8-4984-9ADF-E7B7F410E043}" dt="2024-04-30T16:31:02.534" v="117" actId="14100"/>
          <ac:spMkLst>
            <pc:docMk/>
            <pc:sldMk cId="812415848" sldId="256"/>
            <ac:spMk id="6" creationId="{C49D6FC2-8E5E-D0EF-536C-AE78E24B7FAF}"/>
          </ac:spMkLst>
        </pc:spChg>
        <pc:spChg chg="add mod">
          <ac:chgData name="Shivaraju Jayaram" userId="e16426695b5a63c5" providerId="LiveId" clId="{D8F2B2D0-AAF8-4984-9ADF-E7B7F410E043}" dt="2024-04-30T16:31:24.272" v="121" actId="1076"/>
          <ac:spMkLst>
            <pc:docMk/>
            <pc:sldMk cId="812415848" sldId="256"/>
            <ac:spMk id="7" creationId="{72BF7DC5-2200-0134-21C6-B0F6D1ECAF00}"/>
          </ac:spMkLst>
        </pc:spChg>
        <pc:spChg chg="add mod">
          <ac:chgData name="Shivaraju Jayaram" userId="e16426695b5a63c5" providerId="LiveId" clId="{D8F2B2D0-AAF8-4984-9ADF-E7B7F410E043}" dt="2024-04-30T16:31:39.914" v="124" actId="14100"/>
          <ac:spMkLst>
            <pc:docMk/>
            <pc:sldMk cId="812415848" sldId="256"/>
            <ac:spMk id="8" creationId="{2C06C126-E4DB-556C-C8D9-0C3A9055DA60}"/>
          </ac:spMkLst>
        </pc:spChg>
        <pc:spChg chg="add del mod">
          <ac:chgData name="Shivaraju Jayaram" userId="e16426695b5a63c5" providerId="LiveId" clId="{D8F2B2D0-AAF8-4984-9ADF-E7B7F410E043}" dt="2024-04-30T16:36:32.467" v="195" actId="1076"/>
          <ac:spMkLst>
            <pc:docMk/>
            <pc:sldMk cId="812415848" sldId="256"/>
            <ac:spMk id="9" creationId="{4DE361A5-5E3B-365C-2DB1-5FBD9BA707B6}"/>
          </ac:spMkLst>
        </pc:spChg>
        <pc:spChg chg="add del mod ord">
          <ac:chgData name="Shivaraju Jayaram" userId="e16426695b5a63c5" providerId="LiveId" clId="{D8F2B2D0-AAF8-4984-9ADF-E7B7F410E043}" dt="2024-04-30T16:35:48.102" v="188" actId="478"/>
          <ac:spMkLst>
            <pc:docMk/>
            <pc:sldMk cId="812415848" sldId="256"/>
            <ac:spMk id="10" creationId="{290D60BD-D2E3-B2A1-209A-500865F9CCA0}"/>
          </ac:spMkLst>
        </pc:spChg>
        <pc:spChg chg="mod">
          <ac:chgData name="Shivaraju Jayaram" userId="e16426695b5a63c5" providerId="LiveId" clId="{D8F2B2D0-AAF8-4984-9ADF-E7B7F410E043}" dt="2024-04-30T16:35:20.052" v="183"/>
          <ac:spMkLst>
            <pc:docMk/>
            <pc:sldMk cId="812415848" sldId="256"/>
            <ac:spMk id="11" creationId="{F39D4C00-E7D1-79EC-73A6-5E5BC2CB46B5}"/>
          </ac:spMkLst>
        </pc:spChg>
      </pc:sldChg>
      <pc:sldChg chg="addSp delSp modSp add mod modTransition">
        <pc:chgData name="Shivaraju Jayaram" userId="e16426695b5a63c5" providerId="LiveId" clId="{D8F2B2D0-AAF8-4984-9ADF-E7B7F410E043}" dt="2024-04-30T16:46:40.809" v="284" actId="1076"/>
        <pc:sldMkLst>
          <pc:docMk/>
          <pc:sldMk cId="491736311" sldId="257"/>
        </pc:sldMkLst>
        <pc:spChg chg="add mod">
          <ac:chgData name="Shivaraju Jayaram" userId="e16426695b5a63c5" providerId="LiveId" clId="{D8F2B2D0-AAF8-4984-9ADF-E7B7F410E043}" dt="2024-04-30T16:46:40.809" v="284" actId="1076"/>
          <ac:spMkLst>
            <pc:docMk/>
            <pc:sldMk cId="491736311" sldId="257"/>
            <ac:spMk id="2" creationId="{8A137AC1-08E8-5164-85A9-F933CA6EB9CD}"/>
          </ac:spMkLst>
        </pc:spChg>
        <pc:spChg chg="mod">
          <ac:chgData name="Shivaraju Jayaram" userId="e16426695b5a63c5" providerId="LiveId" clId="{D8F2B2D0-AAF8-4984-9ADF-E7B7F410E043}" dt="2024-04-30T16:38:08.819" v="206" actId="1076"/>
          <ac:spMkLst>
            <pc:docMk/>
            <pc:sldMk cId="491736311" sldId="257"/>
            <ac:spMk id="6" creationId="{C49D6FC2-8E5E-D0EF-536C-AE78E24B7FAF}"/>
          </ac:spMkLst>
        </pc:spChg>
        <pc:spChg chg="mod">
          <ac:chgData name="Shivaraju Jayaram" userId="e16426695b5a63c5" providerId="LiveId" clId="{D8F2B2D0-AAF8-4984-9ADF-E7B7F410E043}" dt="2024-04-30T16:38:08.819" v="206" actId="1076"/>
          <ac:spMkLst>
            <pc:docMk/>
            <pc:sldMk cId="491736311" sldId="257"/>
            <ac:spMk id="7" creationId="{72BF7DC5-2200-0134-21C6-B0F6D1ECAF00}"/>
          </ac:spMkLst>
        </pc:spChg>
        <pc:spChg chg="mod">
          <ac:chgData name="Shivaraju Jayaram" userId="e16426695b5a63c5" providerId="LiveId" clId="{D8F2B2D0-AAF8-4984-9ADF-E7B7F410E043}" dt="2024-04-30T16:38:08.819" v="206" actId="1076"/>
          <ac:spMkLst>
            <pc:docMk/>
            <pc:sldMk cId="491736311" sldId="257"/>
            <ac:spMk id="8" creationId="{2C06C126-E4DB-556C-C8D9-0C3A9055DA60}"/>
          </ac:spMkLst>
        </pc:spChg>
        <pc:spChg chg="del mod">
          <ac:chgData name="Shivaraju Jayaram" userId="e16426695b5a63c5" providerId="LiveId" clId="{D8F2B2D0-AAF8-4984-9ADF-E7B7F410E043}" dt="2024-04-30T16:36:51.429" v="198" actId="478"/>
          <ac:spMkLst>
            <pc:docMk/>
            <pc:sldMk cId="491736311" sldId="257"/>
            <ac:spMk id="9" creationId="{4DE361A5-5E3B-365C-2DB1-5FBD9BA707B6}"/>
          </ac:spMkLst>
        </pc:spChg>
      </pc:sldChg>
      <pc:sldChg chg="addSp delSp modSp add mod modTransition">
        <pc:chgData name="Shivaraju Jayaram" userId="e16426695b5a63c5" providerId="LiveId" clId="{D8F2B2D0-AAF8-4984-9ADF-E7B7F410E043}" dt="2024-04-30T17:01:05.872" v="397"/>
        <pc:sldMkLst>
          <pc:docMk/>
          <pc:sldMk cId="3029602944" sldId="258"/>
        </pc:sldMkLst>
        <pc:spChg chg="add mod">
          <ac:chgData name="Shivaraju Jayaram" userId="e16426695b5a63c5" providerId="LiveId" clId="{D8F2B2D0-AAF8-4984-9ADF-E7B7F410E043}" dt="2024-04-30T16:51:47.768" v="341" actId="1035"/>
          <ac:spMkLst>
            <pc:docMk/>
            <pc:sldMk cId="3029602944" sldId="258"/>
            <ac:spMk id="2" creationId="{7CB8C6D4-EB94-1ADB-00C2-9E042E9C6157}"/>
          </ac:spMkLst>
        </pc:spChg>
        <pc:spChg chg="add del mod">
          <ac:chgData name="Shivaraju Jayaram" userId="e16426695b5a63c5" providerId="LiveId" clId="{D8F2B2D0-AAF8-4984-9ADF-E7B7F410E043}" dt="2024-04-30T16:51:13.465" v="327" actId="478"/>
          <ac:spMkLst>
            <pc:docMk/>
            <pc:sldMk cId="3029602944" sldId="258"/>
            <ac:spMk id="3" creationId="{C6D29914-BCA8-75CC-A05D-9304A597AB01}"/>
          </ac:spMkLst>
        </pc:spChg>
        <pc:spChg chg="add del mod">
          <ac:chgData name="Shivaraju Jayaram" userId="e16426695b5a63c5" providerId="LiveId" clId="{D8F2B2D0-AAF8-4984-9ADF-E7B7F410E043}" dt="2024-04-30T16:51:10.690" v="326" actId="478"/>
          <ac:spMkLst>
            <pc:docMk/>
            <pc:sldMk cId="3029602944" sldId="258"/>
            <ac:spMk id="4" creationId="{26DFF11C-4A81-6EB1-EB2B-B83120EA8EB1}"/>
          </ac:spMkLst>
        </pc:spChg>
        <pc:spChg chg="add mod">
          <ac:chgData name="Shivaraju Jayaram" userId="e16426695b5a63c5" providerId="LiveId" clId="{D8F2B2D0-AAF8-4984-9ADF-E7B7F410E043}" dt="2024-04-30T16:59:45.358" v="387" actId="1076"/>
          <ac:spMkLst>
            <pc:docMk/>
            <pc:sldMk cId="3029602944" sldId="258"/>
            <ac:spMk id="5" creationId="{960BE9F8-76DD-DFAA-9835-C89BD6192C56}"/>
          </ac:spMkLst>
        </pc:spChg>
        <pc:spChg chg="mod">
          <ac:chgData name="Shivaraju Jayaram" userId="e16426695b5a63c5" providerId="LiveId" clId="{D8F2B2D0-AAF8-4984-9ADF-E7B7F410E043}" dt="2024-04-30T16:38:59.182" v="218" actId="1076"/>
          <ac:spMkLst>
            <pc:docMk/>
            <pc:sldMk cId="3029602944" sldId="258"/>
            <ac:spMk id="6" creationId="{C49D6FC2-8E5E-D0EF-536C-AE78E24B7FAF}"/>
          </ac:spMkLst>
        </pc:spChg>
        <pc:spChg chg="mod">
          <ac:chgData name="Shivaraju Jayaram" userId="e16426695b5a63c5" providerId="LiveId" clId="{D8F2B2D0-AAF8-4984-9ADF-E7B7F410E043}" dt="2024-04-30T16:38:59.182" v="218" actId="1076"/>
          <ac:spMkLst>
            <pc:docMk/>
            <pc:sldMk cId="3029602944" sldId="258"/>
            <ac:spMk id="7" creationId="{72BF7DC5-2200-0134-21C6-B0F6D1ECAF00}"/>
          </ac:spMkLst>
        </pc:spChg>
        <pc:spChg chg="mod">
          <ac:chgData name="Shivaraju Jayaram" userId="e16426695b5a63c5" providerId="LiveId" clId="{D8F2B2D0-AAF8-4984-9ADF-E7B7F410E043}" dt="2024-04-30T16:38:59.182" v="218" actId="1076"/>
          <ac:spMkLst>
            <pc:docMk/>
            <pc:sldMk cId="3029602944" sldId="258"/>
            <ac:spMk id="8" creationId="{2C06C126-E4DB-556C-C8D9-0C3A9055DA60}"/>
          </ac:spMkLst>
        </pc:spChg>
        <pc:spChg chg="add mod">
          <ac:chgData name="Shivaraju Jayaram" userId="e16426695b5a63c5" providerId="LiveId" clId="{D8F2B2D0-AAF8-4984-9ADF-E7B7F410E043}" dt="2024-04-30T17:00:42.382" v="395"/>
          <ac:spMkLst>
            <pc:docMk/>
            <pc:sldMk cId="3029602944" sldId="258"/>
            <ac:spMk id="9" creationId="{BE360776-387C-01A9-7C1E-342313B0857A}"/>
          </ac:spMkLst>
        </pc:spChg>
        <pc:spChg chg="add mod">
          <ac:chgData name="Shivaraju Jayaram" userId="e16426695b5a63c5" providerId="LiveId" clId="{D8F2B2D0-AAF8-4984-9ADF-E7B7F410E043}" dt="2024-04-30T17:00:47.933" v="396"/>
          <ac:spMkLst>
            <pc:docMk/>
            <pc:sldMk cId="3029602944" sldId="258"/>
            <ac:spMk id="10" creationId="{D09F9DCF-CB08-4399-7FC3-A560D3C72A66}"/>
          </ac:spMkLst>
        </pc:spChg>
        <pc:spChg chg="add mod">
          <ac:chgData name="Shivaraju Jayaram" userId="e16426695b5a63c5" providerId="LiveId" clId="{D8F2B2D0-AAF8-4984-9ADF-E7B7F410E043}" dt="2024-04-30T16:59:14.134" v="383" actId="14100"/>
          <ac:spMkLst>
            <pc:docMk/>
            <pc:sldMk cId="3029602944" sldId="258"/>
            <ac:spMk id="11" creationId="{901E04A0-1B06-0E9D-8033-AA33FBFF7429}"/>
          </ac:spMkLst>
        </pc:spChg>
        <pc:spChg chg="add mod">
          <ac:chgData name="Shivaraju Jayaram" userId="e16426695b5a63c5" providerId="LiveId" clId="{D8F2B2D0-AAF8-4984-9ADF-E7B7F410E043}" dt="2024-04-30T17:00:03.959" v="392" actId="14100"/>
          <ac:spMkLst>
            <pc:docMk/>
            <pc:sldMk cId="3029602944" sldId="258"/>
            <ac:spMk id="12" creationId="{D8B958A8-A7D9-6274-66DC-E4FCF6F9BC36}"/>
          </ac:spMkLst>
        </pc:spChg>
        <pc:spChg chg="add mod">
          <ac:chgData name="Shivaraju Jayaram" userId="e16426695b5a63c5" providerId="LiveId" clId="{D8F2B2D0-AAF8-4984-9ADF-E7B7F410E043}" dt="2024-04-30T17:01:05.872" v="397"/>
          <ac:spMkLst>
            <pc:docMk/>
            <pc:sldMk cId="3029602944" sldId="258"/>
            <ac:spMk id="13" creationId="{12FF4865-8572-3930-CB7F-F6A7A35DE1F5}"/>
          </ac:spMkLst>
        </pc:spChg>
      </pc:sldChg>
      <pc:sldChg chg="modSp add mod modTransition">
        <pc:chgData name="Shivaraju Jayaram" userId="e16426695b5a63c5" providerId="LiveId" clId="{D8F2B2D0-AAF8-4984-9ADF-E7B7F410E043}" dt="2024-04-30T16:40:33.913" v="232"/>
        <pc:sldMkLst>
          <pc:docMk/>
          <pc:sldMk cId="2576129582" sldId="259"/>
        </pc:sldMkLst>
        <pc:spChg chg="mod">
          <ac:chgData name="Shivaraju Jayaram" userId="e16426695b5a63c5" providerId="LiveId" clId="{D8F2B2D0-AAF8-4984-9ADF-E7B7F410E043}" dt="2024-04-30T16:39:14.002" v="220" actId="1076"/>
          <ac:spMkLst>
            <pc:docMk/>
            <pc:sldMk cId="2576129582" sldId="259"/>
            <ac:spMk id="6" creationId="{C49D6FC2-8E5E-D0EF-536C-AE78E24B7FAF}"/>
          </ac:spMkLst>
        </pc:spChg>
        <pc:spChg chg="mod">
          <ac:chgData name="Shivaraju Jayaram" userId="e16426695b5a63c5" providerId="LiveId" clId="{D8F2B2D0-AAF8-4984-9ADF-E7B7F410E043}" dt="2024-04-30T16:39:14.002" v="220" actId="1076"/>
          <ac:spMkLst>
            <pc:docMk/>
            <pc:sldMk cId="2576129582" sldId="259"/>
            <ac:spMk id="7" creationId="{72BF7DC5-2200-0134-21C6-B0F6D1ECAF00}"/>
          </ac:spMkLst>
        </pc:spChg>
        <pc:spChg chg="mod">
          <ac:chgData name="Shivaraju Jayaram" userId="e16426695b5a63c5" providerId="LiveId" clId="{D8F2B2D0-AAF8-4984-9ADF-E7B7F410E043}" dt="2024-04-30T16:39:14.002" v="220" actId="1076"/>
          <ac:spMkLst>
            <pc:docMk/>
            <pc:sldMk cId="2576129582" sldId="259"/>
            <ac:spMk id="8" creationId="{2C06C126-E4DB-556C-C8D9-0C3A9055DA60}"/>
          </ac:spMkLst>
        </pc:spChg>
      </pc:sldChg>
      <pc:sldChg chg="modSp add del mod">
        <pc:chgData name="Shivaraju Jayaram" userId="e16426695b5a63c5" providerId="LiveId" clId="{D8F2B2D0-AAF8-4984-9ADF-E7B7F410E043}" dt="2024-04-30T16:40:25.281" v="231" actId="2696"/>
        <pc:sldMkLst>
          <pc:docMk/>
          <pc:sldMk cId="359244558" sldId="260"/>
        </pc:sldMkLst>
        <pc:spChg chg="mod">
          <ac:chgData name="Shivaraju Jayaram" userId="e16426695b5a63c5" providerId="LiveId" clId="{D8F2B2D0-AAF8-4984-9ADF-E7B7F410E043}" dt="2024-04-30T16:40:04.984" v="230" actId="1076"/>
          <ac:spMkLst>
            <pc:docMk/>
            <pc:sldMk cId="359244558" sldId="260"/>
            <ac:spMk id="6" creationId="{C49D6FC2-8E5E-D0EF-536C-AE78E24B7FAF}"/>
          </ac:spMkLst>
        </pc:spChg>
        <pc:spChg chg="mod">
          <ac:chgData name="Shivaraju Jayaram" userId="e16426695b5a63c5" providerId="LiveId" clId="{D8F2B2D0-AAF8-4984-9ADF-E7B7F410E043}" dt="2024-04-30T16:40:04.984" v="230" actId="1076"/>
          <ac:spMkLst>
            <pc:docMk/>
            <pc:sldMk cId="359244558" sldId="260"/>
            <ac:spMk id="7" creationId="{72BF7DC5-2200-0134-21C6-B0F6D1ECAF00}"/>
          </ac:spMkLst>
        </pc:spChg>
        <pc:spChg chg="mod">
          <ac:chgData name="Shivaraju Jayaram" userId="e16426695b5a63c5" providerId="LiveId" clId="{D8F2B2D0-AAF8-4984-9ADF-E7B7F410E043}" dt="2024-04-30T16:40:04.984" v="230" actId="1076"/>
          <ac:spMkLst>
            <pc:docMk/>
            <pc:sldMk cId="359244558" sldId="260"/>
            <ac:spMk id="8" creationId="{2C06C126-E4DB-556C-C8D9-0C3A9055DA60}"/>
          </ac:spMkLst>
        </pc:spChg>
      </pc:sldChg>
      <pc:sldChg chg="modSp add mod ord">
        <pc:chgData name="Shivaraju Jayaram" userId="e16426695b5a63c5" providerId="LiveId" clId="{D8F2B2D0-AAF8-4984-9ADF-E7B7F410E043}" dt="2024-04-30T16:41:49.864" v="237" actId="1076"/>
        <pc:sldMkLst>
          <pc:docMk/>
          <pc:sldMk cId="1946617677" sldId="260"/>
        </pc:sldMkLst>
        <pc:spChg chg="mod">
          <ac:chgData name="Shivaraju Jayaram" userId="e16426695b5a63c5" providerId="LiveId" clId="{D8F2B2D0-AAF8-4984-9ADF-E7B7F410E043}" dt="2024-04-30T16:41:49.864" v="237" actId="1076"/>
          <ac:spMkLst>
            <pc:docMk/>
            <pc:sldMk cId="1946617677" sldId="260"/>
            <ac:spMk id="6" creationId="{C49D6FC2-8E5E-D0EF-536C-AE78E24B7FAF}"/>
          </ac:spMkLst>
        </pc:spChg>
        <pc:spChg chg="mod">
          <ac:chgData name="Shivaraju Jayaram" userId="e16426695b5a63c5" providerId="LiveId" clId="{D8F2B2D0-AAF8-4984-9ADF-E7B7F410E043}" dt="2024-04-30T16:41:49.864" v="237" actId="1076"/>
          <ac:spMkLst>
            <pc:docMk/>
            <pc:sldMk cId="1946617677" sldId="260"/>
            <ac:spMk id="7" creationId="{72BF7DC5-2200-0134-21C6-B0F6D1ECAF00}"/>
          </ac:spMkLst>
        </pc:spChg>
        <pc:spChg chg="mod">
          <ac:chgData name="Shivaraju Jayaram" userId="e16426695b5a63c5" providerId="LiveId" clId="{D8F2B2D0-AAF8-4984-9ADF-E7B7F410E043}" dt="2024-04-30T16:41:49.864" v="237" actId="1076"/>
          <ac:spMkLst>
            <pc:docMk/>
            <pc:sldMk cId="1946617677" sldId="260"/>
            <ac:spMk id="8" creationId="{2C06C126-E4DB-556C-C8D9-0C3A9055DA60}"/>
          </ac:spMkLst>
        </pc:spChg>
      </pc:sldChg>
      <pc:sldChg chg="modSp add mod">
        <pc:chgData name="Shivaraju Jayaram" userId="e16426695b5a63c5" providerId="LiveId" clId="{D8F2B2D0-AAF8-4984-9ADF-E7B7F410E043}" dt="2024-04-30T17:03:16.368" v="453" actId="1035"/>
        <pc:sldMkLst>
          <pc:docMk/>
          <pc:sldMk cId="1314581781" sldId="261"/>
        </pc:sldMkLst>
        <pc:spChg chg="mod">
          <ac:chgData name="Shivaraju Jayaram" userId="e16426695b5a63c5" providerId="LiveId" clId="{D8F2B2D0-AAF8-4984-9ADF-E7B7F410E043}" dt="2024-04-30T17:01:47.091" v="401"/>
          <ac:spMkLst>
            <pc:docMk/>
            <pc:sldMk cId="1314581781" sldId="261"/>
            <ac:spMk id="5" creationId="{960BE9F8-76DD-DFAA-9835-C89BD6192C56}"/>
          </ac:spMkLst>
        </pc:spChg>
        <pc:spChg chg="mod">
          <ac:chgData name="Shivaraju Jayaram" userId="e16426695b5a63c5" providerId="LiveId" clId="{D8F2B2D0-AAF8-4984-9ADF-E7B7F410E043}" dt="2024-04-30T17:03:16.368" v="453" actId="1035"/>
          <ac:spMkLst>
            <pc:docMk/>
            <pc:sldMk cId="1314581781" sldId="261"/>
            <ac:spMk id="6" creationId="{C49D6FC2-8E5E-D0EF-536C-AE78E24B7FAF}"/>
          </ac:spMkLst>
        </pc:spChg>
        <pc:spChg chg="mod">
          <ac:chgData name="Shivaraju Jayaram" userId="e16426695b5a63c5" providerId="LiveId" clId="{D8F2B2D0-AAF8-4984-9ADF-E7B7F410E043}" dt="2024-04-30T17:03:16.368" v="453" actId="1035"/>
          <ac:spMkLst>
            <pc:docMk/>
            <pc:sldMk cId="1314581781" sldId="261"/>
            <ac:spMk id="7" creationId="{72BF7DC5-2200-0134-21C6-B0F6D1ECAF00}"/>
          </ac:spMkLst>
        </pc:spChg>
        <pc:spChg chg="mod">
          <ac:chgData name="Shivaraju Jayaram" userId="e16426695b5a63c5" providerId="LiveId" clId="{D8F2B2D0-AAF8-4984-9ADF-E7B7F410E043}" dt="2024-04-30T17:03:16.368" v="453" actId="1035"/>
          <ac:spMkLst>
            <pc:docMk/>
            <pc:sldMk cId="1314581781" sldId="261"/>
            <ac:spMk id="8" creationId="{2C06C126-E4DB-556C-C8D9-0C3A9055DA60}"/>
          </ac:spMkLst>
        </pc:spChg>
        <pc:spChg chg="mod">
          <ac:chgData name="Shivaraju Jayaram" userId="e16426695b5a63c5" providerId="LiveId" clId="{D8F2B2D0-AAF8-4984-9ADF-E7B7F410E043}" dt="2024-04-30T17:01:36.678" v="399"/>
          <ac:spMkLst>
            <pc:docMk/>
            <pc:sldMk cId="1314581781" sldId="261"/>
            <ac:spMk id="9" creationId="{BE360776-387C-01A9-7C1E-342313B0857A}"/>
          </ac:spMkLst>
        </pc:spChg>
        <pc:spChg chg="mod">
          <ac:chgData name="Shivaraju Jayaram" userId="e16426695b5a63c5" providerId="LiveId" clId="{D8F2B2D0-AAF8-4984-9ADF-E7B7F410E043}" dt="2024-04-30T17:01:42.507" v="400"/>
          <ac:spMkLst>
            <pc:docMk/>
            <pc:sldMk cId="1314581781" sldId="261"/>
            <ac:spMk id="10" creationId="{D09F9DCF-CB08-4399-7FC3-A560D3C72A66}"/>
          </ac:spMkLst>
        </pc:spChg>
        <pc:spChg chg="mod">
          <ac:chgData name="Shivaraju Jayaram" userId="e16426695b5a63c5" providerId="LiveId" clId="{D8F2B2D0-AAF8-4984-9ADF-E7B7F410E043}" dt="2024-04-30T17:01:52.399" v="402"/>
          <ac:spMkLst>
            <pc:docMk/>
            <pc:sldMk cId="1314581781" sldId="261"/>
            <ac:spMk id="11" creationId="{901E04A0-1B06-0E9D-8033-AA33FBFF7429}"/>
          </ac:spMkLst>
        </pc:spChg>
        <pc:spChg chg="mod">
          <ac:chgData name="Shivaraju Jayaram" userId="e16426695b5a63c5" providerId="LiveId" clId="{D8F2B2D0-AAF8-4984-9ADF-E7B7F410E043}" dt="2024-04-30T17:01:58.413" v="403"/>
          <ac:spMkLst>
            <pc:docMk/>
            <pc:sldMk cId="1314581781" sldId="261"/>
            <ac:spMk id="12" creationId="{D8B958A8-A7D9-6274-66DC-E4FCF6F9BC36}"/>
          </ac:spMkLst>
        </pc:spChg>
        <pc:spChg chg="mod">
          <ac:chgData name="Shivaraju Jayaram" userId="e16426695b5a63c5" providerId="LiveId" clId="{D8F2B2D0-AAF8-4984-9ADF-E7B7F410E043}" dt="2024-04-30T17:03:06.226" v="439"/>
          <ac:spMkLst>
            <pc:docMk/>
            <pc:sldMk cId="1314581781" sldId="261"/>
            <ac:spMk id="13" creationId="{12FF4865-8572-3930-CB7F-F6A7A35DE1F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5F1658-8758-4C4E-AB3C-853E9F36BBC2}" type="datetimeFigureOut">
              <a:rPr lang="en-US" smtClean="0"/>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1A81E2-22EC-4284-983D-A54C9DFD2E46}" type="slidenum">
              <a:rPr lang="en-US" smtClean="0"/>
              <a:t>‹#›</a:t>
            </a:fld>
            <a:endParaRPr lang="en-US"/>
          </a:p>
        </p:txBody>
      </p:sp>
    </p:spTree>
    <p:extLst>
      <p:ext uri="{BB962C8B-B14F-4D97-AF65-F5344CB8AC3E}">
        <p14:creationId xmlns:p14="http://schemas.microsoft.com/office/powerpoint/2010/main" val="1968701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1A81E2-22EC-4284-983D-A54C9DFD2E46}" type="slidenum">
              <a:rPr lang="en-US" smtClean="0"/>
              <a:t>1</a:t>
            </a:fld>
            <a:endParaRPr lang="en-US"/>
          </a:p>
        </p:txBody>
      </p:sp>
    </p:spTree>
    <p:extLst>
      <p:ext uri="{BB962C8B-B14F-4D97-AF65-F5344CB8AC3E}">
        <p14:creationId xmlns:p14="http://schemas.microsoft.com/office/powerpoint/2010/main" val="2567103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1A81E2-22EC-4284-983D-A54C9DFD2E46}" type="slidenum">
              <a:rPr lang="en-US" smtClean="0"/>
              <a:t>2</a:t>
            </a:fld>
            <a:endParaRPr lang="en-US"/>
          </a:p>
        </p:txBody>
      </p:sp>
    </p:spTree>
    <p:extLst>
      <p:ext uri="{BB962C8B-B14F-4D97-AF65-F5344CB8AC3E}">
        <p14:creationId xmlns:p14="http://schemas.microsoft.com/office/powerpoint/2010/main" val="391780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1A81E2-22EC-4284-983D-A54C9DFD2E46}" type="slidenum">
              <a:rPr lang="en-US" smtClean="0"/>
              <a:t>3</a:t>
            </a:fld>
            <a:endParaRPr lang="en-US"/>
          </a:p>
        </p:txBody>
      </p:sp>
    </p:spTree>
    <p:extLst>
      <p:ext uri="{BB962C8B-B14F-4D97-AF65-F5344CB8AC3E}">
        <p14:creationId xmlns:p14="http://schemas.microsoft.com/office/powerpoint/2010/main" val="1378429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1A81E2-22EC-4284-983D-A54C9DFD2E46}" type="slidenum">
              <a:rPr lang="en-US" smtClean="0"/>
              <a:t>4</a:t>
            </a:fld>
            <a:endParaRPr lang="en-US"/>
          </a:p>
        </p:txBody>
      </p:sp>
    </p:spTree>
    <p:extLst>
      <p:ext uri="{BB962C8B-B14F-4D97-AF65-F5344CB8AC3E}">
        <p14:creationId xmlns:p14="http://schemas.microsoft.com/office/powerpoint/2010/main" val="3905111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1A81E2-22EC-4284-983D-A54C9DFD2E46}" type="slidenum">
              <a:rPr lang="en-US" smtClean="0"/>
              <a:t>5</a:t>
            </a:fld>
            <a:endParaRPr lang="en-US"/>
          </a:p>
        </p:txBody>
      </p:sp>
    </p:spTree>
    <p:extLst>
      <p:ext uri="{BB962C8B-B14F-4D97-AF65-F5344CB8AC3E}">
        <p14:creationId xmlns:p14="http://schemas.microsoft.com/office/powerpoint/2010/main" val="1361286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9200-8423-0958-E6FD-DD10F85002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C03E58-96DA-54E4-15F9-0C2B8AAEAE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283289-D8D8-9157-3A20-ACD1BFF827D1}"/>
              </a:ext>
            </a:extLst>
          </p:cNvPr>
          <p:cNvSpPr>
            <a:spLocks noGrp="1"/>
          </p:cNvSpPr>
          <p:nvPr>
            <p:ph type="dt" sz="half" idx="10"/>
          </p:nvPr>
        </p:nvSpPr>
        <p:spPr/>
        <p:txBody>
          <a:bodyPr/>
          <a:lstStyle/>
          <a:p>
            <a:fld id="{E2DC1786-6A01-45C8-B66B-955903AAC6F0}" type="datetimeFigureOut">
              <a:rPr lang="en-US" smtClean="0"/>
              <a:t>4/30/2024</a:t>
            </a:fld>
            <a:endParaRPr lang="en-US"/>
          </a:p>
        </p:txBody>
      </p:sp>
      <p:sp>
        <p:nvSpPr>
          <p:cNvPr id="5" name="Footer Placeholder 4">
            <a:extLst>
              <a:ext uri="{FF2B5EF4-FFF2-40B4-BE49-F238E27FC236}">
                <a16:creationId xmlns:a16="http://schemas.microsoft.com/office/drawing/2014/main" id="{EB7395B0-0333-188A-2EE4-466F9CCC8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E7FA0-C56C-AC9F-17BD-6FF87742D39C}"/>
              </a:ext>
            </a:extLst>
          </p:cNvPr>
          <p:cNvSpPr>
            <a:spLocks noGrp="1"/>
          </p:cNvSpPr>
          <p:nvPr>
            <p:ph type="sldNum" sz="quarter" idx="12"/>
          </p:nvPr>
        </p:nvSpPr>
        <p:spPr/>
        <p:txBody>
          <a:bodyPr/>
          <a:lstStyle/>
          <a:p>
            <a:fld id="{AB160C81-5044-4D9F-A6A5-E46B5ED5C8C0}" type="slidenum">
              <a:rPr lang="en-US" smtClean="0"/>
              <a:t>‹#›</a:t>
            </a:fld>
            <a:endParaRPr lang="en-US"/>
          </a:p>
        </p:txBody>
      </p:sp>
    </p:spTree>
    <p:extLst>
      <p:ext uri="{BB962C8B-B14F-4D97-AF65-F5344CB8AC3E}">
        <p14:creationId xmlns:p14="http://schemas.microsoft.com/office/powerpoint/2010/main" val="11011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6B6C-6BE7-9A95-B4F8-C65D0389DB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7C695C-0BF5-39A1-8183-8CF74D59DE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4BA02D-2466-5CBC-C1F9-CD55AF711103}"/>
              </a:ext>
            </a:extLst>
          </p:cNvPr>
          <p:cNvSpPr>
            <a:spLocks noGrp="1"/>
          </p:cNvSpPr>
          <p:nvPr>
            <p:ph type="dt" sz="half" idx="10"/>
          </p:nvPr>
        </p:nvSpPr>
        <p:spPr/>
        <p:txBody>
          <a:bodyPr/>
          <a:lstStyle/>
          <a:p>
            <a:fld id="{E2DC1786-6A01-45C8-B66B-955903AAC6F0}" type="datetimeFigureOut">
              <a:rPr lang="en-US" smtClean="0"/>
              <a:t>4/30/2024</a:t>
            </a:fld>
            <a:endParaRPr lang="en-US"/>
          </a:p>
        </p:txBody>
      </p:sp>
      <p:sp>
        <p:nvSpPr>
          <p:cNvPr id="5" name="Footer Placeholder 4">
            <a:extLst>
              <a:ext uri="{FF2B5EF4-FFF2-40B4-BE49-F238E27FC236}">
                <a16:creationId xmlns:a16="http://schemas.microsoft.com/office/drawing/2014/main" id="{B5630A8D-A4BB-6775-80A0-2B8D99312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4DAC10-59C9-F063-8FC2-A7938575B220}"/>
              </a:ext>
            </a:extLst>
          </p:cNvPr>
          <p:cNvSpPr>
            <a:spLocks noGrp="1"/>
          </p:cNvSpPr>
          <p:nvPr>
            <p:ph type="sldNum" sz="quarter" idx="12"/>
          </p:nvPr>
        </p:nvSpPr>
        <p:spPr/>
        <p:txBody>
          <a:bodyPr/>
          <a:lstStyle/>
          <a:p>
            <a:fld id="{AB160C81-5044-4D9F-A6A5-E46B5ED5C8C0}" type="slidenum">
              <a:rPr lang="en-US" smtClean="0"/>
              <a:t>‹#›</a:t>
            </a:fld>
            <a:endParaRPr lang="en-US"/>
          </a:p>
        </p:txBody>
      </p:sp>
    </p:spTree>
    <p:extLst>
      <p:ext uri="{BB962C8B-B14F-4D97-AF65-F5344CB8AC3E}">
        <p14:creationId xmlns:p14="http://schemas.microsoft.com/office/powerpoint/2010/main" val="131702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7FE4E7-7AC8-438E-0B34-49862DDDED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56AA5B-3D64-1AE2-933F-0DDB82BFD7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52A177-34D4-0A73-BC0A-224A6443A86B}"/>
              </a:ext>
            </a:extLst>
          </p:cNvPr>
          <p:cNvSpPr>
            <a:spLocks noGrp="1"/>
          </p:cNvSpPr>
          <p:nvPr>
            <p:ph type="dt" sz="half" idx="10"/>
          </p:nvPr>
        </p:nvSpPr>
        <p:spPr/>
        <p:txBody>
          <a:bodyPr/>
          <a:lstStyle/>
          <a:p>
            <a:fld id="{E2DC1786-6A01-45C8-B66B-955903AAC6F0}" type="datetimeFigureOut">
              <a:rPr lang="en-US" smtClean="0"/>
              <a:t>4/30/2024</a:t>
            </a:fld>
            <a:endParaRPr lang="en-US"/>
          </a:p>
        </p:txBody>
      </p:sp>
      <p:sp>
        <p:nvSpPr>
          <p:cNvPr id="5" name="Footer Placeholder 4">
            <a:extLst>
              <a:ext uri="{FF2B5EF4-FFF2-40B4-BE49-F238E27FC236}">
                <a16:creationId xmlns:a16="http://schemas.microsoft.com/office/drawing/2014/main" id="{DCDD954C-C715-033E-FBE6-ABBA23328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A0A21-EBD6-3274-0786-6FEB32F0B3F2}"/>
              </a:ext>
            </a:extLst>
          </p:cNvPr>
          <p:cNvSpPr>
            <a:spLocks noGrp="1"/>
          </p:cNvSpPr>
          <p:nvPr>
            <p:ph type="sldNum" sz="quarter" idx="12"/>
          </p:nvPr>
        </p:nvSpPr>
        <p:spPr/>
        <p:txBody>
          <a:bodyPr/>
          <a:lstStyle/>
          <a:p>
            <a:fld id="{AB160C81-5044-4D9F-A6A5-E46B5ED5C8C0}" type="slidenum">
              <a:rPr lang="en-US" smtClean="0"/>
              <a:t>‹#›</a:t>
            </a:fld>
            <a:endParaRPr lang="en-US"/>
          </a:p>
        </p:txBody>
      </p:sp>
    </p:spTree>
    <p:extLst>
      <p:ext uri="{BB962C8B-B14F-4D97-AF65-F5344CB8AC3E}">
        <p14:creationId xmlns:p14="http://schemas.microsoft.com/office/powerpoint/2010/main" val="1640430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FDA7-AAFE-9EC9-80C7-888ED154A6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E7367B-6C5A-80A3-0E25-0DB58F9387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5D7B66-99B5-AFAC-6886-2DDC03AB5F13}"/>
              </a:ext>
            </a:extLst>
          </p:cNvPr>
          <p:cNvSpPr>
            <a:spLocks noGrp="1"/>
          </p:cNvSpPr>
          <p:nvPr>
            <p:ph type="dt" sz="half" idx="10"/>
          </p:nvPr>
        </p:nvSpPr>
        <p:spPr/>
        <p:txBody>
          <a:bodyPr/>
          <a:lstStyle/>
          <a:p>
            <a:fld id="{E2DC1786-6A01-45C8-B66B-955903AAC6F0}" type="datetimeFigureOut">
              <a:rPr lang="en-US" smtClean="0"/>
              <a:t>4/30/2024</a:t>
            </a:fld>
            <a:endParaRPr lang="en-US"/>
          </a:p>
        </p:txBody>
      </p:sp>
      <p:sp>
        <p:nvSpPr>
          <p:cNvPr id="5" name="Footer Placeholder 4">
            <a:extLst>
              <a:ext uri="{FF2B5EF4-FFF2-40B4-BE49-F238E27FC236}">
                <a16:creationId xmlns:a16="http://schemas.microsoft.com/office/drawing/2014/main" id="{D4551026-6AB5-094A-1609-0F822FE4F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5187B-B012-693D-AA59-A739EB71F71E}"/>
              </a:ext>
            </a:extLst>
          </p:cNvPr>
          <p:cNvSpPr>
            <a:spLocks noGrp="1"/>
          </p:cNvSpPr>
          <p:nvPr>
            <p:ph type="sldNum" sz="quarter" idx="12"/>
          </p:nvPr>
        </p:nvSpPr>
        <p:spPr/>
        <p:txBody>
          <a:bodyPr/>
          <a:lstStyle/>
          <a:p>
            <a:fld id="{AB160C81-5044-4D9F-A6A5-E46B5ED5C8C0}" type="slidenum">
              <a:rPr lang="en-US" smtClean="0"/>
              <a:t>‹#›</a:t>
            </a:fld>
            <a:endParaRPr lang="en-US"/>
          </a:p>
        </p:txBody>
      </p:sp>
    </p:spTree>
    <p:extLst>
      <p:ext uri="{BB962C8B-B14F-4D97-AF65-F5344CB8AC3E}">
        <p14:creationId xmlns:p14="http://schemas.microsoft.com/office/powerpoint/2010/main" val="838185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F91C6-F2BC-9A84-517C-E93BF5C48B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129F97-9EB3-DBC5-3F4C-863803E046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2DF16E-CF62-8338-8143-6488A72579FC}"/>
              </a:ext>
            </a:extLst>
          </p:cNvPr>
          <p:cNvSpPr>
            <a:spLocks noGrp="1"/>
          </p:cNvSpPr>
          <p:nvPr>
            <p:ph type="dt" sz="half" idx="10"/>
          </p:nvPr>
        </p:nvSpPr>
        <p:spPr/>
        <p:txBody>
          <a:bodyPr/>
          <a:lstStyle/>
          <a:p>
            <a:fld id="{E2DC1786-6A01-45C8-B66B-955903AAC6F0}" type="datetimeFigureOut">
              <a:rPr lang="en-US" smtClean="0"/>
              <a:t>4/30/2024</a:t>
            </a:fld>
            <a:endParaRPr lang="en-US"/>
          </a:p>
        </p:txBody>
      </p:sp>
      <p:sp>
        <p:nvSpPr>
          <p:cNvPr id="5" name="Footer Placeholder 4">
            <a:extLst>
              <a:ext uri="{FF2B5EF4-FFF2-40B4-BE49-F238E27FC236}">
                <a16:creationId xmlns:a16="http://schemas.microsoft.com/office/drawing/2014/main" id="{AF449BF7-E4F5-B78E-EA32-FFE092326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BB7E4-C694-18F7-FCE3-AFB671B6F725}"/>
              </a:ext>
            </a:extLst>
          </p:cNvPr>
          <p:cNvSpPr>
            <a:spLocks noGrp="1"/>
          </p:cNvSpPr>
          <p:nvPr>
            <p:ph type="sldNum" sz="quarter" idx="12"/>
          </p:nvPr>
        </p:nvSpPr>
        <p:spPr/>
        <p:txBody>
          <a:bodyPr/>
          <a:lstStyle/>
          <a:p>
            <a:fld id="{AB160C81-5044-4D9F-A6A5-E46B5ED5C8C0}" type="slidenum">
              <a:rPr lang="en-US" smtClean="0"/>
              <a:t>‹#›</a:t>
            </a:fld>
            <a:endParaRPr lang="en-US"/>
          </a:p>
        </p:txBody>
      </p:sp>
    </p:spTree>
    <p:extLst>
      <p:ext uri="{BB962C8B-B14F-4D97-AF65-F5344CB8AC3E}">
        <p14:creationId xmlns:p14="http://schemas.microsoft.com/office/powerpoint/2010/main" val="161601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B130-037D-5D5B-3B20-85E8BA08F0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38FDB4-D268-3C1A-DF95-BF769F856A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2FC1F7-394C-C61A-671F-1DD497DFAA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71EEFA-85FC-CE9C-70B5-17547DA0F89F}"/>
              </a:ext>
            </a:extLst>
          </p:cNvPr>
          <p:cNvSpPr>
            <a:spLocks noGrp="1"/>
          </p:cNvSpPr>
          <p:nvPr>
            <p:ph type="dt" sz="half" idx="10"/>
          </p:nvPr>
        </p:nvSpPr>
        <p:spPr/>
        <p:txBody>
          <a:bodyPr/>
          <a:lstStyle/>
          <a:p>
            <a:fld id="{E2DC1786-6A01-45C8-B66B-955903AAC6F0}" type="datetimeFigureOut">
              <a:rPr lang="en-US" smtClean="0"/>
              <a:t>4/30/2024</a:t>
            </a:fld>
            <a:endParaRPr lang="en-US"/>
          </a:p>
        </p:txBody>
      </p:sp>
      <p:sp>
        <p:nvSpPr>
          <p:cNvPr id="6" name="Footer Placeholder 5">
            <a:extLst>
              <a:ext uri="{FF2B5EF4-FFF2-40B4-BE49-F238E27FC236}">
                <a16:creationId xmlns:a16="http://schemas.microsoft.com/office/drawing/2014/main" id="{5F78DA47-4588-583D-FC6B-C5BE412386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70A8FB-F836-03D3-102A-F1DC0D5DFA42}"/>
              </a:ext>
            </a:extLst>
          </p:cNvPr>
          <p:cNvSpPr>
            <a:spLocks noGrp="1"/>
          </p:cNvSpPr>
          <p:nvPr>
            <p:ph type="sldNum" sz="quarter" idx="12"/>
          </p:nvPr>
        </p:nvSpPr>
        <p:spPr/>
        <p:txBody>
          <a:bodyPr/>
          <a:lstStyle/>
          <a:p>
            <a:fld id="{AB160C81-5044-4D9F-A6A5-E46B5ED5C8C0}" type="slidenum">
              <a:rPr lang="en-US" smtClean="0"/>
              <a:t>‹#›</a:t>
            </a:fld>
            <a:endParaRPr lang="en-US"/>
          </a:p>
        </p:txBody>
      </p:sp>
    </p:spTree>
    <p:extLst>
      <p:ext uri="{BB962C8B-B14F-4D97-AF65-F5344CB8AC3E}">
        <p14:creationId xmlns:p14="http://schemas.microsoft.com/office/powerpoint/2010/main" val="3747965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7BBB-F67E-576C-2983-3E7A6A4A89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3C71A9-C6A5-4C54-7411-2CA2C61E3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BFF88A-2ACF-9DBF-B786-CBC01C596B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1EBD7C-E130-B141-8310-1E0329D06E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D1D519-9F1E-E49D-FFD8-721CA75C20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E326E4-C837-FD20-E93D-BC94AE8B0DC1}"/>
              </a:ext>
            </a:extLst>
          </p:cNvPr>
          <p:cNvSpPr>
            <a:spLocks noGrp="1"/>
          </p:cNvSpPr>
          <p:nvPr>
            <p:ph type="dt" sz="half" idx="10"/>
          </p:nvPr>
        </p:nvSpPr>
        <p:spPr/>
        <p:txBody>
          <a:bodyPr/>
          <a:lstStyle/>
          <a:p>
            <a:fld id="{E2DC1786-6A01-45C8-B66B-955903AAC6F0}" type="datetimeFigureOut">
              <a:rPr lang="en-US" smtClean="0"/>
              <a:t>4/30/2024</a:t>
            </a:fld>
            <a:endParaRPr lang="en-US"/>
          </a:p>
        </p:txBody>
      </p:sp>
      <p:sp>
        <p:nvSpPr>
          <p:cNvPr id="8" name="Footer Placeholder 7">
            <a:extLst>
              <a:ext uri="{FF2B5EF4-FFF2-40B4-BE49-F238E27FC236}">
                <a16:creationId xmlns:a16="http://schemas.microsoft.com/office/drawing/2014/main" id="{D749AAD7-36DC-FFB0-CA74-2E1F5C17D9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1143CA-DEE3-2B03-8C4C-36015F93D9B9}"/>
              </a:ext>
            </a:extLst>
          </p:cNvPr>
          <p:cNvSpPr>
            <a:spLocks noGrp="1"/>
          </p:cNvSpPr>
          <p:nvPr>
            <p:ph type="sldNum" sz="quarter" idx="12"/>
          </p:nvPr>
        </p:nvSpPr>
        <p:spPr/>
        <p:txBody>
          <a:bodyPr/>
          <a:lstStyle/>
          <a:p>
            <a:fld id="{AB160C81-5044-4D9F-A6A5-E46B5ED5C8C0}" type="slidenum">
              <a:rPr lang="en-US" smtClean="0"/>
              <a:t>‹#›</a:t>
            </a:fld>
            <a:endParaRPr lang="en-US"/>
          </a:p>
        </p:txBody>
      </p:sp>
    </p:spTree>
    <p:extLst>
      <p:ext uri="{BB962C8B-B14F-4D97-AF65-F5344CB8AC3E}">
        <p14:creationId xmlns:p14="http://schemas.microsoft.com/office/powerpoint/2010/main" val="278215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6DC0-6895-18D7-5685-5FEE14F899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6979B6-E903-AB86-71D6-933BA6C16613}"/>
              </a:ext>
            </a:extLst>
          </p:cNvPr>
          <p:cNvSpPr>
            <a:spLocks noGrp="1"/>
          </p:cNvSpPr>
          <p:nvPr>
            <p:ph type="dt" sz="half" idx="10"/>
          </p:nvPr>
        </p:nvSpPr>
        <p:spPr/>
        <p:txBody>
          <a:bodyPr/>
          <a:lstStyle/>
          <a:p>
            <a:fld id="{E2DC1786-6A01-45C8-B66B-955903AAC6F0}" type="datetimeFigureOut">
              <a:rPr lang="en-US" smtClean="0"/>
              <a:t>4/30/2024</a:t>
            </a:fld>
            <a:endParaRPr lang="en-US"/>
          </a:p>
        </p:txBody>
      </p:sp>
      <p:sp>
        <p:nvSpPr>
          <p:cNvPr id="4" name="Footer Placeholder 3">
            <a:extLst>
              <a:ext uri="{FF2B5EF4-FFF2-40B4-BE49-F238E27FC236}">
                <a16:creationId xmlns:a16="http://schemas.microsoft.com/office/drawing/2014/main" id="{61E5BFC8-9F6C-958C-6A79-EC8499F394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B832A3-9456-6127-9B33-181A8CB3D104}"/>
              </a:ext>
            </a:extLst>
          </p:cNvPr>
          <p:cNvSpPr>
            <a:spLocks noGrp="1"/>
          </p:cNvSpPr>
          <p:nvPr>
            <p:ph type="sldNum" sz="quarter" idx="12"/>
          </p:nvPr>
        </p:nvSpPr>
        <p:spPr/>
        <p:txBody>
          <a:bodyPr/>
          <a:lstStyle/>
          <a:p>
            <a:fld id="{AB160C81-5044-4D9F-A6A5-E46B5ED5C8C0}" type="slidenum">
              <a:rPr lang="en-US" smtClean="0"/>
              <a:t>‹#›</a:t>
            </a:fld>
            <a:endParaRPr lang="en-US"/>
          </a:p>
        </p:txBody>
      </p:sp>
    </p:spTree>
    <p:extLst>
      <p:ext uri="{BB962C8B-B14F-4D97-AF65-F5344CB8AC3E}">
        <p14:creationId xmlns:p14="http://schemas.microsoft.com/office/powerpoint/2010/main" val="101653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BB510E-8F71-B934-5061-14F06438DFF8}"/>
              </a:ext>
            </a:extLst>
          </p:cNvPr>
          <p:cNvSpPr>
            <a:spLocks noGrp="1"/>
          </p:cNvSpPr>
          <p:nvPr>
            <p:ph type="dt" sz="half" idx="10"/>
          </p:nvPr>
        </p:nvSpPr>
        <p:spPr/>
        <p:txBody>
          <a:bodyPr/>
          <a:lstStyle/>
          <a:p>
            <a:fld id="{E2DC1786-6A01-45C8-B66B-955903AAC6F0}" type="datetimeFigureOut">
              <a:rPr lang="en-US" smtClean="0"/>
              <a:t>4/30/2024</a:t>
            </a:fld>
            <a:endParaRPr lang="en-US"/>
          </a:p>
        </p:txBody>
      </p:sp>
      <p:sp>
        <p:nvSpPr>
          <p:cNvPr id="3" name="Footer Placeholder 2">
            <a:extLst>
              <a:ext uri="{FF2B5EF4-FFF2-40B4-BE49-F238E27FC236}">
                <a16:creationId xmlns:a16="http://schemas.microsoft.com/office/drawing/2014/main" id="{AC7C8912-1172-37B3-06C3-DB80FFFBCC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C9CEBF-1C47-1A82-DD6E-0DD2DBD56077}"/>
              </a:ext>
            </a:extLst>
          </p:cNvPr>
          <p:cNvSpPr>
            <a:spLocks noGrp="1"/>
          </p:cNvSpPr>
          <p:nvPr>
            <p:ph type="sldNum" sz="quarter" idx="12"/>
          </p:nvPr>
        </p:nvSpPr>
        <p:spPr/>
        <p:txBody>
          <a:bodyPr/>
          <a:lstStyle/>
          <a:p>
            <a:fld id="{AB160C81-5044-4D9F-A6A5-E46B5ED5C8C0}" type="slidenum">
              <a:rPr lang="en-US" smtClean="0"/>
              <a:t>‹#›</a:t>
            </a:fld>
            <a:endParaRPr lang="en-US"/>
          </a:p>
        </p:txBody>
      </p:sp>
    </p:spTree>
    <p:extLst>
      <p:ext uri="{BB962C8B-B14F-4D97-AF65-F5344CB8AC3E}">
        <p14:creationId xmlns:p14="http://schemas.microsoft.com/office/powerpoint/2010/main" val="109376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13CB-5DE6-5B5B-9F18-65E8F83FC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9F1299-C7B3-8677-8039-F5BDC09E4C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506638-3E5B-30F4-2A10-09E2A1F30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F95D4E-2DAD-434F-852B-9978E7D6F5DB}"/>
              </a:ext>
            </a:extLst>
          </p:cNvPr>
          <p:cNvSpPr>
            <a:spLocks noGrp="1"/>
          </p:cNvSpPr>
          <p:nvPr>
            <p:ph type="dt" sz="half" idx="10"/>
          </p:nvPr>
        </p:nvSpPr>
        <p:spPr/>
        <p:txBody>
          <a:bodyPr/>
          <a:lstStyle/>
          <a:p>
            <a:fld id="{E2DC1786-6A01-45C8-B66B-955903AAC6F0}" type="datetimeFigureOut">
              <a:rPr lang="en-US" smtClean="0"/>
              <a:t>4/30/2024</a:t>
            </a:fld>
            <a:endParaRPr lang="en-US"/>
          </a:p>
        </p:txBody>
      </p:sp>
      <p:sp>
        <p:nvSpPr>
          <p:cNvPr id="6" name="Footer Placeholder 5">
            <a:extLst>
              <a:ext uri="{FF2B5EF4-FFF2-40B4-BE49-F238E27FC236}">
                <a16:creationId xmlns:a16="http://schemas.microsoft.com/office/drawing/2014/main" id="{1810C0AB-4B31-3AEA-97C5-8C5B07BD8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FF10DA-DE15-8923-5837-ED2911696A4E}"/>
              </a:ext>
            </a:extLst>
          </p:cNvPr>
          <p:cNvSpPr>
            <a:spLocks noGrp="1"/>
          </p:cNvSpPr>
          <p:nvPr>
            <p:ph type="sldNum" sz="quarter" idx="12"/>
          </p:nvPr>
        </p:nvSpPr>
        <p:spPr/>
        <p:txBody>
          <a:bodyPr/>
          <a:lstStyle/>
          <a:p>
            <a:fld id="{AB160C81-5044-4D9F-A6A5-E46B5ED5C8C0}" type="slidenum">
              <a:rPr lang="en-US" smtClean="0"/>
              <a:t>‹#›</a:t>
            </a:fld>
            <a:endParaRPr lang="en-US"/>
          </a:p>
        </p:txBody>
      </p:sp>
    </p:spTree>
    <p:extLst>
      <p:ext uri="{BB962C8B-B14F-4D97-AF65-F5344CB8AC3E}">
        <p14:creationId xmlns:p14="http://schemas.microsoft.com/office/powerpoint/2010/main" val="3502828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8D96-4811-E6DC-A77E-592B912901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E0BF2D-9654-FA3B-9108-93BBA377A9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5F6E72-F13D-75F8-C63B-A0F0C46AB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7B56C-8D44-97E1-B7D9-A1787F7565C4}"/>
              </a:ext>
            </a:extLst>
          </p:cNvPr>
          <p:cNvSpPr>
            <a:spLocks noGrp="1"/>
          </p:cNvSpPr>
          <p:nvPr>
            <p:ph type="dt" sz="half" idx="10"/>
          </p:nvPr>
        </p:nvSpPr>
        <p:spPr/>
        <p:txBody>
          <a:bodyPr/>
          <a:lstStyle/>
          <a:p>
            <a:fld id="{E2DC1786-6A01-45C8-B66B-955903AAC6F0}" type="datetimeFigureOut">
              <a:rPr lang="en-US" smtClean="0"/>
              <a:t>4/30/2024</a:t>
            </a:fld>
            <a:endParaRPr lang="en-US"/>
          </a:p>
        </p:txBody>
      </p:sp>
      <p:sp>
        <p:nvSpPr>
          <p:cNvPr id="6" name="Footer Placeholder 5">
            <a:extLst>
              <a:ext uri="{FF2B5EF4-FFF2-40B4-BE49-F238E27FC236}">
                <a16:creationId xmlns:a16="http://schemas.microsoft.com/office/drawing/2014/main" id="{CD227B00-611B-D58F-CF2F-446FC84677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F9C1D-5CE6-9411-8FFE-E5B11E092BBE}"/>
              </a:ext>
            </a:extLst>
          </p:cNvPr>
          <p:cNvSpPr>
            <a:spLocks noGrp="1"/>
          </p:cNvSpPr>
          <p:nvPr>
            <p:ph type="sldNum" sz="quarter" idx="12"/>
          </p:nvPr>
        </p:nvSpPr>
        <p:spPr/>
        <p:txBody>
          <a:bodyPr/>
          <a:lstStyle/>
          <a:p>
            <a:fld id="{AB160C81-5044-4D9F-A6A5-E46B5ED5C8C0}" type="slidenum">
              <a:rPr lang="en-US" smtClean="0"/>
              <a:t>‹#›</a:t>
            </a:fld>
            <a:endParaRPr lang="en-US"/>
          </a:p>
        </p:txBody>
      </p:sp>
    </p:spTree>
    <p:extLst>
      <p:ext uri="{BB962C8B-B14F-4D97-AF65-F5344CB8AC3E}">
        <p14:creationId xmlns:p14="http://schemas.microsoft.com/office/powerpoint/2010/main" val="805730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3962E7-8109-8F27-C20D-56C51C9446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D5F1B7-8892-259B-6D83-0EF6E753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F65C6E-FE57-0B9F-2206-6B49137A00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C1786-6A01-45C8-B66B-955903AAC6F0}" type="datetimeFigureOut">
              <a:rPr lang="en-US" smtClean="0"/>
              <a:t>4/30/2024</a:t>
            </a:fld>
            <a:endParaRPr lang="en-US"/>
          </a:p>
        </p:txBody>
      </p:sp>
      <p:sp>
        <p:nvSpPr>
          <p:cNvPr id="5" name="Footer Placeholder 4">
            <a:extLst>
              <a:ext uri="{FF2B5EF4-FFF2-40B4-BE49-F238E27FC236}">
                <a16:creationId xmlns:a16="http://schemas.microsoft.com/office/drawing/2014/main" id="{096193E2-9250-A653-EAFE-4A9E4ABEDF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B5DB49-C411-6951-B7A3-4341F17CBD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60C81-5044-4D9F-A6A5-E46B5ED5C8C0}" type="slidenum">
              <a:rPr lang="en-US" smtClean="0"/>
              <a:t>‹#›</a:t>
            </a:fld>
            <a:endParaRPr lang="en-US"/>
          </a:p>
        </p:txBody>
      </p:sp>
    </p:spTree>
    <p:extLst>
      <p:ext uri="{BB962C8B-B14F-4D97-AF65-F5344CB8AC3E}">
        <p14:creationId xmlns:p14="http://schemas.microsoft.com/office/powerpoint/2010/main" val="3853971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5B58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49D6FC2-8E5E-D0EF-536C-AE78E24B7FAF}"/>
              </a:ext>
            </a:extLst>
          </p:cNvPr>
          <p:cNvSpPr/>
          <p:nvPr/>
        </p:nvSpPr>
        <p:spPr>
          <a:xfrm rot="2125665">
            <a:off x="1427748" y="-2627237"/>
            <a:ext cx="1595601" cy="11110924"/>
          </a:xfrm>
          <a:prstGeom prst="rect">
            <a:avLst/>
          </a:prstGeom>
          <a:solidFill>
            <a:srgbClr val="D515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2BF7DC5-2200-0134-21C6-B0F6D1ECAF00}"/>
              </a:ext>
            </a:extLst>
          </p:cNvPr>
          <p:cNvSpPr/>
          <p:nvPr/>
        </p:nvSpPr>
        <p:spPr>
          <a:xfrm rot="2125665">
            <a:off x="1005561" y="-3335931"/>
            <a:ext cx="535332" cy="11110924"/>
          </a:xfrm>
          <a:prstGeom prst="rect">
            <a:avLst/>
          </a:prstGeom>
          <a:solidFill>
            <a:srgbClr val="D515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C06C126-E4DB-556C-C8D9-0C3A9055DA60}"/>
              </a:ext>
            </a:extLst>
          </p:cNvPr>
          <p:cNvSpPr/>
          <p:nvPr/>
        </p:nvSpPr>
        <p:spPr>
          <a:xfrm rot="2125665">
            <a:off x="791148" y="-3598288"/>
            <a:ext cx="169805" cy="11110924"/>
          </a:xfrm>
          <a:prstGeom prst="rect">
            <a:avLst/>
          </a:prstGeom>
          <a:solidFill>
            <a:srgbClr val="D515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137AC1-08E8-5164-85A9-F933CA6EB9CD}"/>
              </a:ext>
            </a:extLst>
          </p:cNvPr>
          <p:cNvSpPr txBox="1"/>
          <p:nvPr/>
        </p:nvSpPr>
        <p:spPr>
          <a:xfrm>
            <a:off x="5854700" y="1022221"/>
            <a:ext cx="5943600" cy="5016758"/>
          </a:xfrm>
          <a:prstGeom prst="rect">
            <a:avLst/>
          </a:prstGeom>
          <a:noFill/>
        </p:spPr>
        <p:txBody>
          <a:bodyPr wrap="square" rtlCol="0">
            <a:spAutoFit/>
          </a:bodyPr>
          <a:lstStyle/>
          <a:p>
            <a:pPr algn="r"/>
            <a:r>
              <a:rPr lang="en-US" sz="8000" b="1" dirty="0">
                <a:latin typeface="STXinwei" panose="02010800040101010101" pitchFamily="2" charset="-122"/>
                <a:ea typeface="STXinwei" panose="02010800040101010101" pitchFamily="2" charset="-122"/>
              </a:rPr>
              <a:t>HOTEL BOOKING ANALYSIS REPORT</a:t>
            </a:r>
          </a:p>
        </p:txBody>
      </p:sp>
    </p:spTree>
    <p:extLst>
      <p:ext uri="{BB962C8B-B14F-4D97-AF65-F5344CB8AC3E}">
        <p14:creationId xmlns:p14="http://schemas.microsoft.com/office/powerpoint/2010/main" val="4917363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5B58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49D6FC2-8E5E-D0EF-536C-AE78E24B7FAF}"/>
              </a:ext>
            </a:extLst>
          </p:cNvPr>
          <p:cNvSpPr/>
          <p:nvPr/>
        </p:nvSpPr>
        <p:spPr>
          <a:xfrm rot="2125665">
            <a:off x="1046748" y="-3160637"/>
            <a:ext cx="1595601" cy="11110924"/>
          </a:xfrm>
          <a:prstGeom prst="rect">
            <a:avLst/>
          </a:prstGeom>
          <a:solidFill>
            <a:srgbClr val="D515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2BF7DC5-2200-0134-21C6-B0F6D1ECAF00}"/>
              </a:ext>
            </a:extLst>
          </p:cNvPr>
          <p:cNvSpPr/>
          <p:nvPr/>
        </p:nvSpPr>
        <p:spPr>
          <a:xfrm rot="2125665">
            <a:off x="624561" y="-3869331"/>
            <a:ext cx="535332" cy="11110924"/>
          </a:xfrm>
          <a:prstGeom prst="rect">
            <a:avLst/>
          </a:prstGeom>
          <a:solidFill>
            <a:srgbClr val="D515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C06C126-E4DB-556C-C8D9-0C3A9055DA60}"/>
              </a:ext>
            </a:extLst>
          </p:cNvPr>
          <p:cNvSpPr/>
          <p:nvPr/>
        </p:nvSpPr>
        <p:spPr>
          <a:xfrm rot="2125665">
            <a:off x="410148" y="-4131688"/>
            <a:ext cx="169805" cy="11110924"/>
          </a:xfrm>
          <a:prstGeom prst="rect">
            <a:avLst/>
          </a:prstGeom>
          <a:solidFill>
            <a:srgbClr val="D515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CB8C6D4-EB94-1ADB-00C2-9E042E9C6157}"/>
              </a:ext>
            </a:extLst>
          </p:cNvPr>
          <p:cNvSpPr/>
          <p:nvPr/>
        </p:nvSpPr>
        <p:spPr>
          <a:xfrm>
            <a:off x="4876800" y="261257"/>
            <a:ext cx="6667500" cy="716643"/>
          </a:xfrm>
          <a:prstGeom prst="rect">
            <a:avLst/>
          </a:prstGeom>
          <a:solidFill>
            <a:srgbClr val="857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2B2A29"/>
                </a:solidFill>
                <a:latin typeface="Arial Narrow" panose="020B0606020202030204" pitchFamily="34" charset="0"/>
              </a:rPr>
              <a:t>MECE BREAKDOWN</a:t>
            </a:r>
          </a:p>
        </p:txBody>
      </p:sp>
      <p:sp>
        <p:nvSpPr>
          <p:cNvPr id="5" name="Rectangle 4">
            <a:extLst>
              <a:ext uri="{FF2B5EF4-FFF2-40B4-BE49-F238E27FC236}">
                <a16:creationId xmlns:a16="http://schemas.microsoft.com/office/drawing/2014/main" id="{960BE9F8-76DD-DFAA-9835-C89BD6192C56}"/>
              </a:ext>
            </a:extLst>
          </p:cNvPr>
          <p:cNvSpPr/>
          <p:nvPr/>
        </p:nvSpPr>
        <p:spPr>
          <a:xfrm>
            <a:off x="672497" y="5214658"/>
            <a:ext cx="3112104" cy="9415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2B2A29"/>
                </a:solidFill>
                <a:latin typeface="Candara Light" panose="020E0502030303020204" pitchFamily="34" charset="0"/>
              </a:rPr>
              <a:t>Booking Channels and Market Segmentation</a:t>
            </a:r>
          </a:p>
        </p:txBody>
      </p:sp>
      <p:sp>
        <p:nvSpPr>
          <p:cNvPr id="9" name="Rectangle 8">
            <a:extLst>
              <a:ext uri="{FF2B5EF4-FFF2-40B4-BE49-F238E27FC236}">
                <a16:creationId xmlns:a16="http://schemas.microsoft.com/office/drawing/2014/main" id="{BE360776-387C-01A9-7C1E-342313B0857A}"/>
              </a:ext>
            </a:extLst>
          </p:cNvPr>
          <p:cNvSpPr/>
          <p:nvPr/>
        </p:nvSpPr>
        <p:spPr>
          <a:xfrm>
            <a:off x="831548" y="1624699"/>
            <a:ext cx="2953053" cy="9415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2B2A29"/>
                </a:solidFill>
                <a:latin typeface="Candara Light" panose="020E0502030303020204" pitchFamily="34" charset="0"/>
              </a:rPr>
              <a:t>Temporal Analysis</a:t>
            </a:r>
          </a:p>
        </p:txBody>
      </p:sp>
      <p:sp>
        <p:nvSpPr>
          <p:cNvPr id="10" name="Rectangle 9">
            <a:extLst>
              <a:ext uri="{FF2B5EF4-FFF2-40B4-BE49-F238E27FC236}">
                <a16:creationId xmlns:a16="http://schemas.microsoft.com/office/drawing/2014/main" id="{D09F9DCF-CB08-4399-7FC3-A560D3C72A66}"/>
              </a:ext>
            </a:extLst>
          </p:cNvPr>
          <p:cNvSpPr/>
          <p:nvPr/>
        </p:nvSpPr>
        <p:spPr>
          <a:xfrm>
            <a:off x="672497" y="3350104"/>
            <a:ext cx="3112104" cy="9415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2B2A29"/>
                </a:solidFill>
                <a:latin typeface="Candara Light" panose="020E0502030303020204" pitchFamily="34" charset="0"/>
              </a:rPr>
              <a:t>Guest and Booking Characteristics</a:t>
            </a:r>
          </a:p>
        </p:txBody>
      </p:sp>
      <p:sp>
        <p:nvSpPr>
          <p:cNvPr id="11" name="Rectangle: Diagonal Corners Snipped 10">
            <a:extLst>
              <a:ext uri="{FF2B5EF4-FFF2-40B4-BE49-F238E27FC236}">
                <a16:creationId xmlns:a16="http://schemas.microsoft.com/office/drawing/2014/main" id="{901E04A0-1B06-0E9D-8033-AA33FBFF7429}"/>
              </a:ext>
            </a:extLst>
          </p:cNvPr>
          <p:cNvSpPr/>
          <p:nvPr/>
        </p:nvSpPr>
        <p:spPr>
          <a:xfrm>
            <a:off x="4578955" y="1282700"/>
            <a:ext cx="7270146" cy="1625599"/>
          </a:xfrm>
          <a:prstGeom prst="snip2DiagRect">
            <a:avLst>
              <a:gd name="adj1" fmla="val 50000"/>
              <a:gd name="adj2" fmla="val 50000"/>
            </a:avLst>
          </a:prstGeom>
          <a:solidFill>
            <a:srgbClr val="2B2A29">
              <a:alpha val="1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2B2A29"/>
                </a:solidFill>
              </a:rPr>
              <a:t>Analysis based on time-related attributes such as arrival date, lead time, and reservation status date. Helps understand booking trends, lead time distribution, and changes in reservation status over time.</a:t>
            </a:r>
          </a:p>
        </p:txBody>
      </p:sp>
      <p:sp>
        <p:nvSpPr>
          <p:cNvPr id="12" name="Rectangle: Diagonal Corners Snipped 11">
            <a:extLst>
              <a:ext uri="{FF2B5EF4-FFF2-40B4-BE49-F238E27FC236}">
                <a16:creationId xmlns:a16="http://schemas.microsoft.com/office/drawing/2014/main" id="{D8B958A8-A7D9-6274-66DC-E4FCF6F9BC36}"/>
              </a:ext>
            </a:extLst>
          </p:cNvPr>
          <p:cNvSpPr/>
          <p:nvPr/>
        </p:nvSpPr>
        <p:spPr>
          <a:xfrm>
            <a:off x="4575477" y="3086999"/>
            <a:ext cx="7270146" cy="1625599"/>
          </a:xfrm>
          <a:prstGeom prst="snip2DiagRect">
            <a:avLst>
              <a:gd name="adj1" fmla="val 50000"/>
              <a:gd name="adj2" fmla="val 50000"/>
            </a:avLst>
          </a:prstGeom>
          <a:solidFill>
            <a:srgbClr val="2B2A29">
              <a:alpha val="1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2B2A29"/>
                </a:solidFill>
              </a:rPr>
              <a:t>Characteristics related to guests and their booking behaviors</a:t>
            </a:r>
            <a:r>
              <a:rPr lang="en-US">
                <a:solidFill>
                  <a:srgbClr val="2B2A29"/>
                </a:solidFill>
              </a:rPr>
              <a:t>. </a:t>
            </a:r>
            <a:r>
              <a:rPr lang="en-US" dirty="0">
                <a:solidFill>
                  <a:srgbClr val="2B2A29"/>
                </a:solidFill>
              </a:rPr>
              <a:t>Provides insights into guest behavior, such as repeat bookings, previous cancellations, customer types, </a:t>
            </a:r>
            <a:r>
              <a:rPr lang="en-US">
                <a:solidFill>
                  <a:srgbClr val="2B2A29"/>
                </a:solidFill>
              </a:rPr>
              <a:t>and demographics.</a:t>
            </a:r>
            <a:endParaRPr lang="en-US" dirty="0">
              <a:solidFill>
                <a:srgbClr val="2B2A29"/>
              </a:solidFill>
            </a:endParaRPr>
          </a:p>
        </p:txBody>
      </p:sp>
      <p:sp>
        <p:nvSpPr>
          <p:cNvPr id="13" name="Rectangle: Diagonal Corners Snipped 12">
            <a:extLst>
              <a:ext uri="{FF2B5EF4-FFF2-40B4-BE49-F238E27FC236}">
                <a16:creationId xmlns:a16="http://schemas.microsoft.com/office/drawing/2014/main" id="{12FF4865-8572-3930-CB7F-F6A7A35DE1F5}"/>
              </a:ext>
            </a:extLst>
          </p:cNvPr>
          <p:cNvSpPr/>
          <p:nvPr/>
        </p:nvSpPr>
        <p:spPr>
          <a:xfrm>
            <a:off x="4575477" y="4891298"/>
            <a:ext cx="7270146" cy="1625599"/>
          </a:xfrm>
          <a:prstGeom prst="snip2DiagRect">
            <a:avLst>
              <a:gd name="adj1" fmla="val 50000"/>
              <a:gd name="adj2" fmla="val 50000"/>
            </a:avLst>
          </a:prstGeom>
          <a:solidFill>
            <a:srgbClr val="2B2A29">
              <a:alpha val="1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2B2A29"/>
                </a:solidFill>
              </a:rPr>
              <a:t>Analysis of booking channels and market segmentation. Helps understand how bookings are sourced and segmented within the market, including market segments, distribution channels, and agencies/companies involved in bookings.</a:t>
            </a:r>
          </a:p>
        </p:txBody>
      </p:sp>
    </p:spTree>
    <p:extLst>
      <p:ext uri="{BB962C8B-B14F-4D97-AF65-F5344CB8AC3E}">
        <p14:creationId xmlns:p14="http://schemas.microsoft.com/office/powerpoint/2010/main" val="30296029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5B58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49D6FC2-8E5E-D0EF-536C-AE78E24B7FAF}"/>
              </a:ext>
            </a:extLst>
          </p:cNvPr>
          <p:cNvSpPr/>
          <p:nvPr/>
        </p:nvSpPr>
        <p:spPr>
          <a:xfrm rot="2125665">
            <a:off x="913398" y="-3293987"/>
            <a:ext cx="1595601" cy="11110924"/>
          </a:xfrm>
          <a:prstGeom prst="rect">
            <a:avLst/>
          </a:prstGeom>
          <a:solidFill>
            <a:srgbClr val="D515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2BF7DC5-2200-0134-21C6-B0F6D1ECAF00}"/>
              </a:ext>
            </a:extLst>
          </p:cNvPr>
          <p:cNvSpPr/>
          <p:nvPr/>
        </p:nvSpPr>
        <p:spPr>
          <a:xfrm rot="2125665">
            <a:off x="491211" y="-4002681"/>
            <a:ext cx="535332" cy="11110924"/>
          </a:xfrm>
          <a:prstGeom prst="rect">
            <a:avLst/>
          </a:prstGeom>
          <a:solidFill>
            <a:srgbClr val="D515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C06C126-E4DB-556C-C8D9-0C3A9055DA60}"/>
              </a:ext>
            </a:extLst>
          </p:cNvPr>
          <p:cNvSpPr/>
          <p:nvPr/>
        </p:nvSpPr>
        <p:spPr>
          <a:xfrm rot="2125665">
            <a:off x="276798" y="-4265038"/>
            <a:ext cx="169805" cy="11110924"/>
          </a:xfrm>
          <a:prstGeom prst="rect">
            <a:avLst/>
          </a:prstGeom>
          <a:solidFill>
            <a:srgbClr val="D515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CB8C6D4-EB94-1ADB-00C2-9E042E9C6157}"/>
              </a:ext>
            </a:extLst>
          </p:cNvPr>
          <p:cNvSpPr/>
          <p:nvPr/>
        </p:nvSpPr>
        <p:spPr>
          <a:xfrm>
            <a:off x="4876800" y="261257"/>
            <a:ext cx="6667500" cy="716643"/>
          </a:xfrm>
          <a:prstGeom prst="rect">
            <a:avLst/>
          </a:prstGeom>
          <a:solidFill>
            <a:srgbClr val="857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2B2A29"/>
                </a:solidFill>
                <a:latin typeface="Arial Narrow" panose="020B0606020202030204" pitchFamily="34" charset="0"/>
              </a:rPr>
              <a:t>MECE BREAKDOWN</a:t>
            </a:r>
          </a:p>
        </p:txBody>
      </p:sp>
      <p:sp>
        <p:nvSpPr>
          <p:cNvPr id="5" name="Rectangle 4">
            <a:extLst>
              <a:ext uri="{FF2B5EF4-FFF2-40B4-BE49-F238E27FC236}">
                <a16:creationId xmlns:a16="http://schemas.microsoft.com/office/drawing/2014/main" id="{960BE9F8-76DD-DFAA-9835-C89BD6192C56}"/>
              </a:ext>
            </a:extLst>
          </p:cNvPr>
          <p:cNvSpPr/>
          <p:nvPr/>
        </p:nvSpPr>
        <p:spPr>
          <a:xfrm>
            <a:off x="672497" y="5214658"/>
            <a:ext cx="3112104" cy="9415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2B2A29"/>
                </a:solidFill>
                <a:latin typeface="Candara Light" panose="020E0502030303020204" pitchFamily="34" charset="0"/>
              </a:rPr>
              <a:t>Room and Rate Details</a:t>
            </a:r>
          </a:p>
        </p:txBody>
      </p:sp>
      <p:sp>
        <p:nvSpPr>
          <p:cNvPr id="9" name="Rectangle 8">
            <a:extLst>
              <a:ext uri="{FF2B5EF4-FFF2-40B4-BE49-F238E27FC236}">
                <a16:creationId xmlns:a16="http://schemas.microsoft.com/office/drawing/2014/main" id="{BE360776-387C-01A9-7C1E-342313B0857A}"/>
              </a:ext>
            </a:extLst>
          </p:cNvPr>
          <p:cNvSpPr/>
          <p:nvPr/>
        </p:nvSpPr>
        <p:spPr>
          <a:xfrm>
            <a:off x="831548" y="1624699"/>
            <a:ext cx="2953053" cy="9415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2B2A29"/>
                </a:solidFill>
                <a:latin typeface="Candara Light" panose="020E0502030303020204" pitchFamily="34" charset="0"/>
              </a:rPr>
              <a:t>Booking Status and Changes</a:t>
            </a:r>
          </a:p>
        </p:txBody>
      </p:sp>
      <p:sp>
        <p:nvSpPr>
          <p:cNvPr id="10" name="Rectangle 9">
            <a:extLst>
              <a:ext uri="{FF2B5EF4-FFF2-40B4-BE49-F238E27FC236}">
                <a16:creationId xmlns:a16="http://schemas.microsoft.com/office/drawing/2014/main" id="{D09F9DCF-CB08-4399-7FC3-A560D3C72A66}"/>
              </a:ext>
            </a:extLst>
          </p:cNvPr>
          <p:cNvSpPr/>
          <p:nvPr/>
        </p:nvSpPr>
        <p:spPr>
          <a:xfrm>
            <a:off x="672497" y="3350104"/>
            <a:ext cx="3112104" cy="9415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2B2A29"/>
                </a:solidFill>
                <a:latin typeface="Candara Light" panose="020E0502030303020204" pitchFamily="34" charset="0"/>
              </a:rPr>
              <a:t>Geographical Analysis</a:t>
            </a:r>
          </a:p>
        </p:txBody>
      </p:sp>
      <p:sp>
        <p:nvSpPr>
          <p:cNvPr id="11" name="Rectangle: Diagonal Corners Snipped 10">
            <a:extLst>
              <a:ext uri="{FF2B5EF4-FFF2-40B4-BE49-F238E27FC236}">
                <a16:creationId xmlns:a16="http://schemas.microsoft.com/office/drawing/2014/main" id="{901E04A0-1B06-0E9D-8033-AA33FBFF7429}"/>
              </a:ext>
            </a:extLst>
          </p:cNvPr>
          <p:cNvSpPr/>
          <p:nvPr/>
        </p:nvSpPr>
        <p:spPr>
          <a:xfrm>
            <a:off x="4578955" y="1282700"/>
            <a:ext cx="7270146" cy="1625599"/>
          </a:xfrm>
          <a:prstGeom prst="snip2DiagRect">
            <a:avLst>
              <a:gd name="adj1" fmla="val 50000"/>
              <a:gd name="adj2" fmla="val 50000"/>
            </a:avLst>
          </a:prstGeom>
          <a:solidFill>
            <a:srgbClr val="2B2A29">
              <a:alpha val="1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2B2A29"/>
                </a:solidFill>
              </a:rPr>
              <a:t>Attributes related to booking status and changes. Provides insights into booking cancellations, current reservation status, and the number of changes or amendments made to bookings.</a:t>
            </a:r>
          </a:p>
        </p:txBody>
      </p:sp>
      <p:sp>
        <p:nvSpPr>
          <p:cNvPr id="12" name="Rectangle: Diagonal Corners Snipped 11">
            <a:extLst>
              <a:ext uri="{FF2B5EF4-FFF2-40B4-BE49-F238E27FC236}">
                <a16:creationId xmlns:a16="http://schemas.microsoft.com/office/drawing/2014/main" id="{D8B958A8-A7D9-6274-66DC-E4FCF6F9BC36}"/>
              </a:ext>
            </a:extLst>
          </p:cNvPr>
          <p:cNvSpPr/>
          <p:nvPr/>
        </p:nvSpPr>
        <p:spPr>
          <a:xfrm>
            <a:off x="4575477" y="3086999"/>
            <a:ext cx="7270146" cy="1625599"/>
          </a:xfrm>
          <a:prstGeom prst="snip2DiagRect">
            <a:avLst>
              <a:gd name="adj1" fmla="val 50000"/>
              <a:gd name="adj2" fmla="val 50000"/>
            </a:avLst>
          </a:prstGeom>
          <a:solidFill>
            <a:srgbClr val="2B2A29">
              <a:alpha val="1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2B2A29"/>
                </a:solidFill>
              </a:rPr>
              <a:t>Analysis based on geographic attributes such as the country of origin of guests. Helps understand the geographic distribution of guests, regional demand variations, and international vs. domestic booking patterns.</a:t>
            </a:r>
          </a:p>
        </p:txBody>
      </p:sp>
      <p:sp>
        <p:nvSpPr>
          <p:cNvPr id="13" name="Rectangle: Diagonal Corners Snipped 12">
            <a:extLst>
              <a:ext uri="{FF2B5EF4-FFF2-40B4-BE49-F238E27FC236}">
                <a16:creationId xmlns:a16="http://schemas.microsoft.com/office/drawing/2014/main" id="{12FF4865-8572-3930-CB7F-F6A7A35DE1F5}"/>
              </a:ext>
            </a:extLst>
          </p:cNvPr>
          <p:cNvSpPr/>
          <p:nvPr/>
        </p:nvSpPr>
        <p:spPr>
          <a:xfrm>
            <a:off x="4575477" y="4891298"/>
            <a:ext cx="7270146" cy="1625599"/>
          </a:xfrm>
          <a:prstGeom prst="snip2DiagRect">
            <a:avLst>
              <a:gd name="adj1" fmla="val 50000"/>
              <a:gd name="adj2" fmla="val 50000"/>
            </a:avLst>
          </a:prstGeom>
          <a:solidFill>
            <a:srgbClr val="2B2A29">
              <a:alpha val="1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2B2A29"/>
                </a:solidFill>
              </a:rPr>
              <a:t>Attributes related to room type, rates, and additional details. Provides insights into room allocation, pricing strategies, and guest preferences for amenities and services such as meals, parking spaces, and special requests.</a:t>
            </a:r>
          </a:p>
        </p:txBody>
      </p:sp>
    </p:spTree>
    <p:extLst>
      <p:ext uri="{BB962C8B-B14F-4D97-AF65-F5344CB8AC3E}">
        <p14:creationId xmlns:p14="http://schemas.microsoft.com/office/powerpoint/2010/main" val="13145817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5B58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49D6FC2-8E5E-D0EF-536C-AE78E24B7FAF}"/>
              </a:ext>
            </a:extLst>
          </p:cNvPr>
          <p:cNvSpPr/>
          <p:nvPr/>
        </p:nvSpPr>
        <p:spPr>
          <a:xfrm rot="2125665">
            <a:off x="684798" y="-3541637"/>
            <a:ext cx="1595601" cy="11110924"/>
          </a:xfrm>
          <a:prstGeom prst="rect">
            <a:avLst/>
          </a:prstGeom>
          <a:solidFill>
            <a:srgbClr val="D515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2BF7DC5-2200-0134-21C6-B0F6D1ECAF00}"/>
              </a:ext>
            </a:extLst>
          </p:cNvPr>
          <p:cNvSpPr/>
          <p:nvPr/>
        </p:nvSpPr>
        <p:spPr>
          <a:xfrm rot="2125665">
            <a:off x="262611" y="-4250331"/>
            <a:ext cx="535332" cy="11110924"/>
          </a:xfrm>
          <a:prstGeom prst="rect">
            <a:avLst/>
          </a:prstGeom>
          <a:solidFill>
            <a:srgbClr val="D515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C06C126-E4DB-556C-C8D9-0C3A9055DA60}"/>
              </a:ext>
            </a:extLst>
          </p:cNvPr>
          <p:cNvSpPr/>
          <p:nvPr/>
        </p:nvSpPr>
        <p:spPr>
          <a:xfrm rot="2125665">
            <a:off x="48198" y="-4512688"/>
            <a:ext cx="169805" cy="11110924"/>
          </a:xfrm>
          <a:prstGeom prst="rect">
            <a:avLst/>
          </a:prstGeom>
          <a:solidFill>
            <a:srgbClr val="D515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1295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5B58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49D6FC2-8E5E-D0EF-536C-AE78E24B7FAF}"/>
              </a:ext>
            </a:extLst>
          </p:cNvPr>
          <p:cNvSpPr/>
          <p:nvPr/>
        </p:nvSpPr>
        <p:spPr>
          <a:xfrm rot="2125665">
            <a:off x="306872" y="-3984089"/>
            <a:ext cx="1595601" cy="11110924"/>
          </a:xfrm>
          <a:prstGeom prst="rect">
            <a:avLst/>
          </a:prstGeom>
          <a:solidFill>
            <a:srgbClr val="D515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2BF7DC5-2200-0134-21C6-B0F6D1ECAF00}"/>
              </a:ext>
            </a:extLst>
          </p:cNvPr>
          <p:cNvSpPr/>
          <p:nvPr/>
        </p:nvSpPr>
        <p:spPr>
          <a:xfrm rot="2125665">
            <a:off x="-115315" y="-4692783"/>
            <a:ext cx="535332" cy="11110924"/>
          </a:xfrm>
          <a:prstGeom prst="rect">
            <a:avLst/>
          </a:prstGeom>
          <a:solidFill>
            <a:srgbClr val="D515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C06C126-E4DB-556C-C8D9-0C3A9055DA60}"/>
              </a:ext>
            </a:extLst>
          </p:cNvPr>
          <p:cNvSpPr/>
          <p:nvPr/>
        </p:nvSpPr>
        <p:spPr>
          <a:xfrm rot="2125665">
            <a:off x="-329728" y="-4955140"/>
            <a:ext cx="169805" cy="11110924"/>
          </a:xfrm>
          <a:prstGeom prst="rect">
            <a:avLst/>
          </a:prstGeom>
          <a:solidFill>
            <a:srgbClr val="D515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6176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235</Words>
  <Application>Microsoft Office PowerPoint</Application>
  <PresentationFormat>Widescreen</PresentationFormat>
  <Paragraphs>20</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STXinwei</vt:lpstr>
      <vt:lpstr>Arial</vt:lpstr>
      <vt:lpstr>Arial Narrow</vt:lpstr>
      <vt:lpstr>Calibri</vt:lpstr>
      <vt:lpstr>Calibri Light</vt:lpstr>
      <vt:lpstr>Candara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Shivaraju Jayaram</dc:creator>
  <cp:lastModifiedBy>Shivaraju Jayaram</cp:lastModifiedBy>
  <cp:revision>1</cp:revision>
  <dcterms:created xsi:type="dcterms:W3CDTF">2024-04-30T16:21:44Z</dcterms:created>
  <dcterms:modified xsi:type="dcterms:W3CDTF">2024-04-30T17:03:21Z</dcterms:modified>
</cp:coreProperties>
</file>