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62A10D-72F5-4ADB-AC4E-82C07B7ABB99}">
          <p14:sldIdLst>
            <p14:sldId id="256"/>
            <p14:sldId id="257"/>
            <p14:sldId id="258"/>
            <p14:sldId id="259"/>
            <p14:sldId id="262"/>
            <p14:sldId id="261"/>
            <p14:sldId id="263"/>
            <p14:sldId id="264"/>
            <p14:sldId id="265"/>
            <p14:sldId id="266"/>
            <p14:sldId id="267"/>
            <p14:sldId id="268"/>
            <p14:sldId id="269"/>
            <p14:sldId id="271"/>
          </p14:sldIdLst>
        </p14:section>
      </p14:sectionLst>
    </p:ext>
    <p:ext uri="{EFAFB233-063F-42B5-8137-9DF3F51BA10A}">
      <p15:sldGuideLst xmlns:p15="http://schemas.microsoft.com/office/powerpoint/2012/main">
        <p15:guide id="4" orient="horz" pos="1344" userDrawn="1">
          <p15:clr>
            <a:srgbClr val="A4A3A4"/>
          </p15:clr>
        </p15:guide>
        <p15:guide id="7" pos="5360" userDrawn="1">
          <p15:clr>
            <a:srgbClr val="A4A3A4"/>
          </p15:clr>
        </p15:guide>
        <p15:guide id="17" pos="73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49C4E-C243-49D2-962D-D51266D1BD30}" v="608" dt="2024-11-13T12:09:34.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94660"/>
  </p:normalViewPr>
  <p:slideViewPr>
    <p:cSldViewPr snapToGrid="0">
      <p:cViewPr varScale="1">
        <p:scale>
          <a:sx n="111" d="100"/>
          <a:sy n="111" d="100"/>
        </p:scale>
        <p:origin x="246" y="96"/>
      </p:cViewPr>
      <p:guideLst>
        <p:guide orient="horz" pos="1344"/>
        <p:guide pos="5360"/>
        <p:guide pos="7355"/>
      </p:guideLst>
    </p:cSldViewPr>
  </p:slideViewPr>
  <p:notesTextViewPr>
    <p:cViewPr>
      <p:scale>
        <a:sx n="1" d="1"/>
        <a:sy n="1" d="1"/>
      </p:scale>
      <p:origin x="0" y="0"/>
    </p:cViewPr>
  </p:notesTextViewPr>
  <p:notesViewPr>
    <p:cSldViewPr snapToGrid="0">
      <p:cViewPr varScale="1">
        <p:scale>
          <a:sx n="89" d="100"/>
          <a:sy n="89" d="100"/>
        </p:scale>
        <p:origin x="29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raju Jayaram" userId="e16426695b5a63c5" providerId="LiveId" clId="{4E649C4E-C243-49D2-962D-D51266D1BD30}"/>
    <pc:docChg chg="undo redo custSel addSld delSld modSld sldOrd delSection modSection">
      <pc:chgData name="Shivaraju Jayaram" userId="e16426695b5a63c5" providerId="LiveId" clId="{4E649C4E-C243-49D2-962D-D51266D1BD30}" dt="2024-11-13T12:07:31.529" v="9523" actId="1035"/>
      <pc:docMkLst>
        <pc:docMk/>
      </pc:docMkLst>
      <pc:sldChg chg="addSp modSp mod ord modTransition">
        <pc:chgData name="Shivaraju Jayaram" userId="e16426695b5a63c5" providerId="LiveId" clId="{4E649C4E-C243-49D2-962D-D51266D1BD30}" dt="2024-11-13T12:06:14.047" v="9497"/>
        <pc:sldMkLst>
          <pc:docMk/>
          <pc:sldMk cId="138867784" sldId="256"/>
        </pc:sldMkLst>
        <pc:spChg chg="mod">
          <ac:chgData name="Shivaraju Jayaram" userId="e16426695b5a63c5" providerId="LiveId" clId="{4E649C4E-C243-49D2-962D-D51266D1BD30}" dt="2024-11-12T16:42:44.502" v="8444"/>
          <ac:spMkLst>
            <pc:docMk/>
            <pc:sldMk cId="138867784" sldId="256"/>
            <ac:spMk id="2" creationId="{CFED03F1-90D5-B76D-2C98-47190677C321}"/>
          </ac:spMkLst>
        </pc:spChg>
        <pc:picChg chg="add mod">
          <ac:chgData name="Shivaraju Jayaram" userId="e16426695b5a63c5" providerId="LiveId" clId="{4E649C4E-C243-49D2-962D-D51266D1BD30}" dt="2024-11-13T12:04:58.282" v="9496" actId="12789"/>
          <ac:picMkLst>
            <pc:docMk/>
            <pc:sldMk cId="138867784" sldId="256"/>
            <ac:picMk id="3" creationId="{492DFCE7-22C7-D1D4-6854-020515865932}"/>
          </ac:picMkLst>
        </pc:picChg>
        <pc:picChg chg="add mod">
          <ac:chgData name="Shivaraju Jayaram" userId="e16426695b5a63c5" providerId="LiveId" clId="{4E649C4E-C243-49D2-962D-D51266D1BD30}" dt="2024-11-13T12:04:58.282" v="9496" actId="12789"/>
          <ac:picMkLst>
            <pc:docMk/>
            <pc:sldMk cId="138867784" sldId="256"/>
            <ac:picMk id="5" creationId="{2F4DAB9B-32DC-90D4-5EBF-B177E363EAA9}"/>
          </ac:picMkLst>
        </pc:picChg>
      </pc:sldChg>
      <pc:sldChg chg="modSp mod ord modTransition">
        <pc:chgData name="Shivaraju Jayaram" userId="e16426695b5a63c5" providerId="LiveId" clId="{4E649C4E-C243-49D2-962D-D51266D1BD30}" dt="2024-11-13T12:06:14.047" v="9497"/>
        <pc:sldMkLst>
          <pc:docMk/>
          <pc:sldMk cId="2754110631" sldId="257"/>
        </pc:sldMkLst>
        <pc:spChg chg="mod">
          <ac:chgData name="Shivaraju Jayaram" userId="e16426695b5a63c5" providerId="LiveId" clId="{4E649C4E-C243-49D2-962D-D51266D1BD30}" dt="2024-11-12T16:42:08.228" v="8435" actId="14100"/>
          <ac:spMkLst>
            <pc:docMk/>
            <pc:sldMk cId="2754110631" sldId="257"/>
            <ac:spMk id="2" creationId="{AC198902-5993-14C2-54D8-2D44B533D47F}"/>
          </ac:spMkLst>
        </pc:spChg>
        <pc:spChg chg="mod">
          <ac:chgData name="Shivaraju Jayaram" userId="e16426695b5a63c5" providerId="LiveId" clId="{4E649C4E-C243-49D2-962D-D51266D1BD30}" dt="2024-11-12T16:41:59.335" v="8434" actId="12"/>
          <ac:spMkLst>
            <pc:docMk/>
            <pc:sldMk cId="2754110631" sldId="257"/>
            <ac:spMk id="3" creationId="{FF8A2E80-2A70-E310-C520-5899A473235D}"/>
          </ac:spMkLst>
        </pc:spChg>
      </pc:sldChg>
      <pc:sldChg chg="addSp delSp modSp mod ord modTransition setBg">
        <pc:chgData name="Shivaraju Jayaram" userId="e16426695b5a63c5" providerId="LiveId" clId="{4E649C4E-C243-49D2-962D-D51266D1BD30}" dt="2024-11-13T12:06:14.047" v="9497"/>
        <pc:sldMkLst>
          <pc:docMk/>
          <pc:sldMk cId="2338039078" sldId="258"/>
        </pc:sldMkLst>
        <pc:spChg chg="add mod ord topLvl">
          <ac:chgData name="Shivaraju Jayaram" userId="e16426695b5a63c5" providerId="LiveId" clId="{4E649C4E-C243-49D2-962D-D51266D1BD30}" dt="2024-11-13T10:26:36.164" v="8714" actId="164"/>
          <ac:spMkLst>
            <pc:docMk/>
            <pc:sldMk cId="2338039078" sldId="258"/>
            <ac:spMk id="5" creationId="{0DE5EBAD-653F-9A3D-9AC6-8C292A586275}"/>
          </ac:spMkLst>
        </pc:spChg>
        <pc:spChg chg="mod topLvl">
          <ac:chgData name="Shivaraju Jayaram" userId="e16426695b5a63c5" providerId="LiveId" clId="{4E649C4E-C243-49D2-962D-D51266D1BD30}" dt="2024-11-13T10:26:01.946" v="8708" actId="165"/>
          <ac:spMkLst>
            <pc:docMk/>
            <pc:sldMk cId="2338039078" sldId="258"/>
            <ac:spMk id="64" creationId="{20E68B17-583B-6B7E-08D5-09A64E3D227B}"/>
          </ac:spMkLst>
        </pc:spChg>
        <pc:spChg chg="mod topLvl">
          <ac:chgData name="Shivaraju Jayaram" userId="e16426695b5a63c5" providerId="LiveId" clId="{4E649C4E-C243-49D2-962D-D51266D1BD30}" dt="2024-11-13T10:26:01.946" v="8708" actId="165"/>
          <ac:spMkLst>
            <pc:docMk/>
            <pc:sldMk cId="2338039078" sldId="258"/>
            <ac:spMk id="65" creationId="{7B05A041-A29A-60F8-A9A6-ADA5B3AAD631}"/>
          </ac:spMkLst>
        </pc:spChg>
        <pc:spChg chg="mod topLvl">
          <ac:chgData name="Shivaraju Jayaram" userId="e16426695b5a63c5" providerId="LiveId" clId="{4E649C4E-C243-49D2-962D-D51266D1BD30}" dt="2024-11-13T11:40:19.639" v="9301" actId="1076"/>
          <ac:spMkLst>
            <pc:docMk/>
            <pc:sldMk cId="2338039078" sldId="258"/>
            <ac:spMk id="69" creationId="{C15C6F63-660C-38B0-1AD6-36B0C808D352}"/>
          </ac:spMkLst>
        </pc:spChg>
        <pc:spChg chg="mod topLvl">
          <ac:chgData name="Shivaraju Jayaram" userId="e16426695b5a63c5" providerId="LiveId" clId="{4E649C4E-C243-49D2-962D-D51266D1BD30}" dt="2024-11-13T10:26:01.946" v="8708" actId="165"/>
          <ac:spMkLst>
            <pc:docMk/>
            <pc:sldMk cId="2338039078" sldId="258"/>
            <ac:spMk id="70" creationId="{B49124C7-F3F8-84BC-E17E-233F3DCD465B}"/>
          </ac:spMkLst>
        </pc:spChg>
        <pc:spChg chg="mod topLvl">
          <ac:chgData name="Shivaraju Jayaram" userId="e16426695b5a63c5" providerId="LiveId" clId="{4E649C4E-C243-49D2-962D-D51266D1BD30}" dt="2024-11-13T10:26:01.946" v="8708" actId="165"/>
          <ac:spMkLst>
            <pc:docMk/>
            <pc:sldMk cId="2338039078" sldId="258"/>
            <ac:spMk id="71" creationId="{75F825A3-FB09-3232-12E5-07E94D9F5AF9}"/>
          </ac:spMkLst>
        </pc:spChg>
        <pc:spChg chg="mod topLvl">
          <ac:chgData name="Shivaraju Jayaram" userId="e16426695b5a63c5" providerId="LiveId" clId="{4E649C4E-C243-49D2-962D-D51266D1BD30}" dt="2024-11-13T10:26:01.946" v="8708" actId="165"/>
          <ac:spMkLst>
            <pc:docMk/>
            <pc:sldMk cId="2338039078" sldId="258"/>
            <ac:spMk id="72" creationId="{EA4D89B4-4663-8E59-5060-908DC0F2C1D2}"/>
          </ac:spMkLst>
        </pc:spChg>
        <pc:spChg chg="mod topLvl">
          <ac:chgData name="Shivaraju Jayaram" userId="e16426695b5a63c5" providerId="LiveId" clId="{4E649C4E-C243-49D2-962D-D51266D1BD30}" dt="2024-11-13T10:26:01.946" v="8708" actId="165"/>
          <ac:spMkLst>
            <pc:docMk/>
            <pc:sldMk cId="2338039078" sldId="258"/>
            <ac:spMk id="75" creationId="{8C6F8342-3F7F-4A2C-1E83-3FE3D0F60BA8}"/>
          </ac:spMkLst>
        </pc:spChg>
        <pc:spChg chg="mod topLvl">
          <ac:chgData name="Shivaraju Jayaram" userId="e16426695b5a63c5" providerId="LiveId" clId="{4E649C4E-C243-49D2-962D-D51266D1BD30}" dt="2024-11-13T10:26:01.946" v="8708" actId="165"/>
          <ac:spMkLst>
            <pc:docMk/>
            <pc:sldMk cId="2338039078" sldId="258"/>
            <ac:spMk id="76" creationId="{56823453-90CE-9F62-3B02-5B66A08E2865}"/>
          </ac:spMkLst>
        </pc:spChg>
        <pc:spChg chg="mod topLvl">
          <ac:chgData name="Shivaraju Jayaram" userId="e16426695b5a63c5" providerId="LiveId" clId="{4E649C4E-C243-49D2-962D-D51266D1BD30}" dt="2024-11-13T10:26:01.946" v="8708" actId="165"/>
          <ac:spMkLst>
            <pc:docMk/>
            <pc:sldMk cId="2338039078" sldId="258"/>
            <ac:spMk id="77" creationId="{555539D4-E4CF-B789-C008-8F50E8DFA13C}"/>
          </ac:spMkLst>
        </pc:spChg>
        <pc:spChg chg="mod topLvl">
          <ac:chgData name="Shivaraju Jayaram" userId="e16426695b5a63c5" providerId="LiveId" clId="{4E649C4E-C243-49D2-962D-D51266D1BD30}" dt="2024-11-13T10:26:01.946" v="8708" actId="165"/>
          <ac:spMkLst>
            <pc:docMk/>
            <pc:sldMk cId="2338039078" sldId="258"/>
            <ac:spMk id="78" creationId="{4E5F53E0-F8E4-0721-656D-0867CD21759C}"/>
          </ac:spMkLst>
        </pc:spChg>
        <pc:spChg chg="mod topLvl">
          <ac:chgData name="Shivaraju Jayaram" userId="e16426695b5a63c5" providerId="LiveId" clId="{4E649C4E-C243-49D2-962D-D51266D1BD30}" dt="2024-11-13T10:26:01.946" v="8708" actId="165"/>
          <ac:spMkLst>
            <pc:docMk/>
            <pc:sldMk cId="2338039078" sldId="258"/>
            <ac:spMk id="81" creationId="{F9BACC6D-137D-FC2E-7D1C-A9900FF9C500}"/>
          </ac:spMkLst>
        </pc:spChg>
        <pc:spChg chg="mod topLvl">
          <ac:chgData name="Shivaraju Jayaram" userId="e16426695b5a63c5" providerId="LiveId" clId="{4E649C4E-C243-49D2-962D-D51266D1BD30}" dt="2024-11-13T10:26:01.946" v="8708" actId="165"/>
          <ac:spMkLst>
            <pc:docMk/>
            <pc:sldMk cId="2338039078" sldId="258"/>
            <ac:spMk id="82" creationId="{E67C88EA-6D40-AE79-F644-0DEF662A62A6}"/>
          </ac:spMkLst>
        </pc:spChg>
        <pc:spChg chg="mod topLvl">
          <ac:chgData name="Shivaraju Jayaram" userId="e16426695b5a63c5" providerId="LiveId" clId="{4E649C4E-C243-49D2-962D-D51266D1BD30}" dt="2024-11-13T10:26:01.946" v="8708" actId="165"/>
          <ac:spMkLst>
            <pc:docMk/>
            <pc:sldMk cId="2338039078" sldId="258"/>
            <ac:spMk id="83" creationId="{92C2A95D-31FE-878A-C9F5-036ACAE15DDC}"/>
          </ac:spMkLst>
        </pc:spChg>
        <pc:spChg chg="mod topLvl">
          <ac:chgData name="Shivaraju Jayaram" userId="e16426695b5a63c5" providerId="LiveId" clId="{4E649C4E-C243-49D2-962D-D51266D1BD30}" dt="2024-11-13T10:26:11.114" v="8710" actId="164"/>
          <ac:spMkLst>
            <pc:docMk/>
            <pc:sldMk cId="2338039078" sldId="258"/>
            <ac:spMk id="84" creationId="{70C195C0-5AE1-17E8-5BA6-FC81CED93AB8}"/>
          </ac:spMkLst>
        </pc:spChg>
        <pc:spChg chg="mod">
          <ac:chgData name="Shivaraju Jayaram" userId="e16426695b5a63c5" providerId="LiveId" clId="{4E649C4E-C243-49D2-962D-D51266D1BD30}" dt="2024-11-13T10:26:01.946" v="8708" actId="165"/>
          <ac:spMkLst>
            <pc:docMk/>
            <pc:sldMk cId="2338039078" sldId="258"/>
            <ac:spMk id="85" creationId="{EC83B5FB-057E-4DA9-9C6D-7673F39E53A9}"/>
          </ac:spMkLst>
        </pc:spChg>
        <pc:spChg chg="mod topLvl">
          <ac:chgData name="Shivaraju Jayaram" userId="e16426695b5a63c5" providerId="LiveId" clId="{4E649C4E-C243-49D2-962D-D51266D1BD30}" dt="2024-11-13T10:26:01.946" v="8708" actId="165"/>
          <ac:spMkLst>
            <pc:docMk/>
            <pc:sldMk cId="2338039078" sldId="258"/>
            <ac:spMk id="86" creationId="{EECF8950-74F3-669B-C350-071A1D7B356D}"/>
          </ac:spMkLst>
        </pc:spChg>
        <pc:spChg chg="mod topLvl">
          <ac:chgData name="Shivaraju Jayaram" userId="e16426695b5a63c5" providerId="LiveId" clId="{4E649C4E-C243-49D2-962D-D51266D1BD30}" dt="2024-11-13T10:26:11.114" v="8710" actId="164"/>
          <ac:spMkLst>
            <pc:docMk/>
            <pc:sldMk cId="2338039078" sldId="258"/>
            <ac:spMk id="89" creationId="{1D1195CE-0DE2-7573-DE1E-F92C50547A2C}"/>
          </ac:spMkLst>
        </pc:spChg>
        <pc:spChg chg="mod topLvl">
          <ac:chgData name="Shivaraju Jayaram" userId="e16426695b5a63c5" providerId="LiveId" clId="{4E649C4E-C243-49D2-962D-D51266D1BD30}" dt="2024-11-13T10:26:01.946" v="8708" actId="165"/>
          <ac:spMkLst>
            <pc:docMk/>
            <pc:sldMk cId="2338039078" sldId="258"/>
            <ac:spMk id="90" creationId="{299AEADB-924F-0FDE-D046-DC97F1C1100F}"/>
          </ac:spMkLst>
        </pc:spChg>
        <pc:spChg chg="mod topLvl">
          <ac:chgData name="Shivaraju Jayaram" userId="e16426695b5a63c5" providerId="LiveId" clId="{4E649C4E-C243-49D2-962D-D51266D1BD30}" dt="2024-11-13T10:26:01.946" v="8708" actId="165"/>
          <ac:spMkLst>
            <pc:docMk/>
            <pc:sldMk cId="2338039078" sldId="258"/>
            <ac:spMk id="92" creationId="{36C74E64-15B3-6C5D-E74C-46A0E4B322F9}"/>
          </ac:spMkLst>
        </pc:spChg>
        <pc:spChg chg="mod">
          <ac:chgData name="Shivaraju Jayaram" userId="e16426695b5a63c5" providerId="LiveId" clId="{4E649C4E-C243-49D2-962D-D51266D1BD30}" dt="2024-11-13T10:26:01.946" v="8708" actId="165"/>
          <ac:spMkLst>
            <pc:docMk/>
            <pc:sldMk cId="2338039078" sldId="258"/>
            <ac:spMk id="93" creationId="{AAA7F4C8-A4DE-C4C2-98F3-112AE1E68655}"/>
          </ac:spMkLst>
        </pc:spChg>
        <pc:spChg chg="mod topLvl">
          <ac:chgData name="Shivaraju Jayaram" userId="e16426695b5a63c5" providerId="LiveId" clId="{4E649C4E-C243-49D2-962D-D51266D1BD30}" dt="2024-11-13T10:26:01.946" v="8708" actId="165"/>
          <ac:spMkLst>
            <pc:docMk/>
            <pc:sldMk cId="2338039078" sldId="258"/>
            <ac:spMk id="94" creationId="{2D810770-363B-9911-B115-D102DC240B26}"/>
          </ac:spMkLst>
        </pc:spChg>
        <pc:spChg chg="mod topLvl">
          <ac:chgData name="Shivaraju Jayaram" userId="e16426695b5a63c5" providerId="LiveId" clId="{4E649C4E-C243-49D2-962D-D51266D1BD30}" dt="2024-11-13T10:26:01.946" v="8708" actId="165"/>
          <ac:spMkLst>
            <pc:docMk/>
            <pc:sldMk cId="2338039078" sldId="258"/>
            <ac:spMk id="95" creationId="{244176CA-968B-950A-F7DB-57C007FA7D00}"/>
          </ac:spMkLst>
        </pc:spChg>
        <pc:spChg chg="mod topLvl">
          <ac:chgData name="Shivaraju Jayaram" userId="e16426695b5a63c5" providerId="LiveId" clId="{4E649C4E-C243-49D2-962D-D51266D1BD30}" dt="2024-11-13T10:26:01.946" v="8708" actId="165"/>
          <ac:spMkLst>
            <pc:docMk/>
            <pc:sldMk cId="2338039078" sldId="258"/>
            <ac:spMk id="96" creationId="{ACE563AE-0399-1960-8F98-F3F1E90B32F9}"/>
          </ac:spMkLst>
        </pc:spChg>
        <pc:spChg chg="mod topLvl">
          <ac:chgData name="Shivaraju Jayaram" userId="e16426695b5a63c5" providerId="LiveId" clId="{4E649C4E-C243-49D2-962D-D51266D1BD30}" dt="2024-11-13T10:26:01.946" v="8708" actId="165"/>
          <ac:spMkLst>
            <pc:docMk/>
            <pc:sldMk cId="2338039078" sldId="258"/>
            <ac:spMk id="97" creationId="{237AA9A5-AF32-11AC-9E97-FFE78AA20558}"/>
          </ac:spMkLst>
        </pc:spChg>
        <pc:spChg chg="mod topLvl">
          <ac:chgData name="Shivaraju Jayaram" userId="e16426695b5a63c5" providerId="LiveId" clId="{4E649C4E-C243-49D2-962D-D51266D1BD30}" dt="2024-11-13T10:26:01.946" v="8708" actId="165"/>
          <ac:spMkLst>
            <pc:docMk/>
            <pc:sldMk cId="2338039078" sldId="258"/>
            <ac:spMk id="98" creationId="{1AEB1672-B9AA-64E6-2506-AC460A42A0F3}"/>
          </ac:spMkLst>
        </pc:spChg>
        <pc:spChg chg="mod topLvl">
          <ac:chgData name="Shivaraju Jayaram" userId="e16426695b5a63c5" providerId="LiveId" clId="{4E649C4E-C243-49D2-962D-D51266D1BD30}" dt="2024-11-13T10:26:01.946" v="8708" actId="165"/>
          <ac:spMkLst>
            <pc:docMk/>
            <pc:sldMk cId="2338039078" sldId="258"/>
            <ac:spMk id="99" creationId="{60A9D9D9-3339-CDE7-E90C-5D43B75406AE}"/>
          </ac:spMkLst>
        </pc:spChg>
        <pc:spChg chg="mod topLvl">
          <ac:chgData name="Shivaraju Jayaram" userId="e16426695b5a63c5" providerId="LiveId" clId="{4E649C4E-C243-49D2-962D-D51266D1BD30}" dt="2024-11-13T10:26:01.946" v="8708" actId="165"/>
          <ac:spMkLst>
            <pc:docMk/>
            <pc:sldMk cId="2338039078" sldId="258"/>
            <ac:spMk id="101" creationId="{1720E55A-5CE4-9B4E-6E58-3537C24336E8}"/>
          </ac:spMkLst>
        </pc:spChg>
        <pc:spChg chg="mod topLvl">
          <ac:chgData name="Shivaraju Jayaram" userId="e16426695b5a63c5" providerId="LiveId" clId="{4E649C4E-C243-49D2-962D-D51266D1BD30}" dt="2024-11-13T10:26:11.114" v="8710" actId="164"/>
          <ac:spMkLst>
            <pc:docMk/>
            <pc:sldMk cId="2338039078" sldId="258"/>
            <ac:spMk id="102" creationId="{08CCDF89-F1E9-A015-6B4A-92EBF4D852B2}"/>
          </ac:spMkLst>
        </pc:spChg>
        <pc:spChg chg="mod">
          <ac:chgData name="Shivaraju Jayaram" userId="e16426695b5a63c5" providerId="LiveId" clId="{4E649C4E-C243-49D2-962D-D51266D1BD30}" dt="2024-11-13T10:26:01.946" v="8708" actId="165"/>
          <ac:spMkLst>
            <pc:docMk/>
            <pc:sldMk cId="2338039078" sldId="258"/>
            <ac:spMk id="103" creationId="{A34B4763-595F-AF19-F0F0-1F8BA21A08C8}"/>
          </ac:spMkLst>
        </pc:spChg>
        <pc:spChg chg="mod topLvl">
          <ac:chgData name="Shivaraju Jayaram" userId="e16426695b5a63c5" providerId="LiveId" clId="{4E649C4E-C243-49D2-962D-D51266D1BD30}" dt="2024-11-13T10:26:01.946" v="8708" actId="165"/>
          <ac:spMkLst>
            <pc:docMk/>
            <pc:sldMk cId="2338039078" sldId="258"/>
            <ac:spMk id="104" creationId="{2DA3C31B-2D7F-3055-3964-73D64ED3CCAC}"/>
          </ac:spMkLst>
        </pc:spChg>
        <pc:spChg chg="mod topLvl">
          <ac:chgData name="Shivaraju Jayaram" userId="e16426695b5a63c5" providerId="LiveId" clId="{4E649C4E-C243-49D2-962D-D51266D1BD30}" dt="2024-11-13T10:26:36.164" v="8714" actId="164"/>
          <ac:spMkLst>
            <pc:docMk/>
            <pc:sldMk cId="2338039078" sldId="258"/>
            <ac:spMk id="115" creationId="{3D501D64-2B07-99FE-4DD9-BB38D8129E1C}"/>
          </ac:spMkLst>
        </pc:spChg>
        <pc:spChg chg="mod topLvl">
          <ac:chgData name="Shivaraju Jayaram" userId="e16426695b5a63c5" providerId="LiveId" clId="{4E649C4E-C243-49D2-962D-D51266D1BD30}" dt="2024-11-13T10:26:01.946" v="8708" actId="165"/>
          <ac:spMkLst>
            <pc:docMk/>
            <pc:sldMk cId="2338039078" sldId="258"/>
            <ac:spMk id="116" creationId="{28F86BFA-933B-3374-D8E0-A614E71BB7B7}"/>
          </ac:spMkLst>
        </pc:spChg>
        <pc:spChg chg="mod topLvl">
          <ac:chgData name="Shivaraju Jayaram" userId="e16426695b5a63c5" providerId="LiveId" clId="{4E649C4E-C243-49D2-962D-D51266D1BD30}" dt="2024-11-13T10:26:11.114" v="8710" actId="164"/>
          <ac:spMkLst>
            <pc:docMk/>
            <pc:sldMk cId="2338039078" sldId="258"/>
            <ac:spMk id="117" creationId="{3DA75C6C-93A6-71AF-DF50-331617BF5DDA}"/>
          </ac:spMkLst>
        </pc:spChg>
        <pc:spChg chg="mod topLvl">
          <ac:chgData name="Shivaraju Jayaram" userId="e16426695b5a63c5" providerId="LiveId" clId="{4E649C4E-C243-49D2-962D-D51266D1BD30}" dt="2024-11-13T10:26:01.946" v="8708" actId="165"/>
          <ac:spMkLst>
            <pc:docMk/>
            <pc:sldMk cId="2338039078" sldId="258"/>
            <ac:spMk id="118" creationId="{BBB35E9F-B094-6DE4-370B-EA31D7FA9D85}"/>
          </ac:spMkLst>
        </pc:spChg>
        <pc:spChg chg="mod topLvl">
          <ac:chgData name="Shivaraju Jayaram" userId="e16426695b5a63c5" providerId="LiveId" clId="{4E649C4E-C243-49D2-962D-D51266D1BD30}" dt="2024-11-13T10:26:01.946" v="8708" actId="165"/>
          <ac:spMkLst>
            <pc:docMk/>
            <pc:sldMk cId="2338039078" sldId="258"/>
            <ac:spMk id="119" creationId="{E5E5B2F9-6A57-270B-1EB4-F390C38F7C49}"/>
          </ac:spMkLst>
        </pc:spChg>
        <pc:spChg chg="mod topLvl">
          <ac:chgData name="Shivaraju Jayaram" userId="e16426695b5a63c5" providerId="LiveId" clId="{4E649C4E-C243-49D2-962D-D51266D1BD30}" dt="2024-11-13T10:26:01.946" v="8708" actId="165"/>
          <ac:spMkLst>
            <pc:docMk/>
            <pc:sldMk cId="2338039078" sldId="258"/>
            <ac:spMk id="120" creationId="{06EB875A-F0EE-F156-D0C6-FAC8B8346810}"/>
          </ac:spMkLst>
        </pc:spChg>
        <pc:spChg chg="mod topLvl">
          <ac:chgData name="Shivaraju Jayaram" userId="e16426695b5a63c5" providerId="LiveId" clId="{4E649C4E-C243-49D2-962D-D51266D1BD30}" dt="2024-11-13T10:26:01.946" v="8708" actId="165"/>
          <ac:spMkLst>
            <pc:docMk/>
            <pc:sldMk cId="2338039078" sldId="258"/>
            <ac:spMk id="121" creationId="{A0E9F1B0-4EB8-A4AF-1731-BEE1EDE85B50}"/>
          </ac:spMkLst>
        </pc:spChg>
        <pc:spChg chg="mod topLvl">
          <ac:chgData name="Shivaraju Jayaram" userId="e16426695b5a63c5" providerId="LiveId" clId="{4E649C4E-C243-49D2-962D-D51266D1BD30}" dt="2024-11-13T10:26:01.946" v="8708" actId="165"/>
          <ac:spMkLst>
            <pc:docMk/>
            <pc:sldMk cId="2338039078" sldId="258"/>
            <ac:spMk id="122" creationId="{DD72B28C-E48C-92E1-2BB7-CD5EE08E176E}"/>
          </ac:spMkLst>
        </pc:spChg>
        <pc:spChg chg="mod topLvl">
          <ac:chgData name="Shivaraju Jayaram" userId="e16426695b5a63c5" providerId="LiveId" clId="{4E649C4E-C243-49D2-962D-D51266D1BD30}" dt="2024-11-13T10:26:01.946" v="8708" actId="165"/>
          <ac:spMkLst>
            <pc:docMk/>
            <pc:sldMk cId="2338039078" sldId="258"/>
            <ac:spMk id="125" creationId="{A9BAC46C-6AE6-EFC2-75AE-72FF7A8DB45E}"/>
          </ac:spMkLst>
        </pc:spChg>
        <pc:spChg chg="mod topLvl">
          <ac:chgData name="Shivaraju Jayaram" userId="e16426695b5a63c5" providerId="LiveId" clId="{4E649C4E-C243-49D2-962D-D51266D1BD30}" dt="2024-11-13T10:26:01.946" v="8708" actId="165"/>
          <ac:spMkLst>
            <pc:docMk/>
            <pc:sldMk cId="2338039078" sldId="258"/>
            <ac:spMk id="126" creationId="{7B20822B-530E-6C00-B217-EA9638FAAAB3}"/>
          </ac:spMkLst>
        </pc:spChg>
        <pc:spChg chg="mod">
          <ac:chgData name="Shivaraju Jayaram" userId="e16426695b5a63c5" providerId="LiveId" clId="{4E649C4E-C243-49D2-962D-D51266D1BD30}" dt="2024-11-13T10:26:01.946" v="8708" actId="165"/>
          <ac:spMkLst>
            <pc:docMk/>
            <pc:sldMk cId="2338039078" sldId="258"/>
            <ac:spMk id="127" creationId="{62E768CB-BA4E-3D61-0CA2-6CB1B25C0885}"/>
          </ac:spMkLst>
        </pc:spChg>
        <pc:spChg chg="mod topLvl">
          <ac:chgData name="Shivaraju Jayaram" userId="e16426695b5a63c5" providerId="LiveId" clId="{4E649C4E-C243-49D2-962D-D51266D1BD30}" dt="2024-11-13T10:26:01.946" v="8708" actId="165"/>
          <ac:spMkLst>
            <pc:docMk/>
            <pc:sldMk cId="2338039078" sldId="258"/>
            <ac:spMk id="128" creationId="{95219465-6DDD-20C1-5C90-1F2299A7A65B}"/>
          </ac:spMkLst>
        </pc:spChg>
        <pc:spChg chg="mod topLvl">
          <ac:chgData name="Shivaraju Jayaram" userId="e16426695b5a63c5" providerId="LiveId" clId="{4E649C4E-C243-49D2-962D-D51266D1BD30}" dt="2024-11-13T10:26:11.114" v="8710" actId="164"/>
          <ac:spMkLst>
            <pc:docMk/>
            <pc:sldMk cId="2338039078" sldId="258"/>
            <ac:spMk id="131" creationId="{6E3A87F9-3FB1-7E1E-7987-F44D62DCE47E}"/>
          </ac:spMkLst>
        </pc:spChg>
        <pc:spChg chg="mod topLvl">
          <ac:chgData name="Shivaraju Jayaram" userId="e16426695b5a63c5" providerId="LiveId" clId="{4E649C4E-C243-49D2-962D-D51266D1BD30}" dt="2024-11-13T10:26:01.946" v="8708" actId="165"/>
          <ac:spMkLst>
            <pc:docMk/>
            <pc:sldMk cId="2338039078" sldId="258"/>
            <ac:spMk id="132" creationId="{8ABE504C-1250-43A9-98ED-F44B2DD901C2}"/>
          </ac:spMkLst>
        </pc:spChg>
        <pc:spChg chg="mod topLvl">
          <ac:chgData name="Shivaraju Jayaram" userId="e16426695b5a63c5" providerId="LiveId" clId="{4E649C4E-C243-49D2-962D-D51266D1BD30}" dt="2024-11-13T10:26:01.946" v="8708" actId="165"/>
          <ac:spMkLst>
            <pc:docMk/>
            <pc:sldMk cId="2338039078" sldId="258"/>
            <ac:spMk id="133" creationId="{09E37A82-8C04-66B7-0EEC-2DFE250F10B2}"/>
          </ac:spMkLst>
        </pc:spChg>
        <pc:spChg chg="mod topLvl">
          <ac:chgData name="Shivaraju Jayaram" userId="e16426695b5a63c5" providerId="LiveId" clId="{4E649C4E-C243-49D2-962D-D51266D1BD30}" dt="2024-11-13T10:26:01.946" v="8708" actId="165"/>
          <ac:spMkLst>
            <pc:docMk/>
            <pc:sldMk cId="2338039078" sldId="258"/>
            <ac:spMk id="134" creationId="{A54CC045-3536-0DF5-FA7D-87878F8D4F88}"/>
          </ac:spMkLst>
        </pc:spChg>
        <pc:spChg chg="mod topLvl">
          <ac:chgData name="Shivaraju Jayaram" userId="e16426695b5a63c5" providerId="LiveId" clId="{4E649C4E-C243-49D2-962D-D51266D1BD30}" dt="2024-11-13T10:26:01.946" v="8708" actId="165"/>
          <ac:spMkLst>
            <pc:docMk/>
            <pc:sldMk cId="2338039078" sldId="258"/>
            <ac:spMk id="135" creationId="{7A32B004-8B39-C9B4-1F80-99F0D8EE254A}"/>
          </ac:spMkLst>
        </pc:spChg>
        <pc:spChg chg="mod topLvl">
          <ac:chgData name="Shivaraju Jayaram" userId="e16426695b5a63c5" providerId="LiveId" clId="{4E649C4E-C243-49D2-962D-D51266D1BD30}" dt="2024-11-13T10:26:01.946" v="8708" actId="165"/>
          <ac:spMkLst>
            <pc:docMk/>
            <pc:sldMk cId="2338039078" sldId="258"/>
            <ac:spMk id="136" creationId="{33C6D78E-4213-85F1-F52E-0AF2874785C9}"/>
          </ac:spMkLst>
        </pc:spChg>
        <pc:spChg chg="mod topLvl">
          <ac:chgData name="Shivaraju Jayaram" userId="e16426695b5a63c5" providerId="LiveId" clId="{4E649C4E-C243-49D2-962D-D51266D1BD30}" dt="2024-11-13T10:26:01.946" v="8708" actId="165"/>
          <ac:spMkLst>
            <pc:docMk/>
            <pc:sldMk cId="2338039078" sldId="258"/>
            <ac:spMk id="137" creationId="{F14DD6E9-861E-C5FA-0B32-8B99ABFF1517}"/>
          </ac:spMkLst>
        </pc:spChg>
        <pc:spChg chg="mod topLvl">
          <ac:chgData name="Shivaraju Jayaram" userId="e16426695b5a63c5" providerId="LiveId" clId="{4E649C4E-C243-49D2-962D-D51266D1BD30}" dt="2024-11-13T10:26:01.946" v="8708" actId="165"/>
          <ac:spMkLst>
            <pc:docMk/>
            <pc:sldMk cId="2338039078" sldId="258"/>
            <ac:spMk id="138" creationId="{5CF1BEE8-9061-855C-D050-004B28F4AD62}"/>
          </ac:spMkLst>
        </pc:spChg>
        <pc:spChg chg="mod">
          <ac:chgData name="Shivaraju Jayaram" userId="e16426695b5a63c5" providerId="LiveId" clId="{4E649C4E-C243-49D2-962D-D51266D1BD30}" dt="2024-11-13T10:26:01.946" v="8708" actId="165"/>
          <ac:spMkLst>
            <pc:docMk/>
            <pc:sldMk cId="2338039078" sldId="258"/>
            <ac:spMk id="139" creationId="{B20E3FA0-6321-752B-8BAF-8319781A30D9}"/>
          </ac:spMkLst>
        </pc:spChg>
        <pc:spChg chg="mod">
          <ac:chgData name="Shivaraju Jayaram" userId="e16426695b5a63c5" providerId="LiveId" clId="{4E649C4E-C243-49D2-962D-D51266D1BD30}" dt="2024-11-12T16:31:32.846" v="7661" actId="14100"/>
          <ac:spMkLst>
            <pc:docMk/>
            <pc:sldMk cId="2338039078" sldId="258"/>
            <ac:spMk id="150" creationId="{ADD79D55-CF4C-D470-CDDA-7B8AF301FA78}"/>
          </ac:spMkLst>
        </pc:spChg>
        <pc:spChg chg="mod">
          <ac:chgData name="Shivaraju Jayaram" userId="e16426695b5a63c5" providerId="LiveId" clId="{4E649C4E-C243-49D2-962D-D51266D1BD30}" dt="2024-11-12T16:41:11.826" v="8426" actId="20577"/>
          <ac:spMkLst>
            <pc:docMk/>
            <pc:sldMk cId="2338039078" sldId="258"/>
            <ac:spMk id="159" creationId="{CC3B2B06-E120-FDAF-6C95-8AA4A4D4FE0E}"/>
          </ac:spMkLst>
        </pc:spChg>
        <pc:grpChg chg="add del mod">
          <ac:chgData name="Shivaraju Jayaram" userId="e16426695b5a63c5" providerId="LiveId" clId="{4E649C4E-C243-49D2-962D-D51266D1BD30}" dt="2024-11-13T09:39:51.801" v="8445" actId="165"/>
          <ac:grpSpMkLst>
            <pc:docMk/>
            <pc:sldMk cId="2338039078" sldId="258"/>
            <ac:grpSpMk id="2" creationId="{5E768176-700B-A1D0-4B01-26DB88514C52}"/>
          </ac:grpSpMkLst>
        </pc:grpChg>
        <pc:grpChg chg="add mod topLvl">
          <ac:chgData name="Shivaraju Jayaram" userId="e16426695b5a63c5" providerId="LiveId" clId="{4E649C4E-C243-49D2-962D-D51266D1BD30}" dt="2024-11-13T10:26:36.164" v="8714" actId="164"/>
          <ac:grpSpMkLst>
            <pc:docMk/>
            <pc:sldMk cId="2338039078" sldId="258"/>
            <ac:grpSpMk id="3" creationId="{66C0642E-A402-80C4-C0D9-8CBAE8BB6E42}"/>
          </ac:grpSpMkLst>
        </pc:grpChg>
        <pc:grpChg chg="add mod topLvl">
          <ac:chgData name="Shivaraju Jayaram" userId="e16426695b5a63c5" providerId="LiveId" clId="{4E649C4E-C243-49D2-962D-D51266D1BD30}" dt="2024-11-13T10:26:36.164" v="8714" actId="164"/>
          <ac:grpSpMkLst>
            <pc:docMk/>
            <pc:sldMk cId="2338039078" sldId="258"/>
            <ac:grpSpMk id="6" creationId="{B9C6DA35-B462-BD85-033D-AE0AEC8DFA9F}"/>
          </ac:grpSpMkLst>
        </pc:grpChg>
        <pc:grpChg chg="add mod topLvl">
          <ac:chgData name="Shivaraju Jayaram" userId="e16426695b5a63c5" providerId="LiveId" clId="{4E649C4E-C243-49D2-962D-D51266D1BD30}" dt="2024-11-13T10:26:36.164" v="8714" actId="164"/>
          <ac:grpSpMkLst>
            <pc:docMk/>
            <pc:sldMk cId="2338039078" sldId="258"/>
            <ac:grpSpMk id="7" creationId="{E4A80BD8-C00E-9B84-8D83-EC4AA63D14DE}"/>
          </ac:grpSpMkLst>
        </pc:grpChg>
        <pc:grpChg chg="add mod topLvl">
          <ac:chgData name="Shivaraju Jayaram" userId="e16426695b5a63c5" providerId="LiveId" clId="{4E649C4E-C243-49D2-962D-D51266D1BD30}" dt="2024-11-13T10:26:36.164" v="8714" actId="164"/>
          <ac:grpSpMkLst>
            <pc:docMk/>
            <pc:sldMk cId="2338039078" sldId="258"/>
            <ac:grpSpMk id="8" creationId="{40EC9B7F-8DAF-527E-126A-D65FC8E6522A}"/>
          </ac:grpSpMkLst>
        </pc:grpChg>
        <pc:grpChg chg="add del mod topLvl">
          <ac:chgData name="Shivaraju Jayaram" userId="e16426695b5a63c5" providerId="LiveId" clId="{4E649C4E-C243-49D2-962D-D51266D1BD30}" dt="2024-11-13T10:26:06.722" v="8709" actId="165"/>
          <ac:grpSpMkLst>
            <pc:docMk/>
            <pc:sldMk cId="2338039078" sldId="258"/>
            <ac:grpSpMk id="9" creationId="{111F41FD-4F39-DC70-E86C-F789358678BF}"/>
          </ac:grpSpMkLst>
        </pc:grpChg>
        <pc:grpChg chg="add mod topLvl">
          <ac:chgData name="Shivaraju Jayaram" userId="e16426695b5a63c5" providerId="LiveId" clId="{4E649C4E-C243-49D2-962D-D51266D1BD30}" dt="2024-11-13T10:26:36.164" v="8714" actId="164"/>
          <ac:grpSpMkLst>
            <pc:docMk/>
            <pc:sldMk cId="2338039078" sldId="258"/>
            <ac:grpSpMk id="10" creationId="{3A9A0B76-73EE-23E0-6C51-38E01EBB54F7}"/>
          </ac:grpSpMkLst>
        </pc:grpChg>
        <pc:grpChg chg="add mod topLvl">
          <ac:chgData name="Shivaraju Jayaram" userId="e16426695b5a63c5" providerId="LiveId" clId="{4E649C4E-C243-49D2-962D-D51266D1BD30}" dt="2024-11-13T10:26:36.164" v="8714" actId="164"/>
          <ac:grpSpMkLst>
            <pc:docMk/>
            <pc:sldMk cId="2338039078" sldId="258"/>
            <ac:grpSpMk id="11" creationId="{50044D3F-F974-DE81-1A00-2C84AB6BDD2B}"/>
          </ac:grpSpMkLst>
        </pc:grpChg>
        <pc:grpChg chg="add mod topLvl">
          <ac:chgData name="Shivaraju Jayaram" userId="e16426695b5a63c5" providerId="LiveId" clId="{4E649C4E-C243-49D2-962D-D51266D1BD30}" dt="2024-11-13T10:26:36.164" v="8714" actId="164"/>
          <ac:grpSpMkLst>
            <pc:docMk/>
            <pc:sldMk cId="2338039078" sldId="258"/>
            <ac:grpSpMk id="12" creationId="{2A60B924-BFE2-DDF8-2B5C-B237C4060118}"/>
          </ac:grpSpMkLst>
        </pc:grpChg>
        <pc:grpChg chg="add mod topLvl">
          <ac:chgData name="Shivaraju Jayaram" userId="e16426695b5a63c5" providerId="LiveId" clId="{4E649C4E-C243-49D2-962D-D51266D1BD30}" dt="2024-11-13T10:26:36.164" v="8714" actId="164"/>
          <ac:grpSpMkLst>
            <pc:docMk/>
            <pc:sldMk cId="2338039078" sldId="258"/>
            <ac:grpSpMk id="13" creationId="{78E8C04D-6400-936E-3E00-E4AE0BED4EC7}"/>
          </ac:grpSpMkLst>
        </pc:grpChg>
        <pc:grpChg chg="add del mod">
          <ac:chgData name="Shivaraju Jayaram" userId="e16426695b5a63c5" providerId="LiveId" clId="{4E649C4E-C243-49D2-962D-D51266D1BD30}" dt="2024-11-13T10:26:01.946" v="8708" actId="165"/>
          <ac:grpSpMkLst>
            <pc:docMk/>
            <pc:sldMk cId="2338039078" sldId="258"/>
            <ac:grpSpMk id="14" creationId="{CE222660-3DD4-7DC9-383C-E437A7712C60}"/>
          </ac:grpSpMkLst>
        </pc:grpChg>
        <pc:grpChg chg="add mod">
          <ac:chgData name="Shivaraju Jayaram" userId="e16426695b5a63c5" providerId="LiveId" clId="{4E649C4E-C243-49D2-962D-D51266D1BD30}" dt="2024-11-13T10:26:36.164" v="8714" actId="164"/>
          <ac:grpSpMkLst>
            <pc:docMk/>
            <pc:sldMk cId="2338039078" sldId="258"/>
            <ac:grpSpMk id="15" creationId="{F2CC4FEA-C94A-A6BE-0884-71242B700E3A}"/>
          </ac:grpSpMkLst>
        </pc:grpChg>
        <pc:grpChg chg="add mod">
          <ac:chgData name="Shivaraju Jayaram" userId="e16426695b5a63c5" providerId="LiveId" clId="{4E649C4E-C243-49D2-962D-D51266D1BD30}" dt="2024-11-13T10:26:36.164" v="8714" actId="164"/>
          <ac:grpSpMkLst>
            <pc:docMk/>
            <pc:sldMk cId="2338039078" sldId="258"/>
            <ac:grpSpMk id="16" creationId="{B6DB8FE7-14C9-2BA2-53DC-CA00AC7ADEDD}"/>
          </ac:grpSpMkLst>
        </pc:grpChg>
        <pc:grpChg chg="del mod topLvl">
          <ac:chgData name="Shivaraju Jayaram" userId="e16426695b5a63c5" providerId="LiveId" clId="{4E649C4E-C243-49D2-962D-D51266D1BD30}" dt="2024-11-13T09:49:38.442" v="8480" actId="165"/>
          <ac:grpSpMkLst>
            <pc:docMk/>
            <pc:sldMk cId="2338039078" sldId="258"/>
            <ac:grpSpMk id="140" creationId="{5DC04583-EDA1-4D71-0DB2-7390E0233DE7}"/>
          </ac:grpSpMkLst>
        </pc:grpChg>
        <pc:grpChg chg="del mod topLvl">
          <ac:chgData name="Shivaraju Jayaram" userId="e16426695b5a63c5" providerId="LiveId" clId="{4E649C4E-C243-49D2-962D-D51266D1BD30}" dt="2024-11-13T09:41:04.346" v="8451" actId="165"/>
          <ac:grpSpMkLst>
            <pc:docMk/>
            <pc:sldMk cId="2338039078" sldId="258"/>
            <ac:grpSpMk id="141" creationId="{5DF5B89B-BACC-5182-FFD1-14B95921378C}"/>
          </ac:grpSpMkLst>
        </pc:grpChg>
        <pc:grpChg chg="del mod topLvl">
          <ac:chgData name="Shivaraju Jayaram" userId="e16426695b5a63c5" providerId="LiveId" clId="{4E649C4E-C243-49D2-962D-D51266D1BD30}" dt="2024-11-13T09:41:07.219" v="8452" actId="165"/>
          <ac:grpSpMkLst>
            <pc:docMk/>
            <pc:sldMk cId="2338039078" sldId="258"/>
            <ac:grpSpMk id="142" creationId="{115A0239-7AA9-C5DF-B3B2-E898BC87C2E6}"/>
          </ac:grpSpMkLst>
        </pc:grpChg>
        <pc:grpChg chg="del mod topLvl">
          <ac:chgData name="Shivaraju Jayaram" userId="e16426695b5a63c5" providerId="LiveId" clId="{4E649C4E-C243-49D2-962D-D51266D1BD30}" dt="2024-11-13T09:40:49.936" v="8449" actId="165"/>
          <ac:grpSpMkLst>
            <pc:docMk/>
            <pc:sldMk cId="2338039078" sldId="258"/>
            <ac:grpSpMk id="143" creationId="{62201D6E-3817-8824-D2F3-4EDA9B0D3B4A}"/>
          </ac:grpSpMkLst>
        </pc:grpChg>
        <pc:grpChg chg="mod topLvl">
          <ac:chgData name="Shivaraju Jayaram" userId="e16426695b5a63c5" providerId="LiveId" clId="{4E649C4E-C243-49D2-962D-D51266D1BD30}" dt="2024-11-13T10:26:36.164" v="8714" actId="164"/>
          <ac:grpSpMkLst>
            <pc:docMk/>
            <pc:sldMk cId="2338039078" sldId="258"/>
            <ac:grpSpMk id="144" creationId="{08454B63-B7EF-E9B5-A6BB-F16C17F1FDBD}"/>
          </ac:grpSpMkLst>
        </pc:grpChg>
        <pc:grpChg chg="del mod topLvl">
          <ac:chgData name="Shivaraju Jayaram" userId="e16426695b5a63c5" providerId="LiveId" clId="{4E649C4E-C243-49D2-962D-D51266D1BD30}" dt="2024-11-13T09:50:13.395" v="8484" actId="165"/>
          <ac:grpSpMkLst>
            <pc:docMk/>
            <pc:sldMk cId="2338039078" sldId="258"/>
            <ac:grpSpMk id="145" creationId="{145C9D0C-9190-E580-2F8C-E202601A8F08}"/>
          </ac:grpSpMkLst>
        </pc:grpChg>
        <pc:grpChg chg="del mod topLvl">
          <ac:chgData name="Shivaraju Jayaram" userId="e16426695b5a63c5" providerId="LiveId" clId="{4E649C4E-C243-49D2-962D-D51266D1BD30}" dt="2024-11-13T09:48:06.935" v="8473" actId="165"/>
          <ac:grpSpMkLst>
            <pc:docMk/>
            <pc:sldMk cId="2338039078" sldId="258"/>
            <ac:grpSpMk id="146" creationId="{CFC952F9-7205-F15E-18E2-D4DF125EC7EF}"/>
          </ac:grpSpMkLst>
        </pc:grpChg>
        <pc:grpChg chg="del mod topLvl">
          <ac:chgData name="Shivaraju Jayaram" userId="e16426695b5a63c5" providerId="LiveId" clId="{4E649C4E-C243-49D2-962D-D51266D1BD30}" dt="2024-11-13T09:46:55.956" v="8469" actId="165"/>
          <ac:grpSpMkLst>
            <pc:docMk/>
            <pc:sldMk cId="2338039078" sldId="258"/>
            <ac:grpSpMk id="147" creationId="{9C3A9657-AF84-43E0-6F8C-88269D05681E}"/>
          </ac:grpSpMkLst>
        </pc:grpChg>
        <pc:grpChg chg="del mod topLvl">
          <ac:chgData name="Shivaraju Jayaram" userId="e16426695b5a63c5" providerId="LiveId" clId="{4E649C4E-C243-49D2-962D-D51266D1BD30}" dt="2024-11-13T09:46:20.806" v="8465" actId="165"/>
          <ac:grpSpMkLst>
            <pc:docMk/>
            <pc:sldMk cId="2338039078" sldId="258"/>
            <ac:grpSpMk id="148" creationId="{3297FAA9-11DD-2162-CF01-120446253F81}"/>
          </ac:grpSpMkLst>
        </pc:grpChg>
        <pc:grpChg chg="del mod topLvl">
          <ac:chgData name="Shivaraju Jayaram" userId="e16426695b5a63c5" providerId="LiveId" clId="{4E649C4E-C243-49D2-962D-D51266D1BD30}" dt="2024-11-13T09:45:53.875" v="8461" actId="165"/>
          <ac:grpSpMkLst>
            <pc:docMk/>
            <pc:sldMk cId="2338039078" sldId="258"/>
            <ac:grpSpMk id="149" creationId="{90F4CCC2-48BA-3AB1-1A7D-69DDB6D76769}"/>
          </ac:grpSpMkLst>
        </pc:grpChg>
        <pc:picChg chg="add mod topLvl">
          <ac:chgData name="Shivaraju Jayaram" userId="e16426695b5a63c5" providerId="LiveId" clId="{4E649C4E-C243-49D2-962D-D51266D1BD30}" dt="2024-11-13T10:26:36.164" v="8714" actId="164"/>
          <ac:picMkLst>
            <pc:docMk/>
            <pc:sldMk cId="2338039078" sldId="258"/>
            <ac:picMk id="4" creationId="{3173FD3C-ACF3-EFC4-C2E6-8D6EED5FC18B}"/>
          </ac:picMkLst>
        </pc:picChg>
      </pc:sldChg>
      <pc:sldChg chg="addSp delSp modSp mod ord modTransition">
        <pc:chgData name="Shivaraju Jayaram" userId="e16426695b5a63c5" providerId="LiveId" clId="{4E649C4E-C243-49D2-962D-D51266D1BD30}" dt="2024-11-13T12:06:14.047" v="9497"/>
        <pc:sldMkLst>
          <pc:docMk/>
          <pc:sldMk cId="700710024" sldId="259"/>
        </pc:sldMkLst>
        <pc:spChg chg="add mod">
          <ac:chgData name="Shivaraju Jayaram" userId="e16426695b5a63c5" providerId="LiveId" clId="{4E649C4E-C243-49D2-962D-D51266D1BD30}" dt="2024-11-12T15:15:16.415" v="1758" actId="14100"/>
          <ac:spMkLst>
            <pc:docMk/>
            <pc:sldMk cId="700710024" sldId="259"/>
            <ac:spMk id="2" creationId="{38046161-F7FD-0052-FEFA-A777535EEC78}"/>
          </ac:spMkLst>
        </pc:spChg>
        <pc:spChg chg="add del mod">
          <ac:chgData name="Shivaraju Jayaram" userId="e16426695b5a63c5" providerId="LiveId" clId="{4E649C4E-C243-49D2-962D-D51266D1BD30}" dt="2024-11-12T12:14:36.175" v="41" actId="478"/>
          <ac:spMkLst>
            <pc:docMk/>
            <pc:sldMk cId="700710024" sldId="259"/>
            <ac:spMk id="2" creationId="{AC758BC5-1465-2E30-8149-9625634EE2CB}"/>
          </ac:spMkLst>
        </pc:spChg>
        <pc:spChg chg="add mod">
          <ac:chgData name="Shivaraju Jayaram" userId="e16426695b5a63c5" providerId="LiveId" clId="{4E649C4E-C243-49D2-962D-D51266D1BD30}" dt="2024-11-12T12:10:01.715" v="13" actId="164"/>
          <ac:spMkLst>
            <pc:docMk/>
            <pc:sldMk cId="700710024" sldId="259"/>
            <ac:spMk id="3" creationId="{9113459D-B5E0-528D-4966-E8FBD2E5DB6D}"/>
          </ac:spMkLst>
        </pc:spChg>
        <pc:spChg chg="add del mod">
          <ac:chgData name="Shivaraju Jayaram" userId="e16426695b5a63c5" providerId="LiveId" clId="{4E649C4E-C243-49D2-962D-D51266D1BD30}" dt="2024-11-12T16:27:05.166" v="7616" actId="478"/>
          <ac:spMkLst>
            <pc:docMk/>
            <pc:sldMk cId="700710024" sldId="259"/>
            <ac:spMk id="3" creationId="{D99EF18F-85D0-7E2B-D4F6-A55CA8889C27}"/>
          </ac:spMkLst>
        </pc:spChg>
        <pc:spChg chg="mod">
          <ac:chgData name="Shivaraju Jayaram" userId="e16426695b5a63c5" providerId="LiveId" clId="{4E649C4E-C243-49D2-962D-D51266D1BD30}" dt="2024-11-12T15:14:41.430" v="1754" actId="14100"/>
          <ac:spMkLst>
            <pc:docMk/>
            <pc:sldMk cId="700710024" sldId="259"/>
            <ac:spMk id="4" creationId="{C80F8C95-A4A7-E266-A6FB-B60000B85E3B}"/>
          </ac:spMkLst>
        </pc:spChg>
        <pc:spChg chg="del mod">
          <ac:chgData name="Shivaraju Jayaram" userId="e16426695b5a63c5" providerId="LiveId" clId="{4E649C4E-C243-49D2-962D-D51266D1BD30}" dt="2024-11-12T13:50:48.456" v="1296" actId="478"/>
          <ac:spMkLst>
            <pc:docMk/>
            <pc:sldMk cId="700710024" sldId="259"/>
            <ac:spMk id="5" creationId="{92A23DBF-729B-2753-9CF1-B5AF8792C2EA}"/>
          </ac:spMkLst>
        </pc:spChg>
        <pc:spChg chg="add mod">
          <ac:chgData name="Shivaraju Jayaram" userId="e16426695b5a63c5" providerId="LiveId" clId="{4E649C4E-C243-49D2-962D-D51266D1BD30}" dt="2024-11-12T15:17:04.910" v="1790" actId="571"/>
          <ac:spMkLst>
            <pc:docMk/>
            <pc:sldMk cId="700710024" sldId="259"/>
            <ac:spMk id="5" creationId="{E12799D8-89FE-2C4A-74DD-07CBE5CF6FAF}"/>
          </ac:spMkLst>
        </pc:spChg>
        <pc:spChg chg="del mod">
          <ac:chgData name="Shivaraju Jayaram" userId="e16426695b5a63c5" providerId="LiveId" clId="{4E649C4E-C243-49D2-962D-D51266D1BD30}" dt="2024-11-12T13:34:58.673" v="1011" actId="931"/>
          <ac:spMkLst>
            <pc:docMk/>
            <pc:sldMk cId="700710024" sldId="259"/>
            <ac:spMk id="6" creationId="{BF7F1072-85D0-3876-D4C5-220C262D56E3}"/>
          </ac:spMkLst>
        </pc:spChg>
        <pc:spChg chg="add mod">
          <ac:chgData name="Shivaraju Jayaram" userId="e16426695b5a63c5" providerId="LiveId" clId="{4E649C4E-C243-49D2-962D-D51266D1BD30}" dt="2024-11-12T12:10:01.715" v="13" actId="164"/>
          <ac:spMkLst>
            <pc:docMk/>
            <pc:sldMk cId="700710024" sldId="259"/>
            <ac:spMk id="7" creationId="{C7C3D252-8EC7-9AA3-55CF-C2C872B47763}"/>
          </ac:spMkLst>
        </pc:spChg>
        <pc:spChg chg="mod">
          <ac:chgData name="Shivaraju Jayaram" userId="e16426695b5a63c5" providerId="LiveId" clId="{4E649C4E-C243-49D2-962D-D51266D1BD30}" dt="2024-11-12T12:14:55.012" v="113" actId="1036"/>
          <ac:spMkLst>
            <pc:docMk/>
            <pc:sldMk cId="700710024" sldId="259"/>
            <ac:spMk id="9" creationId="{C7F93B0D-EE94-4271-BAF2-2E4882B5A152}"/>
          </ac:spMkLst>
        </pc:spChg>
        <pc:spChg chg="mod">
          <ac:chgData name="Shivaraju Jayaram" userId="e16426695b5a63c5" providerId="LiveId" clId="{4E649C4E-C243-49D2-962D-D51266D1BD30}" dt="2024-11-12T12:14:55.012" v="113" actId="1036"/>
          <ac:spMkLst>
            <pc:docMk/>
            <pc:sldMk cId="700710024" sldId="259"/>
            <ac:spMk id="10" creationId="{51BBCF81-9E63-A691-CB48-819BB2DB033F}"/>
          </ac:spMkLst>
        </pc:spChg>
        <pc:spChg chg="mod">
          <ac:chgData name="Shivaraju Jayaram" userId="e16426695b5a63c5" providerId="LiveId" clId="{4E649C4E-C243-49D2-962D-D51266D1BD30}" dt="2024-11-12T12:14:55.012" v="113" actId="1036"/>
          <ac:spMkLst>
            <pc:docMk/>
            <pc:sldMk cId="700710024" sldId="259"/>
            <ac:spMk id="11" creationId="{822935F0-C1EE-A27F-6486-5E6475521E52}"/>
          </ac:spMkLst>
        </pc:spChg>
        <pc:spChg chg="mod">
          <ac:chgData name="Shivaraju Jayaram" userId="e16426695b5a63c5" providerId="LiveId" clId="{4E649C4E-C243-49D2-962D-D51266D1BD30}" dt="2024-11-12T12:14:55.012" v="113" actId="1036"/>
          <ac:spMkLst>
            <pc:docMk/>
            <pc:sldMk cId="700710024" sldId="259"/>
            <ac:spMk id="12" creationId="{508B3929-9B7A-9E2D-819C-B33BBB9DCE89}"/>
          </ac:spMkLst>
        </pc:spChg>
        <pc:spChg chg="mod">
          <ac:chgData name="Shivaraju Jayaram" userId="e16426695b5a63c5" providerId="LiveId" clId="{4E649C4E-C243-49D2-962D-D51266D1BD30}" dt="2024-11-12T12:14:55.012" v="113" actId="1036"/>
          <ac:spMkLst>
            <pc:docMk/>
            <pc:sldMk cId="700710024" sldId="259"/>
            <ac:spMk id="13" creationId="{F10044B4-DA2A-338D-52DD-7DD0774D44E4}"/>
          </ac:spMkLst>
        </pc:spChg>
        <pc:spChg chg="mod">
          <ac:chgData name="Shivaraju Jayaram" userId="e16426695b5a63c5" providerId="LiveId" clId="{4E649C4E-C243-49D2-962D-D51266D1BD30}" dt="2024-11-12T12:09:49.049" v="0"/>
          <ac:spMkLst>
            <pc:docMk/>
            <pc:sldMk cId="700710024" sldId="259"/>
            <ac:spMk id="15" creationId="{C3F5A30A-CA58-5BBC-C6AA-F8C81586221F}"/>
          </ac:spMkLst>
        </pc:spChg>
        <pc:spChg chg="mod">
          <ac:chgData name="Shivaraju Jayaram" userId="e16426695b5a63c5" providerId="LiveId" clId="{4E649C4E-C243-49D2-962D-D51266D1BD30}" dt="2024-11-12T12:09:49.049" v="0"/>
          <ac:spMkLst>
            <pc:docMk/>
            <pc:sldMk cId="700710024" sldId="259"/>
            <ac:spMk id="16" creationId="{3CBA67EC-62FE-A08A-16E4-0B6CB1FA96FD}"/>
          </ac:spMkLst>
        </pc:spChg>
        <pc:spChg chg="mod">
          <ac:chgData name="Shivaraju Jayaram" userId="e16426695b5a63c5" providerId="LiveId" clId="{4E649C4E-C243-49D2-962D-D51266D1BD30}" dt="2024-11-12T12:09:49.049" v="0"/>
          <ac:spMkLst>
            <pc:docMk/>
            <pc:sldMk cId="700710024" sldId="259"/>
            <ac:spMk id="17" creationId="{18DACD54-0E75-4D41-AF47-0B18873785FF}"/>
          </ac:spMkLst>
        </pc:spChg>
        <pc:spChg chg="mod">
          <ac:chgData name="Shivaraju Jayaram" userId="e16426695b5a63c5" providerId="LiveId" clId="{4E649C4E-C243-49D2-962D-D51266D1BD30}" dt="2024-11-12T12:13:40.832" v="30" actId="688"/>
          <ac:spMkLst>
            <pc:docMk/>
            <pc:sldMk cId="700710024" sldId="259"/>
            <ac:spMk id="18" creationId="{FF6D555B-D7E9-6556-214B-9617253E053D}"/>
          </ac:spMkLst>
        </pc:spChg>
        <pc:spChg chg="mod">
          <ac:chgData name="Shivaraju Jayaram" userId="e16426695b5a63c5" providerId="LiveId" clId="{4E649C4E-C243-49D2-962D-D51266D1BD30}" dt="2024-11-12T12:13:34.562" v="29" actId="688"/>
          <ac:spMkLst>
            <pc:docMk/>
            <pc:sldMk cId="700710024" sldId="259"/>
            <ac:spMk id="19" creationId="{1946A904-78E4-0D19-F356-3E6BDEE6B363}"/>
          </ac:spMkLst>
        </pc:spChg>
        <pc:spChg chg="mod">
          <ac:chgData name="Shivaraju Jayaram" userId="e16426695b5a63c5" providerId="LiveId" clId="{4E649C4E-C243-49D2-962D-D51266D1BD30}" dt="2024-11-13T10:22:46.239" v="8672"/>
          <ac:spMkLst>
            <pc:docMk/>
            <pc:sldMk cId="700710024" sldId="259"/>
            <ac:spMk id="20" creationId="{F5E48758-937E-0DAC-F4A1-1BE98ACDD4BE}"/>
          </ac:spMkLst>
        </pc:spChg>
        <pc:spChg chg="mod">
          <ac:chgData name="Shivaraju Jayaram" userId="e16426695b5a63c5" providerId="LiveId" clId="{4E649C4E-C243-49D2-962D-D51266D1BD30}" dt="2024-11-12T12:09:49.049" v="0"/>
          <ac:spMkLst>
            <pc:docMk/>
            <pc:sldMk cId="700710024" sldId="259"/>
            <ac:spMk id="21" creationId="{C178FB0A-D2E8-B2F8-129A-FF301A0F3109}"/>
          </ac:spMkLst>
        </pc:spChg>
        <pc:spChg chg="mod">
          <ac:chgData name="Shivaraju Jayaram" userId="e16426695b5a63c5" providerId="LiveId" clId="{4E649C4E-C243-49D2-962D-D51266D1BD30}" dt="2024-11-12T12:09:49.049" v="0"/>
          <ac:spMkLst>
            <pc:docMk/>
            <pc:sldMk cId="700710024" sldId="259"/>
            <ac:spMk id="22" creationId="{6D2BDFE5-55CB-9C11-4C6C-A4F0E9F0C04A}"/>
          </ac:spMkLst>
        </pc:spChg>
        <pc:spChg chg="mod">
          <ac:chgData name="Shivaraju Jayaram" userId="e16426695b5a63c5" providerId="LiveId" clId="{4E649C4E-C243-49D2-962D-D51266D1BD30}" dt="2024-11-13T10:22:46.239" v="8672"/>
          <ac:spMkLst>
            <pc:docMk/>
            <pc:sldMk cId="700710024" sldId="259"/>
            <ac:spMk id="22" creationId="{EC4E398A-4504-F320-259F-172304BB7E93}"/>
          </ac:spMkLst>
        </pc:spChg>
        <pc:spChg chg="mod">
          <ac:chgData name="Shivaraju Jayaram" userId="e16426695b5a63c5" providerId="LiveId" clId="{4E649C4E-C243-49D2-962D-D51266D1BD30}" dt="2024-11-12T12:09:49.049" v="0"/>
          <ac:spMkLst>
            <pc:docMk/>
            <pc:sldMk cId="700710024" sldId="259"/>
            <ac:spMk id="23" creationId="{142439E7-E9AF-5C1E-DA0B-17B3CB755267}"/>
          </ac:spMkLst>
        </pc:spChg>
        <pc:spChg chg="mod">
          <ac:chgData name="Shivaraju Jayaram" userId="e16426695b5a63c5" providerId="LiveId" clId="{4E649C4E-C243-49D2-962D-D51266D1BD30}" dt="2024-11-13T10:22:46.239" v="8672"/>
          <ac:spMkLst>
            <pc:docMk/>
            <pc:sldMk cId="700710024" sldId="259"/>
            <ac:spMk id="23" creationId="{8E269C05-E11C-B22E-96D4-4BB892F5B07A}"/>
          </ac:spMkLst>
        </pc:spChg>
        <pc:spChg chg="mod">
          <ac:chgData name="Shivaraju Jayaram" userId="e16426695b5a63c5" providerId="LiveId" clId="{4E649C4E-C243-49D2-962D-D51266D1BD30}" dt="2024-11-12T12:13:44.264" v="31" actId="688"/>
          <ac:spMkLst>
            <pc:docMk/>
            <pc:sldMk cId="700710024" sldId="259"/>
            <ac:spMk id="24" creationId="{06D7C891-32F3-B64E-9526-8AB425A249D9}"/>
          </ac:spMkLst>
        </pc:spChg>
        <pc:spChg chg="mod">
          <ac:chgData name="Shivaraju Jayaram" userId="e16426695b5a63c5" providerId="LiveId" clId="{4E649C4E-C243-49D2-962D-D51266D1BD30}" dt="2024-11-13T10:22:46.239" v="8672"/>
          <ac:spMkLst>
            <pc:docMk/>
            <pc:sldMk cId="700710024" sldId="259"/>
            <ac:spMk id="24" creationId="{A91F2379-B709-FF55-0FD8-D06D3C1B6591}"/>
          </ac:spMkLst>
        </pc:spChg>
        <pc:spChg chg="mod">
          <ac:chgData name="Shivaraju Jayaram" userId="e16426695b5a63c5" providerId="LiveId" clId="{4E649C4E-C243-49D2-962D-D51266D1BD30}" dt="2024-11-13T10:25:11.795" v="8704" actId="1076"/>
          <ac:spMkLst>
            <pc:docMk/>
            <pc:sldMk cId="700710024" sldId="259"/>
            <ac:spMk id="25" creationId="{8C436E9C-B337-E02B-FAC2-DD56D3443794}"/>
          </ac:spMkLst>
        </pc:spChg>
        <pc:spChg chg="mod">
          <ac:chgData name="Shivaraju Jayaram" userId="e16426695b5a63c5" providerId="LiveId" clId="{4E649C4E-C243-49D2-962D-D51266D1BD30}" dt="2024-11-12T12:13:47.910" v="32" actId="688"/>
          <ac:spMkLst>
            <pc:docMk/>
            <pc:sldMk cId="700710024" sldId="259"/>
            <ac:spMk id="25" creationId="{B9877051-17BC-1CFB-711D-BE9FC9568280}"/>
          </ac:spMkLst>
        </pc:spChg>
        <pc:spChg chg="mod">
          <ac:chgData name="Shivaraju Jayaram" userId="e16426695b5a63c5" providerId="LiveId" clId="{4E649C4E-C243-49D2-962D-D51266D1BD30}" dt="2024-11-13T10:23:22.024" v="8679" actId="255"/>
          <ac:spMkLst>
            <pc:docMk/>
            <pc:sldMk cId="700710024" sldId="259"/>
            <ac:spMk id="26" creationId="{F6604B13-54EC-8AE4-F1D9-83D508F5A9DE}"/>
          </ac:spMkLst>
        </pc:spChg>
        <pc:spChg chg="mod">
          <ac:chgData name="Shivaraju Jayaram" userId="e16426695b5a63c5" providerId="LiveId" clId="{4E649C4E-C243-49D2-962D-D51266D1BD30}" dt="2024-11-12T12:09:49.049" v="0"/>
          <ac:spMkLst>
            <pc:docMk/>
            <pc:sldMk cId="700710024" sldId="259"/>
            <ac:spMk id="27" creationId="{2E0AD173-C441-3E37-3C19-DF6799E68C8A}"/>
          </ac:spMkLst>
        </pc:spChg>
        <pc:spChg chg="mod">
          <ac:chgData name="Shivaraju Jayaram" userId="e16426695b5a63c5" providerId="LiveId" clId="{4E649C4E-C243-49D2-962D-D51266D1BD30}" dt="2024-11-13T10:22:46.239" v="8672"/>
          <ac:spMkLst>
            <pc:docMk/>
            <pc:sldMk cId="700710024" sldId="259"/>
            <ac:spMk id="27" creationId="{9BB9D53C-4B63-C16A-EB42-B16911F01B55}"/>
          </ac:spMkLst>
        </pc:spChg>
        <pc:spChg chg="mod">
          <ac:chgData name="Shivaraju Jayaram" userId="e16426695b5a63c5" providerId="LiveId" clId="{4E649C4E-C243-49D2-962D-D51266D1BD30}" dt="2024-11-13T10:22:46.239" v="8672"/>
          <ac:spMkLst>
            <pc:docMk/>
            <pc:sldMk cId="700710024" sldId="259"/>
            <ac:spMk id="28" creationId="{0714DBAE-C09E-9FB2-C97B-F83484E9394D}"/>
          </ac:spMkLst>
        </pc:spChg>
        <pc:spChg chg="mod">
          <ac:chgData name="Shivaraju Jayaram" userId="e16426695b5a63c5" providerId="LiveId" clId="{4E649C4E-C243-49D2-962D-D51266D1BD30}" dt="2024-11-12T12:09:49.049" v="0"/>
          <ac:spMkLst>
            <pc:docMk/>
            <pc:sldMk cId="700710024" sldId="259"/>
            <ac:spMk id="28" creationId="{69BB07DD-1D15-28C9-1A35-180E594B3EE2}"/>
          </ac:spMkLst>
        </pc:spChg>
        <pc:spChg chg="mod">
          <ac:chgData name="Shivaraju Jayaram" userId="e16426695b5a63c5" providerId="LiveId" clId="{4E649C4E-C243-49D2-962D-D51266D1BD30}" dt="2024-11-13T10:22:46.239" v="8672"/>
          <ac:spMkLst>
            <pc:docMk/>
            <pc:sldMk cId="700710024" sldId="259"/>
            <ac:spMk id="29" creationId="{25A46EA6-9895-7E6F-BC44-E77468B44701}"/>
          </ac:spMkLst>
        </pc:spChg>
        <pc:spChg chg="mod">
          <ac:chgData name="Shivaraju Jayaram" userId="e16426695b5a63c5" providerId="LiveId" clId="{4E649C4E-C243-49D2-962D-D51266D1BD30}" dt="2024-11-12T12:09:49.049" v="0"/>
          <ac:spMkLst>
            <pc:docMk/>
            <pc:sldMk cId="700710024" sldId="259"/>
            <ac:spMk id="29" creationId="{E0BA6950-5B7A-7C3F-6933-67F28C9415DD}"/>
          </ac:spMkLst>
        </pc:spChg>
        <pc:spChg chg="mod">
          <ac:chgData name="Shivaraju Jayaram" userId="e16426695b5a63c5" providerId="LiveId" clId="{4E649C4E-C243-49D2-962D-D51266D1BD30}" dt="2024-11-12T12:13:56.367" v="34" actId="688"/>
          <ac:spMkLst>
            <pc:docMk/>
            <pc:sldMk cId="700710024" sldId="259"/>
            <ac:spMk id="30" creationId="{1C2A8C2F-808B-3DAB-1AE5-C530571A6980}"/>
          </ac:spMkLst>
        </pc:spChg>
        <pc:spChg chg="mod">
          <ac:chgData name="Shivaraju Jayaram" userId="e16426695b5a63c5" providerId="LiveId" clId="{4E649C4E-C243-49D2-962D-D51266D1BD30}" dt="2024-11-13T10:24:58.312" v="8701" actId="255"/>
          <ac:spMkLst>
            <pc:docMk/>
            <pc:sldMk cId="700710024" sldId="259"/>
            <ac:spMk id="30" creationId="{6CF58E6E-2393-9A48-B2FB-62A31C266BB0}"/>
          </ac:spMkLst>
        </pc:spChg>
        <pc:spChg chg="mod">
          <ac:chgData name="Shivaraju Jayaram" userId="e16426695b5a63c5" providerId="LiveId" clId="{4E649C4E-C243-49D2-962D-D51266D1BD30}" dt="2024-11-12T12:13:52.354" v="33" actId="688"/>
          <ac:spMkLst>
            <pc:docMk/>
            <pc:sldMk cId="700710024" sldId="259"/>
            <ac:spMk id="31" creationId="{75504F73-7629-AB20-A626-D5AF1BE4F9DD}"/>
          </ac:spMkLst>
        </pc:spChg>
        <pc:spChg chg="mod">
          <ac:chgData name="Shivaraju Jayaram" userId="e16426695b5a63c5" providerId="LiveId" clId="{4E649C4E-C243-49D2-962D-D51266D1BD30}" dt="2024-11-13T10:23:59.788" v="8695" actId="404"/>
          <ac:spMkLst>
            <pc:docMk/>
            <pc:sldMk cId="700710024" sldId="259"/>
            <ac:spMk id="31" creationId="{831A019E-6E6A-29F8-ACD6-DD34CF8793D9}"/>
          </ac:spMkLst>
        </pc:spChg>
        <pc:spChg chg="mod">
          <ac:chgData name="Shivaraju Jayaram" userId="e16426695b5a63c5" providerId="LiveId" clId="{4E649C4E-C243-49D2-962D-D51266D1BD30}" dt="2024-11-13T10:22:46.239" v="8672"/>
          <ac:spMkLst>
            <pc:docMk/>
            <pc:sldMk cId="700710024" sldId="259"/>
            <ac:spMk id="32" creationId="{FE81A23B-9A16-A392-214F-ADC9D3532401}"/>
          </ac:spMkLst>
        </pc:spChg>
        <pc:spChg chg="mod">
          <ac:chgData name="Shivaraju Jayaram" userId="e16426695b5a63c5" providerId="LiveId" clId="{4E649C4E-C243-49D2-962D-D51266D1BD30}" dt="2024-11-12T12:09:49.049" v="0"/>
          <ac:spMkLst>
            <pc:docMk/>
            <pc:sldMk cId="700710024" sldId="259"/>
            <ac:spMk id="33" creationId="{5C651A68-0F98-C5DD-9505-6B6222159134}"/>
          </ac:spMkLst>
        </pc:spChg>
        <pc:spChg chg="mod">
          <ac:chgData name="Shivaraju Jayaram" userId="e16426695b5a63c5" providerId="LiveId" clId="{4E649C4E-C243-49D2-962D-D51266D1BD30}" dt="2024-11-13T10:22:46.239" v="8672"/>
          <ac:spMkLst>
            <pc:docMk/>
            <pc:sldMk cId="700710024" sldId="259"/>
            <ac:spMk id="33" creationId="{71AAED5F-DFDB-E9DE-50A0-DBB82F2976EF}"/>
          </ac:spMkLst>
        </pc:spChg>
        <pc:spChg chg="mod">
          <ac:chgData name="Shivaraju Jayaram" userId="e16426695b5a63c5" providerId="LiveId" clId="{4E649C4E-C243-49D2-962D-D51266D1BD30}" dt="2024-11-13T10:22:46.239" v="8672"/>
          <ac:spMkLst>
            <pc:docMk/>
            <pc:sldMk cId="700710024" sldId="259"/>
            <ac:spMk id="34" creationId="{9E801B97-F7FB-ADC2-692A-5872E06F57AC}"/>
          </ac:spMkLst>
        </pc:spChg>
        <pc:spChg chg="mod">
          <ac:chgData name="Shivaraju Jayaram" userId="e16426695b5a63c5" providerId="LiveId" clId="{4E649C4E-C243-49D2-962D-D51266D1BD30}" dt="2024-11-12T12:09:49.049" v="0"/>
          <ac:spMkLst>
            <pc:docMk/>
            <pc:sldMk cId="700710024" sldId="259"/>
            <ac:spMk id="34" creationId="{D4DA0FC9-294C-C702-3CA2-CAA72F36C5D5}"/>
          </ac:spMkLst>
        </pc:spChg>
        <pc:spChg chg="mod">
          <ac:chgData name="Shivaraju Jayaram" userId="e16426695b5a63c5" providerId="LiveId" clId="{4E649C4E-C243-49D2-962D-D51266D1BD30}" dt="2024-11-13T10:24:08.948" v="8696" actId="255"/>
          <ac:spMkLst>
            <pc:docMk/>
            <pc:sldMk cId="700710024" sldId="259"/>
            <ac:spMk id="35" creationId="{05FB5DEF-CEEC-B3FE-EDEB-92528AC4CB2D}"/>
          </ac:spMkLst>
        </pc:spChg>
        <pc:spChg chg="mod">
          <ac:chgData name="Shivaraju Jayaram" userId="e16426695b5a63c5" providerId="LiveId" clId="{4E649C4E-C243-49D2-962D-D51266D1BD30}" dt="2024-11-12T12:09:49.049" v="0"/>
          <ac:spMkLst>
            <pc:docMk/>
            <pc:sldMk cId="700710024" sldId="259"/>
            <ac:spMk id="35" creationId="{F4026F26-97B3-BE62-36F6-CFD5A937B112}"/>
          </ac:spMkLst>
        </pc:spChg>
        <pc:spChg chg="mod">
          <ac:chgData name="Shivaraju Jayaram" userId="e16426695b5a63c5" providerId="LiveId" clId="{4E649C4E-C243-49D2-962D-D51266D1BD30}" dt="2024-11-13T10:23:57.035" v="8693" actId="404"/>
          <ac:spMkLst>
            <pc:docMk/>
            <pc:sldMk cId="700710024" sldId="259"/>
            <ac:spMk id="36" creationId="{E2A2BB8D-33F2-CE48-682E-86A2D38E05B2}"/>
          </ac:spMkLst>
        </pc:spChg>
        <pc:spChg chg="mod">
          <ac:chgData name="Shivaraju Jayaram" userId="e16426695b5a63c5" providerId="LiveId" clId="{4E649C4E-C243-49D2-962D-D51266D1BD30}" dt="2024-11-12T12:09:49.049" v="0"/>
          <ac:spMkLst>
            <pc:docMk/>
            <pc:sldMk cId="700710024" sldId="259"/>
            <ac:spMk id="36" creationId="{FB702C3A-E6CD-05FA-3472-AEA3EC3D453C}"/>
          </ac:spMkLst>
        </pc:spChg>
        <pc:spChg chg="mod">
          <ac:chgData name="Shivaraju Jayaram" userId="e16426695b5a63c5" providerId="LiveId" clId="{4E649C4E-C243-49D2-962D-D51266D1BD30}" dt="2024-11-13T10:22:46.239" v="8672"/>
          <ac:spMkLst>
            <pc:docMk/>
            <pc:sldMk cId="700710024" sldId="259"/>
            <ac:spMk id="37" creationId="{077B8BF4-3DEB-B061-2763-1A55C12B2453}"/>
          </ac:spMkLst>
        </pc:spChg>
        <pc:spChg chg="mod">
          <ac:chgData name="Shivaraju Jayaram" userId="e16426695b5a63c5" providerId="LiveId" clId="{4E649C4E-C243-49D2-962D-D51266D1BD30}" dt="2024-11-12T12:09:49.049" v="0"/>
          <ac:spMkLst>
            <pc:docMk/>
            <pc:sldMk cId="700710024" sldId="259"/>
            <ac:spMk id="37" creationId="{A8422BBC-DC28-E90E-7F7C-9E85E745901C}"/>
          </ac:spMkLst>
        </pc:spChg>
        <pc:spChg chg="mod">
          <ac:chgData name="Shivaraju Jayaram" userId="e16426695b5a63c5" providerId="LiveId" clId="{4E649C4E-C243-49D2-962D-D51266D1BD30}" dt="2024-11-13T10:22:46.239" v="8672"/>
          <ac:spMkLst>
            <pc:docMk/>
            <pc:sldMk cId="700710024" sldId="259"/>
            <ac:spMk id="38" creationId="{867DA69A-FC5C-CD75-5AD1-74E9958DDA73}"/>
          </ac:spMkLst>
        </pc:spChg>
        <pc:spChg chg="mod">
          <ac:chgData name="Shivaraju Jayaram" userId="e16426695b5a63c5" providerId="LiveId" clId="{4E649C4E-C243-49D2-962D-D51266D1BD30}" dt="2024-11-13T10:22:46.239" v="8672"/>
          <ac:spMkLst>
            <pc:docMk/>
            <pc:sldMk cId="700710024" sldId="259"/>
            <ac:spMk id="39" creationId="{370E7C9C-BFE7-2EBA-BD12-812BB3A5F211}"/>
          </ac:spMkLst>
        </pc:spChg>
        <pc:spChg chg="mod">
          <ac:chgData name="Shivaraju Jayaram" userId="e16426695b5a63c5" providerId="LiveId" clId="{4E649C4E-C243-49D2-962D-D51266D1BD30}" dt="2024-11-12T12:09:49.049" v="0"/>
          <ac:spMkLst>
            <pc:docMk/>
            <pc:sldMk cId="700710024" sldId="259"/>
            <ac:spMk id="39" creationId="{47B5F966-F0B2-DBC4-E9A8-A60F58BE23AE}"/>
          </ac:spMkLst>
        </pc:spChg>
        <pc:spChg chg="mod">
          <ac:chgData name="Shivaraju Jayaram" userId="e16426695b5a63c5" providerId="LiveId" clId="{4E649C4E-C243-49D2-962D-D51266D1BD30}" dt="2024-11-13T10:24:29.879" v="8697" actId="255"/>
          <ac:spMkLst>
            <pc:docMk/>
            <pc:sldMk cId="700710024" sldId="259"/>
            <ac:spMk id="40" creationId="{C61DCEF8-44D8-C7E2-E982-B43DB55F1D24}"/>
          </ac:spMkLst>
        </pc:spChg>
        <pc:spChg chg="mod">
          <ac:chgData name="Shivaraju Jayaram" userId="e16426695b5a63c5" providerId="LiveId" clId="{4E649C4E-C243-49D2-962D-D51266D1BD30}" dt="2024-11-12T12:09:49.049" v="0"/>
          <ac:spMkLst>
            <pc:docMk/>
            <pc:sldMk cId="700710024" sldId="259"/>
            <ac:spMk id="40" creationId="{F126BEBF-5A41-9D56-2FE0-C942137BC536}"/>
          </ac:spMkLst>
        </pc:spChg>
        <pc:spChg chg="mod">
          <ac:chgData name="Shivaraju Jayaram" userId="e16426695b5a63c5" providerId="LiveId" clId="{4E649C4E-C243-49D2-962D-D51266D1BD30}" dt="2024-11-13T10:23:51.569" v="8691" actId="404"/>
          <ac:spMkLst>
            <pc:docMk/>
            <pc:sldMk cId="700710024" sldId="259"/>
            <ac:spMk id="41" creationId="{18655FEC-E9D7-6630-5EBC-732708D202EA}"/>
          </ac:spMkLst>
        </pc:spChg>
        <pc:spChg chg="mod">
          <ac:chgData name="Shivaraju Jayaram" userId="e16426695b5a63c5" providerId="LiveId" clId="{4E649C4E-C243-49D2-962D-D51266D1BD30}" dt="2024-11-12T12:09:49.049" v="0"/>
          <ac:spMkLst>
            <pc:docMk/>
            <pc:sldMk cId="700710024" sldId="259"/>
            <ac:spMk id="41" creationId="{24C7369F-3149-6B72-D34E-27B6F6A0D99F}"/>
          </ac:spMkLst>
        </pc:spChg>
        <pc:spChg chg="mod">
          <ac:chgData name="Shivaraju Jayaram" userId="e16426695b5a63c5" providerId="LiveId" clId="{4E649C4E-C243-49D2-962D-D51266D1BD30}" dt="2024-11-13T10:22:46.239" v="8672"/>
          <ac:spMkLst>
            <pc:docMk/>
            <pc:sldMk cId="700710024" sldId="259"/>
            <ac:spMk id="42" creationId="{2130A6B8-4BC3-506C-6FAF-1F90D05D2EC2}"/>
          </ac:spMkLst>
        </pc:spChg>
        <pc:spChg chg="mod">
          <ac:chgData name="Shivaraju Jayaram" userId="e16426695b5a63c5" providerId="LiveId" clId="{4E649C4E-C243-49D2-962D-D51266D1BD30}" dt="2024-11-12T12:09:49.049" v="0"/>
          <ac:spMkLst>
            <pc:docMk/>
            <pc:sldMk cId="700710024" sldId="259"/>
            <ac:spMk id="42" creationId="{4F8103A2-32A4-19E1-19B2-220B4A52D186}"/>
          </ac:spMkLst>
        </pc:spChg>
        <pc:spChg chg="mod">
          <ac:chgData name="Shivaraju Jayaram" userId="e16426695b5a63c5" providerId="LiveId" clId="{4E649C4E-C243-49D2-962D-D51266D1BD30}" dt="2024-11-13T10:22:46.239" v="8672"/>
          <ac:spMkLst>
            <pc:docMk/>
            <pc:sldMk cId="700710024" sldId="259"/>
            <ac:spMk id="43" creationId="{2080D8A2-2BDE-24F5-7F27-E9375BA03818}"/>
          </ac:spMkLst>
        </pc:spChg>
        <pc:spChg chg="mod">
          <ac:chgData name="Shivaraju Jayaram" userId="e16426695b5a63c5" providerId="LiveId" clId="{4E649C4E-C243-49D2-962D-D51266D1BD30}" dt="2024-11-13T10:22:46.239" v="8672"/>
          <ac:spMkLst>
            <pc:docMk/>
            <pc:sldMk cId="700710024" sldId="259"/>
            <ac:spMk id="44" creationId="{71490ACA-4655-8892-AA6E-0AE9B82637A6}"/>
          </ac:spMkLst>
        </pc:spChg>
        <pc:spChg chg="mod">
          <ac:chgData name="Shivaraju Jayaram" userId="e16426695b5a63c5" providerId="LiveId" clId="{4E649C4E-C243-49D2-962D-D51266D1BD30}" dt="2024-11-12T12:09:49.049" v="0"/>
          <ac:spMkLst>
            <pc:docMk/>
            <pc:sldMk cId="700710024" sldId="259"/>
            <ac:spMk id="44" creationId="{F2B48DD6-AB56-76CD-9731-4E4F2CF6CBDC}"/>
          </ac:spMkLst>
        </pc:spChg>
        <pc:spChg chg="mod">
          <ac:chgData name="Shivaraju Jayaram" userId="e16426695b5a63c5" providerId="LiveId" clId="{4E649C4E-C243-49D2-962D-D51266D1BD30}" dt="2024-11-12T12:09:49.049" v="0"/>
          <ac:spMkLst>
            <pc:docMk/>
            <pc:sldMk cId="700710024" sldId="259"/>
            <ac:spMk id="45" creationId="{0E43B8ED-E9BB-03B4-B394-4865671C7B46}"/>
          </ac:spMkLst>
        </pc:spChg>
        <pc:spChg chg="mod">
          <ac:chgData name="Shivaraju Jayaram" userId="e16426695b5a63c5" providerId="LiveId" clId="{4E649C4E-C243-49D2-962D-D51266D1BD30}" dt="2024-11-13T10:24:37.264" v="8698" actId="255"/>
          <ac:spMkLst>
            <pc:docMk/>
            <pc:sldMk cId="700710024" sldId="259"/>
            <ac:spMk id="45" creationId="{2CD48E9C-CD8E-5F35-0B88-094C38FAC6F0}"/>
          </ac:spMkLst>
        </pc:spChg>
        <pc:spChg chg="mod">
          <ac:chgData name="Shivaraju Jayaram" userId="e16426695b5a63c5" providerId="LiveId" clId="{4E649C4E-C243-49D2-962D-D51266D1BD30}" dt="2024-11-13T10:23:47.836" v="8689" actId="404"/>
          <ac:spMkLst>
            <pc:docMk/>
            <pc:sldMk cId="700710024" sldId="259"/>
            <ac:spMk id="46" creationId="{1AA688A3-1CE9-E10E-9134-62DD01F86793}"/>
          </ac:spMkLst>
        </pc:spChg>
        <pc:spChg chg="mod">
          <ac:chgData name="Shivaraju Jayaram" userId="e16426695b5a63c5" providerId="LiveId" clId="{4E649C4E-C243-49D2-962D-D51266D1BD30}" dt="2024-11-12T12:09:49.049" v="0"/>
          <ac:spMkLst>
            <pc:docMk/>
            <pc:sldMk cId="700710024" sldId="259"/>
            <ac:spMk id="46" creationId="{F7C71B23-AB5F-85C4-DD73-335F7DC616E5}"/>
          </ac:spMkLst>
        </pc:spChg>
        <pc:spChg chg="mod">
          <ac:chgData name="Shivaraju Jayaram" userId="e16426695b5a63c5" providerId="LiveId" clId="{4E649C4E-C243-49D2-962D-D51266D1BD30}" dt="2024-11-13T10:22:46.239" v="8672"/>
          <ac:spMkLst>
            <pc:docMk/>
            <pc:sldMk cId="700710024" sldId="259"/>
            <ac:spMk id="47" creationId="{A150B2CC-AB93-3E98-B9EA-432AA44255C6}"/>
          </ac:spMkLst>
        </pc:spChg>
        <pc:spChg chg="mod">
          <ac:chgData name="Shivaraju Jayaram" userId="e16426695b5a63c5" providerId="LiveId" clId="{4E649C4E-C243-49D2-962D-D51266D1BD30}" dt="2024-11-12T12:09:49.049" v="0"/>
          <ac:spMkLst>
            <pc:docMk/>
            <pc:sldMk cId="700710024" sldId="259"/>
            <ac:spMk id="47" creationId="{C3C728B3-D0FE-D79D-B8CA-494F5290F768}"/>
          </ac:spMkLst>
        </pc:spChg>
        <pc:spChg chg="mod">
          <ac:chgData name="Shivaraju Jayaram" userId="e16426695b5a63c5" providerId="LiveId" clId="{4E649C4E-C243-49D2-962D-D51266D1BD30}" dt="2024-11-13T10:22:46.239" v="8672"/>
          <ac:spMkLst>
            <pc:docMk/>
            <pc:sldMk cId="700710024" sldId="259"/>
            <ac:spMk id="48" creationId="{02BEB4CB-21BF-FF0D-6507-FACA51C504F6}"/>
          </ac:spMkLst>
        </pc:spChg>
        <pc:spChg chg="mod">
          <ac:chgData name="Shivaraju Jayaram" userId="e16426695b5a63c5" providerId="LiveId" clId="{4E649C4E-C243-49D2-962D-D51266D1BD30}" dt="2024-11-12T12:09:49.049" v="0"/>
          <ac:spMkLst>
            <pc:docMk/>
            <pc:sldMk cId="700710024" sldId="259"/>
            <ac:spMk id="49" creationId="{4D5DA627-512F-7E3A-3B15-78C20AE10765}"/>
          </ac:spMkLst>
        </pc:spChg>
        <pc:spChg chg="mod">
          <ac:chgData name="Shivaraju Jayaram" userId="e16426695b5a63c5" providerId="LiveId" clId="{4E649C4E-C243-49D2-962D-D51266D1BD30}" dt="2024-11-13T10:22:46.239" v="8672"/>
          <ac:spMkLst>
            <pc:docMk/>
            <pc:sldMk cId="700710024" sldId="259"/>
            <ac:spMk id="49" creationId="{D18260B5-1B63-860E-7E3F-E21DE89971EA}"/>
          </ac:spMkLst>
        </pc:spChg>
        <pc:spChg chg="mod">
          <ac:chgData name="Shivaraju Jayaram" userId="e16426695b5a63c5" providerId="LiveId" clId="{4E649C4E-C243-49D2-962D-D51266D1BD30}" dt="2024-11-13T10:24:42.904" v="8699" actId="255"/>
          <ac:spMkLst>
            <pc:docMk/>
            <pc:sldMk cId="700710024" sldId="259"/>
            <ac:spMk id="50" creationId="{459C2A1F-4F83-5FD3-C8C5-395E5AF11506}"/>
          </ac:spMkLst>
        </pc:spChg>
        <pc:spChg chg="mod">
          <ac:chgData name="Shivaraju Jayaram" userId="e16426695b5a63c5" providerId="LiveId" clId="{4E649C4E-C243-49D2-962D-D51266D1BD30}" dt="2024-11-12T12:09:49.049" v="0"/>
          <ac:spMkLst>
            <pc:docMk/>
            <pc:sldMk cId="700710024" sldId="259"/>
            <ac:spMk id="50" creationId="{7CC8D0BB-1830-7BA4-890E-A16D9AEC211C}"/>
          </ac:spMkLst>
        </pc:spChg>
        <pc:spChg chg="mod">
          <ac:chgData name="Shivaraju Jayaram" userId="e16426695b5a63c5" providerId="LiveId" clId="{4E649C4E-C243-49D2-962D-D51266D1BD30}" dt="2024-11-12T12:09:49.049" v="0"/>
          <ac:spMkLst>
            <pc:docMk/>
            <pc:sldMk cId="700710024" sldId="259"/>
            <ac:spMk id="51" creationId="{1B08695C-14FE-1CBA-AAF0-B3B80184FECF}"/>
          </ac:spMkLst>
        </pc:spChg>
        <pc:spChg chg="mod">
          <ac:chgData name="Shivaraju Jayaram" userId="e16426695b5a63c5" providerId="LiveId" clId="{4E649C4E-C243-49D2-962D-D51266D1BD30}" dt="2024-11-13T10:23:44.148" v="8687" actId="404"/>
          <ac:spMkLst>
            <pc:docMk/>
            <pc:sldMk cId="700710024" sldId="259"/>
            <ac:spMk id="51" creationId="{7DFA3017-2FE2-557C-4E1C-5929F78D6888}"/>
          </ac:spMkLst>
        </pc:spChg>
        <pc:spChg chg="mod">
          <ac:chgData name="Shivaraju Jayaram" userId="e16426695b5a63c5" providerId="LiveId" clId="{4E649C4E-C243-49D2-962D-D51266D1BD30}" dt="2024-11-12T12:09:49.049" v="0"/>
          <ac:spMkLst>
            <pc:docMk/>
            <pc:sldMk cId="700710024" sldId="259"/>
            <ac:spMk id="52" creationId="{CD8F42AD-8AA9-3ADC-166C-662032D8349C}"/>
          </ac:spMkLst>
        </pc:spChg>
        <pc:spChg chg="mod">
          <ac:chgData name="Shivaraju Jayaram" userId="e16426695b5a63c5" providerId="LiveId" clId="{4E649C4E-C243-49D2-962D-D51266D1BD30}" dt="2024-11-13T10:22:46.239" v="8672"/>
          <ac:spMkLst>
            <pc:docMk/>
            <pc:sldMk cId="700710024" sldId="259"/>
            <ac:spMk id="52" creationId="{CF8C8CAB-B740-BBED-B3EF-AAE3C3611DDD}"/>
          </ac:spMkLst>
        </pc:spChg>
        <pc:spChg chg="mod">
          <ac:chgData name="Shivaraju Jayaram" userId="e16426695b5a63c5" providerId="LiveId" clId="{4E649C4E-C243-49D2-962D-D51266D1BD30}" dt="2024-11-13T10:22:46.239" v="8672"/>
          <ac:spMkLst>
            <pc:docMk/>
            <pc:sldMk cId="700710024" sldId="259"/>
            <ac:spMk id="53" creationId="{A16EFB19-E409-7EC6-AC0B-762E9C677EC7}"/>
          </ac:spMkLst>
        </pc:spChg>
        <pc:spChg chg="mod">
          <ac:chgData name="Shivaraju Jayaram" userId="e16426695b5a63c5" providerId="LiveId" clId="{4E649C4E-C243-49D2-962D-D51266D1BD30}" dt="2024-11-12T12:09:49.049" v="0"/>
          <ac:spMkLst>
            <pc:docMk/>
            <pc:sldMk cId="700710024" sldId="259"/>
            <ac:spMk id="53" creationId="{B208848B-AE9C-005B-9C31-680EC49D1F32}"/>
          </ac:spMkLst>
        </pc:spChg>
        <pc:spChg chg="mod">
          <ac:chgData name="Shivaraju Jayaram" userId="e16426695b5a63c5" providerId="LiveId" clId="{4E649C4E-C243-49D2-962D-D51266D1BD30}" dt="2024-11-13T10:22:46.239" v="8672"/>
          <ac:spMkLst>
            <pc:docMk/>
            <pc:sldMk cId="700710024" sldId="259"/>
            <ac:spMk id="54" creationId="{28431BAB-A44E-D2DC-5DF8-B72FD33DDBD5}"/>
          </ac:spMkLst>
        </pc:spChg>
        <pc:spChg chg="mod">
          <ac:chgData name="Shivaraju Jayaram" userId="e16426695b5a63c5" providerId="LiveId" clId="{4E649C4E-C243-49D2-962D-D51266D1BD30}" dt="2024-11-13T10:24:52.608" v="8700" actId="255"/>
          <ac:spMkLst>
            <pc:docMk/>
            <pc:sldMk cId="700710024" sldId="259"/>
            <ac:spMk id="55" creationId="{1288E0A4-E44D-C5F3-3558-03BE4047D61F}"/>
          </ac:spMkLst>
        </pc:spChg>
        <pc:spChg chg="mod">
          <ac:chgData name="Shivaraju Jayaram" userId="e16426695b5a63c5" providerId="LiveId" clId="{4E649C4E-C243-49D2-962D-D51266D1BD30}" dt="2024-11-12T12:09:49.049" v="0"/>
          <ac:spMkLst>
            <pc:docMk/>
            <pc:sldMk cId="700710024" sldId="259"/>
            <ac:spMk id="55" creationId="{2C44D897-C2A2-129F-3B92-D71150FC4894}"/>
          </ac:spMkLst>
        </pc:spChg>
        <pc:spChg chg="mod">
          <ac:chgData name="Shivaraju Jayaram" userId="e16426695b5a63c5" providerId="LiveId" clId="{4E649C4E-C243-49D2-962D-D51266D1BD30}" dt="2024-11-13T10:23:41.040" v="8685" actId="404"/>
          <ac:spMkLst>
            <pc:docMk/>
            <pc:sldMk cId="700710024" sldId="259"/>
            <ac:spMk id="56" creationId="{0EF553B8-17A8-4CAF-12D8-D4C59DFA71C5}"/>
          </ac:spMkLst>
        </pc:spChg>
        <pc:spChg chg="mod">
          <ac:chgData name="Shivaraju Jayaram" userId="e16426695b5a63c5" providerId="LiveId" clId="{4E649C4E-C243-49D2-962D-D51266D1BD30}" dt="2024-11-12T12:09:49.049" v="0"/>
          <ac:spMkLst>
            <pc:docMk/>
            <pc:sldMk cId="700710024" sldId="259"/>
            <ac:spMk id="56" creationId="{6D13E4E2-7102-C094-EB2D-7E70DF2E179D}"/>
          </ac:spMkLst>
        </pc:spChg>
        <pc:spChg chg="mod">
          <ac:chgData name="Shivaraju Jayaram" userId="e16426695b5a63c5" providerId="LiveId" clId="{4E649C4E-C243-49D2-962D-D51266D1BD30}" dt="2024-11-13T10:22:46.239" v="8672"/>
          <ac:spMkLst>
            <pc:docMk/>
            <pc:sldMk cId="700710024" sldId="259"/>
            <ac:spMk id="57" creationId="{F4343B12-9959-03F7-77DF-8DC6AA65FD64}"/>
          </ac:spMkLst>
        </pc:spChg>
        <pc:spChg chg="mod">
          <ac:chgData name="Shivaraju Jayaram" userId="e16426695b5a63c5" providerId="LiveId" clId="{4E649C4E-C243-49D2-962D-D51266D1BD30}" dt="2024-11-12T12:09:49.049" v="0"/>
          <ac:spMkLst>
            <pc:docMk/>
            <pc:sldMk cId="700710024" sldId="259"/>
            <ac:spMk id="57" creationId="{F76E5606-B583-1F1E-73C6-74767D64212F}"/>
          </ac:spMkLst>
        </pc:spChg>
        <pc:spChg chg="mod">
          <ac:chgData name="Shivaraju Jayaram" userId="e16426695b5a63c5" providerId="LiveId" clId="{4E649C4E-C243-49D2-962D-D51266D1BD30}" dt="2024-11-12T12:09:49.049" v="0"/>
          <ac:spMkLst>
            <pc:docMk/>
            <pc:sldMk cId="700710024" sldId="259"/>
            <ac:spMk id="58" creationId="{284B65F4-DA11-37CE-4F19-BE4942C76ADC}"/>
          </ac:spMkLst>
        </pc:spChg>
        <pc:spChg chg="mod">
          <ac:chgData name="Shivaraju Jayaram" userId="e16426695b5a63c5" providerId="LiveId" clId="{4E649C4E-C243-49D2-962D-D51266D1BD30}" dt="2024-11-13T10:22:46.239" v="8672"/>
          <ac:spMkLst>
            <pc:docMk/>
            <pc:sldMk cId="700710024" sldId="259"/>
            <ac:spMk id="58" creationId="{DD2091C2-E52B-DFDD-EBDD-DBBA4F57A588}"/>
          </ac:spMkLst>
        </pc:spChg>
        <pc:spChg chg="mod">
          <ac:chgData name="Shivaraju Jayaram" userId="e16426695b5a63c5" providerId="LiveId" clId="{4E649C4E-C243-49D2-962D-D51266D1BD30}" dt="2024-11-12T12:09:49.049" v="0"/>
          <ac:spMkLst>
            <pc:docMk/>
            <pc:sldMk cId="700710024" sldId="259"/>
            <ac:spMk id="59" creationId="{7436B5D4-A1C1-A66C-3EB6-BA2F49969579}"/>
          </ac:spMkLst>
        </pc:spChg>
        <pc:spChg chg="mod">
          <ac:chgData name="Shivaraju Jayaram" userId="e16426695b5a63c5" providerId="LiveId" clId="{4E649C4E-C243-49D2-962D-D51266D1BD30}" dt="2024-11-13T10:22:46.239" v="8672"/>
          <ac:spMkLst>
            <pc:docMk/>
            <pc:sldMk cId="700710024" sldId="259"/>
            <ac:spMk id="59" creationId="{FABEAA97-8347-738E-9CB1-766B1843EB9E}"/>
          </ac:spMkLst>
        </pc:spChg>
        <pc:spChg chg="mod">
          <ac:chgData name="Shivaraju Jayaram" userId="e16426695b5a63c5" providerId="LiveId" clId="{4E649C4E-C243-49D2-962D-D51266D1BD30}" dt="2024-11-13T10:25:30.167" v="8707" actId="255"/>
          <ac:spMkLst>
            <pc:docMk/>
            <pc:sldMk cId="700710024" sldId="259"/>
            <ac:spMk id="60" creationId="{F465DAAF-6711-758E-7052-7ED0A116F003}"/>
          </ac:spMkLst>
        </pc:spChg>
        <pc:spChg chg="mod">
          <ac:chgData name="Shivaraju Jayaram" userId="e16426695b5a63c5" providerId="LiveId" clId="{4E649C4E-C243-49D2-962D-D51266D1BD30}" dt="2024-11-12T12:09:49.049" v="0"/>
          <ac:spMkLst>
            <pc:docMk/>
            <pc:sldMk cId="700710024" sldId="259"/>
            <ac:spMk id="61" creationId="{48956DDC-EBD1-B6FB-3F30-693F16B4947F}"/>
          </ac:spMkLst>
        </pc:spChg>
        <pc:spChg chg="mod">
          <ac:chgData name="Shivaraju Jayaram" userId="e16426695b5a63c5" providerId="LiveId" clId="{4E649C4E-C243-49D2-962D-D51266D1BD30}" dt="2024-11-13T10:23:37.169" v="8683" actId="404"/>
          <ac:spMkLst>
            <pc:docMk/>
            <pc:sldMk cId="700710024" sldId="259"/>
            <ac:spMk id="61" creationId="{BA401933-9817-61A5-237C-B239B1041331}"/>
          </ac:spMkLst>
        </pc:spChg>
        <pc:spChg chg="mod">
          <ac:chgData name="Shivaraju Jayaram" userId="e16426695b5a63c5" providerId="LiveId" clId="{4E649C4E-C243-49D2-962D-D51266D1BD30}" dt="2024-11-13T10:22:46.239" v="8672"/>
          <ac:spMkLst>
            <pc:docMk/>
            <pc:sldMk cId="700710024" sldId="259"/>
            <ac:spMk id="62" creationId="{4B8690E4-2EC4-92B9-D69C-49C2D282E145}"/>
          </ac:spMkLst>
        </pc:spChg>
        <pc:spChg chg="mod">
          <ac:chgData name="Shivaraju Jayaram" userId="e16426695b5a63c5" providerId="LiveId" clId="{4E649C4E-C243-49D2-962D-D51266D1BD30}" dt="2024-11-12T12:09:49.049" v="0"/>
          <ac:spMkLst>
            <pc:docMk/>
            <pc:sldMk cId="700710024" sldId="259"/>
            <ac:spMk id="62" creationId="{7349D08E-0E11-2A28-EC62-E9F088A28EAF}"/>
          </ac:spMkLst>
        </pc:spChg>
        <pc:spChg chg="mod">
          <ac:chgData name="Shivaraju Jayaram" userId="e16426695b5a63c5" providerId="LiveId" clId="{4E649C4E-C243-49D2-962D-D51266D1BD30}" dt="2024-11-13T10:22:46.239" v="8672"/>
          <ac:spMkLst>
            <pc:docMk/>
            <pc:sldMk cId="700710024" sldId="259"/>
            <ac:spMk id="63" creationId="{33F5EF7D-71E2-4773-735F-B7CCAE144E13}"/>
          </ac:spMkLst>
        </pc:spChg>
        <pc:spChg chg="mod">
          <ac:chgData name="Shivaraju Jayaram" userId="e16426695b5a63c5" providerId="LiveId" clId="{4E649C4E-C243-49D2-962D-D51266D1BD30}" dt="2024-11-12T12:09:49.049" v="0"/>
          <ac:spMkLst>
            <pc:docMk/>
            <pc:sldMk cId="700710024" sldId="259"/>
            <ac:spMk id="63" creationId="{EDE32821-0A5E-7E1C-ECD7-78DFB20A5187}"/>
          </ac:spMkLst>
        </pc:spChg>
        <pc:spChg chg="mod">
          <ac:chgData name="Shivaraju Jayaram" userId="e16426695b5a63c5" providerId="LiveId" clId="{4E649C4E-C243-49D2-962D-D51266D1BD30}" dt="2024-11-12T12:14:09.871" v="36" actId="688"/>
          <ac:spMkLst>
            <pc:docMk/>
            <pc:sldMk cId="700710024" sldId="259"/>
            <ac:spMk id="64" creationId="{304FAE5A-E0F4-87B5-A29E-61981EE44240}"/>
          </ac:spMkLst>
        </pc:spChg>
        <pc:spChg chg="mod">
          <ac:chgData name="Shivaraju Jayaram" userId="e16426695b5a63c5" providerId="LiveId" clId="{4E649C4E-C243-49D2-962D-D51266D1BD30}" dt="2024-11-13T10:25:20.528" v="8706" actId="255"/>
          <ac:spMkLst>
            <pc:docMk/>
            <pc:sldMk cId="700710024" sldId="259"/>
            <ac:spMk id="64" creationId="{59DC32A9-02DC-20CA-7071-B7C99FDBE943}"/>
          </ac:spMkLst>
        </pc:spChg>
        <pc:spChg chg="mod">
          <ac:chgData name="Shivaraju Jayaram" userId="e16426695b5a63c5" providerId="LiveId" clId="{4E649C4E-C243-49D2-962D-D51266D1BD30}" dt="2024-11-12T12:14:05.038" v="35" actId="688"/>
          <ac:spMkLst>
            <pc:docMk/>
            <pc:sldMk cId="700710024" sldId="259"/>
            <ac:spMk id="65" creationId="{BB508409-DAE6-2C56-C2F2-C459FDC587AE}"/>
          </ac:spMkLst>
        </pc:spChg>
        <pc:spChg chg="mod">
          <ac:chgData name="Shivaraju Jayaram" userId="e16426695b5a63c5" providerId="LiveId" clId="{4E649C4E-C243-49D2-962D-D51266D1BD30}" dt="2024-11-13T10:23:33.375" v="8681" actId="255"/>
          <ac:spMkLst>
            <pc:docMk/>
            <pc:sldMk cId="700710024" sldId="259"/>
            <ac:spMk id="65" creationId="{BD1AF0AD-855D-5914-239D-4C83B2031C20}"/>
          </ac:spMkLst>
        </pc:spChg>
        <pc:spChg chg="mod">
          <ac:chgData name="Shivaraju Jayaram" userId="e16426695b5a63c5" providerId="LiveId" clId="{4E649C4E-C243-49D2-962D-D51266D1BD30}" dt="2024-11-13T10:22:46.239" v="8672"/>
          <ac:spMkLst>
            <pc:docMk/>
            <pc:sldMk cId="700710024" sldId="259"/>
            <ac:spMk id="66" creationId="{C19124D2-DD21-F150-420D-781ECEF38C62}"/>
          </ac:spMkLst>
        </pc:spChg>
        <pc:spChg chg="add del mod topLvl">
          <ac:chgData name="Shivaraju Jayaram" userId="e16426695b5a63c5" providerId="LiveId" clId="{4E649C4E-C243-49D2-962D-D51266D1BD30}" dt="2024-11-13T10:16:18.105" v="8639" actId="478"/>
          <ac:spMkLst>
            <pc:docMk/>
            <pc:sldMk cId="700710024" sldId="259"/>
            <ac:spMk id="67" creationId="{A13C4568-7889-5AC0-5255-421723B8CFDB}"/>
          </ac:spMkLst>
        </pc:spChg>
        <pc:spChg chg="add del mod topLvl">
          <ac:chgData name="Shivaraju Jayaram" userId="e16426695b5a63c5" providerId="LiveId" clId="{4E649C4E-C243-49D2-962D-D51266D1BD30}" dt="2024-11-13T10:16:18.105" v="8639" actId="478"/>
          <ac:spMkLst>
            <pc:docMk/>
            <pc:sldMk cId="700710024" sldId="259"/>
            <ac:spMk id="68" creationId="{87269B7B-63C0-3463-2FB6-28148F7C0CC4}"/>
          </ac:spMkLst>
        </pc:spChg>
        <pc:spChg chg="add del mod topLvl">
          <ac:chgData name="Shivaraju Jayaram" userId="e16426695b5a63c5" providerId="LiveId" clId="{4E649C4E-C243-49D2-962D-D51266D1BD30}" dt="2024-11-13T10:16:18.105" v="8639" actId="478"/>
          <ac:spMkLst>
            <pc:docMk/>
            <pc:sldMk cId="700710024" sldId="259"/>
            <ac:spMk id="69" creationId="{6AA9D5FF-6464-3EF2-698B-3E63690B03DB}"/>
          </ac:spMkLst>
        </pc:spChg>
        <pc:spChg chg="mod">
          <ac:chgData name="Shivaraju Jayaram" userId="e16426695b5a63c5" providerId="LiveId" clId="{4E649C4E-C243-49D2-962D-D51266D1BD30}" dt="2024-11-12T12:45:49.473" v="716" actId="164"/>
          <ac:spMkLst>
            <pc:docMk/>
            <pc:sldMk cId="700710024" sldId="259"/>
            <ac:spMk id="71" creationId="{8A38E6C1-68CB-667C-6591-B58C3AB0AFB2}"/>
          </ac:spMkLst>
        </pc:spChg>
        <pc:spChg chg="mod">
          <ac:chgData name="Shivaraju Jayaram" userId="e16426695b5a63c5" providerId="LiveId" clId="{4E649C4E-C243-49D2-962D-D51266D1BD30}" dt="2024-11-12T12:45:49.473" v="716" actId="164"/>
          <ac:spMkLst>
            <pc:docMk/>
            <pc:sldMk cId="700710024" sldId="259"/>
            <ac:spMk id="72" creationId="{C3AE02C7-472C-DD5D-5E48-6E31D6C3E6A7}"/>
          </ac:spMkLst>
        </pc:spChg>
        <pc:spChg chg="mod">
          <ac:chgData name="Shivaraju Jayaram" userId="e16426695b5a63c5" providerId="LiveId" clId="{4E649C4E-C243-49D2-962D-D51266D1BD30}" dt="2024-11-12T12:45:49.473" v="716" actId="164"/>
          <ac:spMkLst>
            <pc:docMk/>
            <pc:sldMk cId="700710024" sldId="259"/>
            <ac:spMk id="73" creationId="{B02EE590-135E-0DE0-00C2-37B41906FC0B}"/>
          </ac:spMkLst>
        </pc:spChg>
        <pc:spChg chg="mod">
          <ac:chgData name="Shivaraju Jayaram" userId="e16426695b5a63c5" providerId="LiveId" clId="{4E649C4E-C243-49D2-962D-D51266D1BD30}" dt="2024-11-12T12:45:49.473" v="716" actId="164"/>
          <ac:spMkLst>
            <pc:docMk/>
            <pc:sldMk cId="700710024" sldId="259"/>
            <ac:spMk id="74" creationId="{B56F1442-188B-46CC-1AA5-6CC1CE7A07F0}"/>
          </ac:spMkLst>
        </pc:spChg>
        <pc:spChg chg="mod">
          <ac:chgData name="Shivaraju Jayaram" userId="e16426695b5a63c5" providerId="LiveId" clId="{4E649C4E-C243-49D2-962D-D51266D1BD30}" dt="2024-11-12T12:45:49.473" v="716" actId="164"/>
          <ac:spMkLst>
            <pc:docMk/>
            <pc:sldMk cId="700710024" sldId="259"/>
            <ac:spMk id="75" creationId="{8BA48605-6487-66EC-124F-4B53B30FDB5B}"/>
          </ac:spMkLst>
        </pc:spChg>
        <pc:spChg chg="mod topLvl">
          <ac:chgData name="Shivaraju Jayaram" userId="e16426695b5a63c5" providerId="LiveId" clId="{4E649C4E-C243-49D2-962D-D51266D1BD30}" dt="2024-11-13T10:08:02.034" v="8598" actId="164"/>
          <ac:spMkLst>
            <pc:docMk/>
            <pc:sldMk cId="700710024" sldId="259"/>
            <ac:spMk id="77" creationId="{EE471F03-2B43-98B0-BD93-3BC18105E931}"/>
          </ac:spMkLst>
        </pc:spChg>
        <pc:spChg chg="mod topLvl">
          <ac:chgData name="Shivaraju Jayaram" userId="e16426695b5a63c5" providerId="LiveId" clId="{4E649C4E-C243-49D2-962D-D51266D1BD30}" dt="2024-11-13T10:08:02.034" v="8598" actId="164"/>
          <ac:spMkLst>
            <pc:docMk/>
            <pc:sldMk cId="700710024" sldId="259"/>
            <ac:spMk id="78" creationId="{985B02BF-122E-9B44-DBB2-6BD56474CDED}"/>
          </ac:spMkLst>
        </pc:spChg>
        <pc:spChg chg="mod topLvl">
          <ac:chgData name="Shivaraju Jayaram" userId="e16426695b5a63c5" providerId="LiveId" clId="{4E649C4E-C243-49D2-962D-D51266D1BD30}" dt="2024-11-13T10:08:02.034" v="8598" actId="164"/>
          <ac:spMkLst>
            <pc:docMk/>
            <pc:sldMk cId="700710024" sldId="259"/>
            <ac:spMk id="79" creationId="{C543A630-938F-DC72-33C8-0562759D6C50}"/>
          </ac:spMkLst>
        </pc:spChg>
        <pc:spChg chg="mod topLvl">
          <ac:chgData name="Shivaraju Jayaram" userId="e16426695b5a63c5" providerId="LiveId" clId="{4E649C4E-C243-49D2-962D-D51266D1BD30}" dt="2024-11-13T10:08:02.034" v="8598" actId="164"/>
          <ac:spMkLst>
            <pc:docMk/>
            <pc:sldMk cId="700710024" sldId="259"/>
            <ac:spMk id="80" creationId="{CD2EC0EE-B4D6-E52F-4759-FC1855B410E0}"/>
          </ac:spMkLst>
        </pc:spChg>
        <pc:spChg chg="mod topLvl">
          <ac:chgData name="Shivaraju Jayaram" userId="e16426695b5a63c5" providerId="LiveId" clId="{4E649C4E-C243-49D2-962D-D51266D1BD30}" dt="2024-11-13T10:08:02.034" v="8598" actId="164"/>
          <ac:spMkLst>
            <pc:docMk/>
            <pc:sldMk cId="700710024" sldId="259"/>
            <ac:spMk id="81" creationId="{8074900F-6155-D613-363A-CC01B55B781B}"/>
          </ac:spMkLst>
        </pc:spChg>
        <pc:spChg chg="mod topLvl">
          <ac:chgData name="Shivaraju Jayaram" userId="e16426695b5a63c5" providerId="LiveId" clId="{4E649C4E-C243-49D2-962D-D51266D1BD30}" dt="2024-11-13T10:08:11.673" v="8599" actId="164"/>
          <ac:spMkLst>
            <pc:docMk/>
            <pc:sldMk cId="700710024" sldId="259"/>
            <ac:spMk id="83" creationId="{0CD77B6F-B696-2C2E-6F48-340345F6A6A3}"/>
          </ac:spMkLst>
        </pc:spChg>
        <pc:spChg chg="mod topLvl">
          <ac:chgData name="Shivaraju Jayaram" userId="e16426695b5a63c5" providerId="LiveId" clId="{4E649C4E-C243-49D2-962D-D51266D1BD30}" dt="2024-11-13T10:08:11.673" v="8599" actId="164"/>
          <ac:spMkLst>
            <pc:docMk/>
            <pc:sldMk cId="700710024" sldId="259"/>
            <ac:spMk id="84" creationId="{B7FF5E6A-3444-DEC5-443A-7332BE910638}"/>
          </ac:spMkLst>
        </pc:spChg>
        <pc:spChg chg="mod topLvl">
          <ac:chgData name="Shivaraju Jayaram" userId="e16426695b5a63c5" providerId="LiveId" clId="{4E649C4E-C243-49D2-962D-D51266D1BD30}" dt="2024-11-13T10:08:11.673" v="8599" actId="164"/>
          <ac:spMkLst>
            <pc:docMk/>
            <pc:sldMk cId="700710024" sldId="259"/>
            <ac:spMk id="85" creationId="{495A55BF-88F8-1A72-6EE3-689FABEE6CA8}"/>
          </ac:spMkLst>
        </pc:spChg>
        <pc:spChg chg="mod topLvl">
          <ac:chgData name="Shivaraju Jayaram" userId="e16426695b5a63c5" providerId="LiveId" clId="{4E649C4E-C243-49D2-962D-D51266D1BD30}" dt="2024-11-13T10:08:11.673" v="8599" actId="164"/>
          <ac:spMkLst>
            <pc:docMk/>
            <pc:sldMk cId="700710024" sldId="259"/>
            <ac:spMk id="86" creationId="{D21711D8-85ED-939C-DF82-BA800EF6FB26}"/>
          </ac:spMkLst>
        </pc:spChg>
        <pc:spChg chg="mod topLvl">
          <ac:chgData name="Shivaraju Jayaram" userId="e16426695b5a63c5" providerId="LiveId" clId="{4E649C4E-C243-49D2-962D-D51266D1BD30}" dt="2024-11-13T10:08:11.673" v="8599" actId="164"/>
          <ac:spMkLst>
            <pc:docMk/>
            <pc:sldMk cId="700710024" sldId="259"/>
            <ac:spMk id="87" creationId="{823B87E2-9790-FAF8-ABD5-2366FCDE673A}"/>
          </ac:spMkLst>
        </pc:spChg>
        <pc:spChg chg="mod">
          <ac:chgData name="Shivaraju Jayaram" userId="e16426695b5a63c5" providerId="LiveId" clId="{4E649C4E-C243-49D2-962D-D51266D1BD30}" dt="2024-11-12T12:45:49.473" v="716" actId="164"/>
          <ac:spMkLst>
            <pc:docMk/>
            <pc:sldMk cId="700710024" sldId="259"/>
            <ac:spMk id="89" creationId="{A74FB3FA-0B20-0B71-2F82-D4ABE56B9CDC}"/>
          </ac:spMkLst>
        </pc:spChg>
        <pc:spChg chg="mod">
          <ac:chgData name="Shivaraju Jayaram" userId="e16426695b5a63c5" providerId="LiveId" clId="{4E649C4E-C243-49D2-962D-D51266D1BD30}" dt="2024-11-12T12:45:49.473" v="716" actId="164"/>
          <ac:spMkLst>
            <pc:docMk/>
            <pc:sldMk cId="700710024" sldId="259"/>
            <ac:spMk id="90" creationId="{A85ECB90-8918-240B-4E56-FFD517E38C03}"/>
          </ac:spMkLst>
        </pc:spChg>
        <pc:spChg chg="mod">
          <ac:chgData name="Shivaraju Jayaram" userId="e16426695b5a63c5" providerId="LiveId" clId="{4E649C4E-C243-49D2-962D-D51266D1BD30}" dt="2024-11-12T12:45:49.473" v="716" actId="164"/>
          <ac:spMkLst>
            <pc:docMk/>
            <pc:sldMk cId="700710024" sldId="259"/>
            <ac:spMk id="91" creationId="{3724C61B-64DF-4701-E7AA-3C57CFD8F235}"/>
          </ac:spMkLst>
        </pc:spChg>
        <pc:spChg chg="mod">
          <ac:chgData name="Shivaraju Jayaram" userId="e16426695b5a63c5" providerId="LiveId" clId="{4E649C4E-C243-49D2-962D-D51266D1BD30}" dt="2024-11-12T12:45:49.473" v="716" actId="164"/>
          <ac:spMkLst>
            <pc:docMk/>
            <pc:sldMk cId="700710024" sldId="259"/>
            <ac:spMk id="92" creationId="{82E5EB72-177A-8B31-60A6-2CADA3DA717E}"/>
          </ac:spMkLst>
        </pc:spChg>
        <pc:spChg chg="mod">
          <ac:chgData name="Shivaraju Jayaram" userId="e16426695b5a63c5" providerId="LiveId" clId="{4E649C4E-C243-49D2-962D-D51266D1BD30}" dt="2024-11-12T12:45:49.473" v="716" actId="164"/>
          <ac:spMkLst>
            <pc:docMk/>
            <pc:sldMk cId="700710024" sldId="259"/>
            <ac:spMk id="93" creationId="{4332BD4D-EAEB-8141-9F83-C2864F3ECD4F}"/>
          </ac:spMkLst>
        </pc:spChg>
        <pc:spChg chg="mod">
          <ac:chgData name="Shivaraju Jayaram" userId="e16426695b5a63c5" providerId="LiveId" clId="{4E649C4E-C243-49D2-962D-D51266D1BD30}" dt="2024-11-12T12:45:49.473" v="716" actId="164"/>
          <ac:spMkLst>
            <pc:docMk/>
            <pc:sldMk cId="700710024" sldId="259"/>
            <ac:spMk id="95" creationId="{878923B5-6EAC-D136-64BC-5FB826172D4A}"/>
          </ac:spMkLst>
        </pc:spChg>
        <pc:spChg chg="mod">
          <ac:chgData name="Shivaraju Jayaram" userId="e16426695b5a63c5" providerId="LiveId" clId="{4E649C4E-C243-49D2-962D-D51266D1BD30}" dt="2024-11-12T12:45:49.473" v="716" actId="164"/>
          <ac:spMkLst>
            <pc:docMk/>
            <pc:sldMk cId="700710024" sldId="259"/>
            <ac:spMk id="96" creationId="{EA3FC714-72F4-A911-36CB-2E7E2DB45E38}"/>
          </ac:spMkLst>
        </pc:spChg>
        <pc:spChg chg="mod">
          <ac:chgData name="Shivaraju Jayaram" userId="e16426695b5a63c5" providerId="LiveId" clId="{4E649C4E-C243-49D2-962D-D51266D1BD30}" dt="2024-11-12T12:45:49.473" v="716" actId="164"/>
          <ac:spMkLst>
            <pc:docMk/>
            <pc:sldMk cId="700710024" sldId="259"/>
            <ac:spMk id="97" creationId="{E85B0346-5858-6FD9-5A00-854913A1D849}"/>
          </ac:spMkLst>
        </pc:spChg>
        <pc:spChg chg="mod">
          <ac:chgData name="Shivaraju Jayaram" userId="e16426695b5a63c5" providerId="LiveId" clId="{4E649C4E-C243-49D2-962D-D51266D1BD30}" dt="2024-11-12T12:45:49.473" v="716" actId="164"/>
          <ac:spMkLst>
            <pc:docMk/>
            <pc:sldMk cId="700710024" sldId="259"/>
            <ac:spMk id="98" creationId="{C29E12B3-8427-16B6-F2BE-83E7817E802A}"/>
          </ac:spMkLst>
        </pc:spChg>
        <pc:spChg chg="mod">
          <ac:chgData name="Shivaraju Jayaram" userId="e16426695b5a63c5" providerId="LiveId" clId="{4E649C4E-C243-49D2-962D-D51266D1BD30}" dt="2024-11-12T12:45:49.473" v="716" actId="164"/>
          <ac:spMkLst>
            <pc:docMk/>
            <pc:sldMk cId="700710024" sldId="259"/>
            <ac:spMk id="99" creationId="{FAA3AC44-D6EF-BF0C-A2A4-A11C6E775CAF}"/>
          </ac:spMkLst>
        </pc:spChg>
        <pc:spChg chg="mod">
          <ac:chgData name="Shivaraju Jayaram" userId="e16426695b5a63c5" providerId="LiveId" clId="{4E649C4E-C243-49D2-962D-D51266D1BD30}" dt="2024-11-12T12:45:49.473" v="716" actId="164"/>
          <ac:spMkLst>
            <pc:docMk/>
            <pc:sldMk cId="700710024" sldId="259"/>
            <ac:spMk id="101" creationId="{6C970F8D-1F50-24F6-E5CE-14285C512A16}"/>
          </ac:spMkLst>
        </pc:spChg>
        <pc:spChg chg="mod">
          <ac:chgData name="Shivaraju Jayaram" userId="e16426695b5a63c5" providerId="LiveId" clId="{4E649C4E-C243-49D2-962D-D51266D1BD30}" dt="2024-11-12T12:45:49.473" v="716" actId="164"/>
          <ac:spMkLst>
            <pc:docMk/>
            <pc:sldMk cId="700710024" sldId="259"/>
            <ac:spMk id="102" creationId="{33A28502-AE08-91D8-4DB0-A3A394A7FAAF}"/>
          </ac:spMkLst>
        </pc:spChg>
        <pc:spChg chg="mod">
          <ac:chgData name="Shivaraju Jayaram" userId="e16426695b5a63c5" providerId="LiveId" clId="{4E649C4E-C243-49D2-962D-D51266D1BD30}" dt="2024-11-12T12:45:49.473" v="716" actId="164"/>
          <ac:spMkLst>
            <pc:docMk/>
            <pc:sldMk cId="700710024" sldId="259"/>
            <ac:spMk id="103" creationId="{0406AE31-0FB1-023C-7F2A-5070BB382524}"/>
          </ac:spMkLst>
        </pc:spChg>
        <pc:spChg chg="mod">
          <ac:chgData name="Shivaraju Jayaram" userId="e16426695b5a63c5" providerId="LiveId" clId="{4E649C4E-C243-49D2-962D-D51266D1BD30}" dt="2024-11-12T12:45:49.473" v="716" actId="164"/>
          <ac:spMkLst>
            <pc:docMk/>
            <pc:sldMk cId="700710024" sldId="259"/>
            <ac:spMk id="104" creationId="{6B171908-CCBF-6226-401D-E238D472A0BA}"/>
          </ac:spMkLst>
        </pc:spChg>
        <pc:spChg chg="mod">
          <ac:chgData name="Shivaraju Jayaram" userId="e16426695b5a63c5" providerId="LiveId" clId="{4E649C4E-C243-49D2-962D-D51266D1BD30}" dt="2024-11-12T12:45:49.473" v="716" actId="164"/>
          <ac:spMkLst>
            <pc:docMk/>
            <pc:sldMk cId="700710024" sldId="259"/>
            <ac:spMk id="106" creationId="{AEC573F7-8298-1222-4117-5EF91DA914CB}"/>
          </ac:spMkLst>
        </pc:spChg>
        <pc:spChg chg="mod">
          <ac:chgData name="Shivaraju Jayaram" userId="e16426695b5a63c5" providerId="LiveId" clId="{4E649C4E-C243-49D2-962D-D51266D1BD30}" dt="2024-11-12T12:45:49.473" v="716" actId="164"/>
          <ac:spMkLst>
            <pc:docMk/>
            <pc:sldMk cId="700710024" sldId="259"/>
            <ac:spMk id="107" creationId="{300A8BC4-039F-E57C-0B9B-8850336C8982}"/>
          </ac:spMkLst>
        </pc:spChg>
        <pc:spChg chg="mod">
          <ac:chgData name="Shivaraju Jayaram" userId="e16426695b5a63c5" providerId="LiveId" clId="{4E649C4E-C243-49D2-962D-D51266D1BD30}" dt="2024-11-12T12:45:49.473" v="716" actId="164"/>
          <ac:spMkLst>
            <pc:docMk/>
            <pc:sldMk cId="700710024" sldId="259"/>
            <ac:spMk id="108" creationId="{9E628077-BA18-57F5-4F8B-A79E10A005D9}"/>
          </ac:spMkLst>
        </pc:spChg>
        <pc:spChg chg="mod">
          <ac:chgData name="Shivaraju Jayaram" userId="e16426695b5a63c5" providerId="LiveId" clId="{4E649C4E-C243-49D2-962D-D51266D1BD30}" dt="2024-11-12T12:45:49.473" v="716" actId="164"/>
          <ac:spMkLst>
            <pc:docMk/>
            <pc:sldMk cId="700710024" sldId="259"/>
            <ac:spMk id="109" creationId="{048629A1-62B9-7231-6B55-B900C62B127A}"/>
          </ac:spMkLst>
        </pc:spChg>
        <pc:spChg chg="mod">
          <ac:chgData name="Shivaraju Jayaram" userId="e16426695b5a63c5" providerId="LiveId" clId="{4E649C4E-C243-49D2-962D-D51266D1BD30}" dt="2024-11-12T12:45:49.473" v="716" actId="164"/>
          <ac:spMkLst>
            <pc:docMk/>
            <pc:sldMk cId="700710024" sldId="259"/>
            <ac:spMk id="111" creationId="{C126F414-5940-A792-124E-7B4F8EBDDB2F}"/>
          </ac:spMkLst>
        </pc:spChg>
        <pc:spChg chg="mod">
          <ac:chgData name="Shivaraju Jayaram" userId="e16426695b5a63c5" providerId="LiveId" clId="{4E649C4E-C243-49D2-962D-D51266D1BD30}" dt="2024-11-12T12:45:49.473" v="716" actId="164"/>
          <ac:spMkLst>
            <pc:docMk/>
            <pc:sldMk cId="700710024" sldId="259"/>
            <ac:spMk id="112" creationId="{BE5430F6-E070-5965-47FC-1395C21294E5}"/>
          </ac:spMkLst>
        </pc:spChg>
        <pc:spChg chg="mod">
          <ac:chgData name="Shivaraju Jayaram" userId="e16426695b5a63c5" providerId="LiveId" clId="{4E649C4E-C243-49D2-962D-D51266D1BD30}" dt="2024-11-12T12:45:49.473" v="716" actId="164"/>
          <ac:spMkLst>
            <pc:docMk/>
            <pc:sldMk cId="700710024" sldId="259"/>
            <ac:spMk id="113" creationId="{427A8B1C-E0E2-DA44-71E3-D39F1C337B12}"/>
          </ac:spMkLst>
        </pc:spChg>
        <pc:spChg chg="mod">
          <ac:chgData name="Shivaraju Jayaram" userId="e16426695b5a63c5" providerId="LiveId" clId="{4E649C4E-C243-49D2-962D-D51266D1BD30}" dt="2024-11-12T12:45:49.473" v="716" actId="164"/>
          <ac:spMkLst>
            <pc:docMk/>
            <pc:sldMk cId="700710024" sldId="259"/>
            <ac:spMk id="114" creationId="{086C2424-3630-E619-01CE-D55788D7F418}"/>
          </ac:spMkLst>
        </pc:spChg>
        <pc:spChg chg="mod">
          <ac:chgData name="Shivaraju Jayaram" userId="e16426695b5a63c5" providerId="LiveId" clId="{4E649C4E-C243-49D2-962D-D51266D1BD30}" dt="2024-11-12T12:45:49.473" v="716" actId="164"/>
          <ac:spMkLst>
            <pc:docMk/>
            <pc:sldMk cId="700710024" sldId="259"/>
            <ac:spMk id="115" creationId="{917CB31E-D5AF-146D-E16B-5EEB2A7C914E}"/>
          </ac:spMkLst>
        </pc:spChg>
        <pc:spChg chg="mod topLvl">
          <ac:chgData name="Shivaraju Jayaram" userId="e16426695b5a63c5" providerId="LiveId" clId="{4E649C4E-C243-49D2-962D-D51266D1BD30}" dt="2024-11-13T10:07:42.242" v="8596" actId="164"/>
          <ac:spMkLst>
            <pc:docMk/>
            <pc:sldMk cId="700710024" sldId="259"/>
            <ac:spMk id="117" creationId="{34DEC462-9757-352C-B1D5-7215E050007E}"/>
          </ac:spMkLst>
        </pc:spChg>
        <pc:spChg chg="mod topLvl">
          <ac:chgData name="Shivaraju Jayaram" userId="e16426695b5a63c5" providerId="LiveId" clId="{4E649C4E-C243-49D2-962D-D51266D1BD30}" dt="2024-11-13T10:07:42.242" v="8596" actId="164"/>
          <ac:spMkLst>
            <pc:docMk/>
            <pc:sldMk cId="700710024" sldId="259"/>
            <ac:spMk id="118" creationId="{B69247DD-37E5-7B8F-14C6-898BB393FAE9}"/>
          </ac:spMkLst>
        </pc:spChg>
        <pc:spChg chg="mod topLvl">
          <ac:chgData name="Shivaraju Jayaram" userId="e16426695b5a63c5" providerId="LiveId" clId="{4E649C4E-C243-49D2-962D-D51266D1BD30}" dt="2024-11-13T10:07:42.242" v="8596" actId="164"/>
          <ac:spMkLst>
            <pc:docMk/>
            <pc:sldMk cId="700710024" sldId="259"/>
            <ac:spMk id="119" creationId="{4766FEB6-888B-B59A-4E4D-29C0A3C740C2}"/>
          </ac:spMkLst>
        </pc:spChg>
        <pc:spChg chg="mod topLvl">
          <ac:chgData name="Shivaraju Jayaram" userId="e16426695b5a63c5" providerId="LiveId" clId="{4E649C4E-C243-49D2-962D-D51266D1BD30}" dt="2024-11-13T10:07:42.242" v="8596" actId="164"/>
          <ac:spMkLst>
            <pc:docMk/>
            <pc:sldMk cId="700710024" sldId="259"/>
            <ac:spMk id="120" creationId="{7A4ACC01-4BFB-CB4C-B1B2-50BEED1B2B98}"/>
          </ac:spMkLst>
        </pc:spChg>
        <pc:spChg chg="mod topLvl">
          <ac:chgData name="Shivaraju Jayaram" userId="e16426695b5a63c5" providerId="LiveId" clId="{4E649C4E-C243-49D2-962D-D51266D1BD30}" dt="2024-11-13T10:07:42.242" v="8596" actId="164"/>
          <ac:spMkLst>
            <pc:docMk/>
            <pc:sldMk cId="700710024" sldId="259"/>
            <ac:spMk id="121" creationId="{F657B15A-6D31-B5EF-7007-8B83DF6BD202}"/>
          </ac:spMkLst>
        </pc:spChg>
        <pc:spChg chg="mod topLvl">
          <ac:chgData name="Shivaraju Jayaram" userId="e16426695b5a63c5" providerId="LiveId" clId="{4E649C4E-C243-49D2-962D-D51266D1BD30}" dt="2024-11-13T10:07:51.395" v="8597" actId="164"/>
          <ac:spMkLst>
            <pc:docMk/>
            <pc:sldMk cId="700710024" sldId="259"/>
            <ac:spMk id="123" creationId="{08868BC0-C266-C2F5-C4EF-5AFDC05CEC8B}"/>
          </ac:spMkLst>
        </pc:spChg>
        <pc:spChg chg="mod topLvl">
          <ac:chgData name="Shivaraju Jayaram" userId="e16426695b5a63c5" providerId="LiveId" clId="{4E649C4E-C243-49D2-962D-D51266D1BD30}" dt="2024-11-13T10:07:51.395" v="8597" actId="164"/>
          <ac:spMkLst>
            <pc:docMk/>
            <pc:sldMk cId="700710024" sldId="259"/>
            <ac:spMk id="124" creationId="{F5855062-EBE9-9F7D-5261-C0E8F0A7371B}"/>
          </ac:spMkLst>
        </pc:spChg>
        <pc:spChg chg="mod topLvl">
          <ac:chgData name="Shivaraju Jayaram" userId="e16426695b5a63c5" providerId="LiveId" clId="{4E649C4E-C243-49D2-962D-D51266D1BD30}" dt="2024-11-13T10:07:51.395" v="8597" actId="164"/>
          <ac:spMkLst>
            <pc:docMk/>
            <pc:sldMk cId="700710024" sldId="259"/>
            <ac:spMk id="125" creationId="{4959AC34-BD5E-9C5E-09DB-16C0B43E9738}"/>
          </ac:spMkLst>
        </pc:spChg>
        <pc:spChg chg="mod topLvl">
          <ac:chgData name="Shivaraju Jayaram" userId="e16426695b5a63c5" providerId="LiveId" clId="{4E649C4E-C243-49D2-962D-D51266D1BD30}" dt="2024-11-13T10:07:51.395" v="8597" actId="164"/>
          <ac:spMkLst>
            <pc:docMk/>
            <pc:sldMk cId="700710024" sldId="259"/>
            <ac:spMk id="126" creationId="{5ED10686-0DAA-8B58-DC07-273B3A8CE123}"/>
          </ac:spMkLst>
        </pc:spChg>
        <pc:spChg chg="mod topLvl">
          <ac:chgData name="Shivaraju Jayaram" userId="e16426695b5a63c5" providerId="LiveId" clId="{4E649C4E-C243-49D2-962D-D51266D1BD30}" dt="2024-11-13T10:07:51.395" v="8597" actId="164"/>
          <ac:spMkLst>
            <pc:docMk/>
            <pc:sldMk cId="700710024" sldId="259"/>
            <ac:spMk id="127" creationId="{B8E9E76F-707E-EE90-3E05-A12B86BE02D7}"/>
          </ac:spMkLst>
        </pc:spChg>
        <pc:spChg chg="mod">
          <ac:chgData name="Shivaraju Jayaram" userId="e16426695b5a63c5" providerId="LiveId" clId="{4E649C4E-C243-49D2-962D-D51266D1BD30}" dt="2024-11-13T10:22:46.239" v="8672"/>
          <ac:spMkLst>
            <pc:docMk/>
            <pc:sldMk cId="700710024" sldId="259"/>
            <ac:spMk id="128" creationId="{1E719411-1966-F66C-3916-1DD061C1C3E4}"/>
          </ac:spMkLst>
        </pc:spChg>
        <pc:spChg chg="mod">
          <ac:chgData name="Shivaraju Jayaram" userId="e16426695b5a63c5" providerId="LiveId" clId="{4E649C4E-C243-49D2-962D-D51266D1BD30}" dt="2024-11-13T10:22:46.239" v="8672"/>
          <ac:spMkLst>
            <pc:docMk/>
            <pc:sldMk cId="700710024" sldId="259"/>
            <ac:spMk id="129" creationId="{4FC62421-2D2F-8758-177F-22B29BDC422A}"/>
          </ac:spMkLst>
        </pc:spChg>
        <pc:spChg chg="mod">
          <ac:chgData name="Shivaraju Jayaram" userId="e16426695b5a63c5" providerId="LiveId" clId="{4E649C4E-C243-49D2-962D-D51266D1BD30}" dt="2024-11-13T10:25:15.504" v="8705" actId="255"/>
          <ac:spMkLst>
            <pc:docMk/>
            <pc:sldMk cId="700710024" sldId="259"/>
            <ac:spMk id="130" creationId="{C35428FA-D529-77AF-9741-A317B5A411DE}"/>
          </ac:spMkLst>
        </pc:spChg>
        <pc:spChg chg="mod">
          <ac:chgData name="Shivaraju Jayaram" userId="e16426695b5a63c5" providerId="LiveId" clId="{4E649C4E-C243-49D2-962D-D51266D1BD30}" dt="2024-11-13T10:23:27.556" v="8680" actId="255"/>
          <ac:spMkLst>
            <pc:docMk/>
            <pc:sldMk cId="700710024" sldId="259"/>
            <ac:spMk id="131" creationId="{FF31AD17-CC8B-3FC0-5D3A-0BE06D16D5AD}"/>
          </ac:spMkLst>
        </pc:spChg>
        <pc:spChg chg="add del mod">
          <ac:chgData name="Shivaraju Jayaram" userId="e16426695b5a63c5" providerId="LiveId" clId="{4E649C4E-C243-49D2-962D-D51266D1BD30}" dt="2024-11-12T13:50:56.054" v="1298" actId="478"/>
          <ac:spMkLst>
            <pc:docMk/>
            <pc:sldMk cId="700710024" sldId="259"/>
            <ac:spMk id="133" creationId="{4F72B5C7-2D9C-7884-BD4F-45869C258755}"/>
          </ac:spMkLst>
        </pc:spChg>
        <pc:spChg chg="mod topLvl">
          <ac:chgData name="Shivaraju Jayaram" userId="e16426695b5a63c5" providerId="LiveId" clId="{4E649C4E-C243-49D2-962D-D51266D1BD30}" dt="2024-11-13T10:35:05.724" v="8811" actId="165"/>
          <ac:spMkLst>
            <pc:docMk/>
            <pc:sldMk cId="700710024" sldId="259"/>
            <ac:spMk id="134" creationId="{6C87FC4E-110B-88AA-A96A-DCAE2D25D5A9}"/>
          </ac:spMkLst>
        </pc:spChg>
        <pc:spChg chg="add del mod">
          <ac:chgData name="Shivaraju Jayaram" userId="e16426695b5a63c5" providerId="LiveId" clId="{4E649C4E-C243-49D2-962D-D51266D1BD30}" dt="2024-11-12T13:50:51.790" v="1297" actId="478"/>
          <ac:spMkLst>
            <pc:docMk/>
            <pc:sldMk cId="700710024" sldId="259"/>
            <ac:spMk id="135" creationId="{0331D3E9-EAE6-1034-BA69-EA66AAF0645B}"/>
          </ac:spMkLst>
        </pc:spChg>
        <pc:spChg chg="del mod">
          <ac:chgData name="Shivaraju Jayaram" userId="e16426695b5a63c5" providerId="LiveId" clId="{4E649C4E-C243-49D2-962D-D51266D1BD30}" dt="2024-11-13T10:29:45.261" v="8757" actId="478"/>
          <ac:spMkLst>
            <pc:docMk/>
            <pc:sldMk cId="700710024" sldId="259"/>
            <ac:spMk id="146" creationId="{1E31F821-B4EA-AB32-D5CA-8A04B564E1A9}"/>
          </ac:spMkLst>
        </pc:spChg>
        <pc:spChg chg="mod">
          <ac:chgData name="Shivaraju Jayaram" userId="e16426695b5a63c5" providerId="LiveId" clId="{4E649C4E-C243-49D2-962D-D51266D1BD30}" dt="2024-11-13T10:35:05.724" v="8811" actId="165"/>
          <ac:spMkLst>
            <pc:docMk/>
            <pc:sldMk cId="700710024" sldId="259"/>
            <ac:spMk id="148" creationId="{54DCAAB4-B77D-5EA2-E7AA-F0B5B72402BE}"/>
          </ac:spMkLst>
        </pc:spChg>
        <pc:spChg chg="mod">
          <ac:chgData name="Shivaraju Jayaram" userId="e16426695b5a63c5" providerId="LiveId" clId="{4E649C4E-C243-49D2-962D-D51266D1BD30}" dt="2024-11-13T10:35:05.724" v="8811" actId="165"/>
          <ac:spMkLst>
            <pc:docMk/>
            <pc:sldMk cId="700710024" sldId="259"/>
            <ac:spMk id="149" creationId="{E63BB684-6D15-5E81-1440-1C7AFCF3908D}"/>
          </ac:spMkLst>
        </pc:spChg>
        <pc:spChg chg="mod">
          <ac:chgData name="Shivaraju Jayaram" userId="e16426695b5a63c5" providerId="LiveId" clId="{4E649C4E-C243-49D2-962D-D51266D1BD30}" dt="2024-11-13T10:35:05.724" v="8811" actId="165"/>
          <ac:spMkLst>
            <pc:docMk/>
            <pc:sldMk cId="700710024" sldId="259"/>
            <ac:spMk id="150" creationId="{A0C2010F-B3E3-1D7C-689E-C55E403A43AB}"/>
          </ac:spMkLst>
        </pc:spChg>
        <pc:spChg chg="mod">
          <ac:chgData name="Shivaraju Jayaram" userId="e16426695b5a63c5" providerId="LiveId" clId="{4E649C4E-C243-49D2-962D-D51266D1BD30}" dt="2024-11-13T11:36:05.297" v="9271" actId="688"/>
          <ac:spMkLst>
            <pc:docMk/>
            <pc:sldMk cId="700710024" sldId="259"/>
            <ac:spMk id="151" creationId="{72F88279-C0DB-ABFE-9B1A-DD7506DD86A9}"/>
          </ac:spMkLst>
        </pc:spChg>
        <pc:spChg chg="mod">
          <ac:chgData name="Shivaraju Jayaram" userId="e16426695b5a63c5" providerId="LiveId" clId="{4E649C4E-C243-49D2-962D-D51266D1BD30}" dt="2024-11-13T11:35:52.928" v="9267" actId="688"/>
          <ac:spMkLst>
            <pc:docMk/>
            <pc:sldMk cId="700710024" sldId="259"/>
            <ac:spMk id="152" creationId="{65546E28-8788-B6CF-885F-8E5E9C37647F}"/>
          </ac:spMkLst>
        </pc:spChg>
        <pc:spChg chg="mod">
          <ac:chgData name="Shivaraju Jayaram" userId="e16426695b5a63c5" providerId="LiveId" clId="{4E649C4E-C243-49D2-962D-D51266D1BD30}" dt="2024-11-13T10:35:05.724" v="8811" actId="165"/>
          <ac:spMkLst>
            <pc:docMk/>
            <pc:sldMk cId="700710024" sldId="259"/>
            <ac:spMk id="153" creationId="{15D2A1C9-153D-C2DD-7E41-C62AA76CB010}"/>
          </ac:spMkLst>
        </pc:spChg>
        <pc:spChg chg="mod">
          <ac:chgData name="Shivaraju Jayaram" userId="e16426695b5a63c5" providerId="LiveId" clId="{4E649C4E-C243-49D2-962D-D51266D1BD30}" dt="2024-11-13T10:35:05.724" v="8811" actId="165"/>
          <ac:spMkLst>
            <pc:docMk/>
            <pc:sldMk cId="700710024" sldId="259"/>
            <ac:spMk id="154" creationId="{F156E96C-3FF7-D4BA-3AF3-AD582130DD11}"/>
          </ac:spMkLst>
        </pc:spChg>
        <pc:spChg chg="mod">
          <ac:chgData name="Shivaraju Jayaram" userId="e16426695b5a63c5" providerId="LiveId" clId="{4E649C4E-C243-49D2-962D-D51266D1BD30}" dt="2024-11-13T10:35:05.724" v="8811" actId="165"/>
          <ac:spMkLst>
            <pc:docMk/>
            <pc:sldMk cId="700710024" sldId="259"/>
            <ac:spMk id="155" creationId="{9E2AD73C-2F8C-A15A-877A-63F8A716834E}"/>
          </ac:spMkLst>
        </pc:spChg>
        <pc:spChg chg="mod">
          <ac:chgData name="Shivaraju Jayaram" userId="e16426695b5a63c5" providerId="LiveId" clId="{4E649C4E-C243-49D2-962D-D51266D1BD30}" dt="2024-11-13T11:36:00.792" v="9270" actId="688"/>
          <ac:spMkLst>
            <pc:docMk/>
            <pc:sldMk cId="700710024" sldId="259"/>
            <ac:spMk id="156" creationId="{A1E6BC33-80E6-E33E-01F1-A6676E153327}"/>
          </ac:spMkLst>
        </pc:spChg>
        <pc:spChg chg="mod">
          <ac:chgData name="Shivaraju Jayaram" userId="e16426695b5a63c5" providerId="LiveId" clId="{4E649C4E-C243-49D2-962D-D51266D1BD30}" dt="2024-11-13T11:35:57.399" v="9269" actId="688"/>
          <ac:spMkLst>
            <pc:docMk/>
            <pc:sldMk cId="700710024" sldId="259"/>
            <ac:spMk id="157" creationId="{28E00908-2A38-DFD9-1B16-94DCCC773519}"/>
          </ac:spMkLst>
        </pc:spChg>
        <pc:spChg chg="mod">
          <ac:chgData name="Shivaraju Jayaram" userId="e16426695b5a63c5" providerId="LiveId" clId="{4E649C4E-C243-49D2-962D-D51266D1BD30}" dt="2024-11-13T10:35:05.724" v="8811" actId="165"/>
          <ac:spMkLst>
            <pc:docMk/>
            <pc:sldMk cId="700710024" sldId="259"/>
            <ac:spMk id="158" creationId="{3D1DBDD7-4FF7-0C31-A5DA-83B6975851F3}"/>
          </ac:spMkLst>
        </pc:spChg>
        <pc:spChg chg="mod">
          <ac:chgData name="Shivaraju Jayaram" userId="e16426695b5a63c5" providerId="LiveId" clId="{4E649C4E-C243-49D2-962D-D51266D1BD30}" dt="2024-11-13T10:35:05.724" v="8811" actId="165"/>
          <ac:spMkLst>
            <pc:docMk/>
            <pc:sldMk cId="700710024" sldId="259"/>
            <ac:spMk id="159" creationId="{8FD31EFB-2153-6F99-7251-7F7C0C7B87E5}"/>
          </ac:spMkLst>
        </pc:spChg>
        <pc:spChg chg="mod">
          <ac:chgData name="Shivaraju Jayaram" userId="e16426695b5a63c5" providerId="LiveId" clId="{4E649C4E-C243-49D2-962D-D51266D1BD30}" dt="2024-11-13T10:35:05.724" v="8811" actId="165"/>
          <ac:spMkLst>
            <pc:docMk/>
            <pc:sldMk cId="700710024" sldId="259"/>
            <ac:spMk id="160" creationId="{1BBF4EF2-5F3E-0453-9539-AEA775957AB9}"/>
          </ac:spMkLst>
        </pc:spChg>
        <pc:spChg chg="mod">
          <ac:chgData name="Shivaraju Jayaram" userId="e16426695b5a63c5" providerId="LiveId" clId="{4E649C4E-C243-49D2-962D-D51266D1BD30}" dt="2024-11-13T10:35:05.724" v="8811" actId="165"/>
          <ac:spMkLst>
            <pc:docMk/>
            <pc:sldMk cId="700710024" sldId="259"/>
            <ac:spMk id="161" creationId="{040EE4A9-CC03-87A3-1D77-03F71A7386D6}"/>
          </ac:spMkLst>
        </pc:spChg>
        <pc:spChg chg="mod">
          <ac:chgData name="Shivaraju Jayaram" userId="e16426695b5a63c5" providerId="LiveId" clId="{4E649C4E-C243-49D2-962D-D51266D1BD30}" dt="2024-11-13T10:35:05.724" v="8811" actId="165"/>
          <ac:spMkLst>
            <pc:docMk/>
            <pc:sldMk cId="700710024" sldId="259"/>
            <ac:spMk id="162" creationId="{DF99778C-54B1-6E0D-2D5F-47C3DF5F133F}"/>
          </ac:spMkLst>
        </pc:spChg>
        <pc:spChg chg="mod">
          <ac:chgData name="Shivaraju Jayaram" userId="e16426695b5a63c5" providerId="LiveId" clId="{4E649C4E-C243-49D2-962D-D51266D1BD30}" dt="2024-11-13T10:35:05.724" v="8811" actId="165"/>
          <ac:spMkLst>
            <pc:docMk/>
            <pc:sldMk cId="700710024" sldId="259"/>
            <ac:spMk id="163" creationId="{3A0EAB01-9298-0D0D-1FD4-C8ED3E8156AD}"/>
          </ac:spMkLst>
        </pc:spChg>
        <pc:spChg chg="mod">
          <ac:chgData name="Shivaraju Jayaram" userId="e16426695b5a63c5" providerId="LiveId" clId="{4E649C4E-C243-49D2-962D-D51266D1BD30}" dt="2024-11-13T10:35:05.724" v="8811" actId="165"/>
          <ac:spMkLst>
            <pc:docMk/>
            <pc:sldMk cId="700710024" sldId="259"/>
            <ac:spMk id="164" creationId="{27F6AF92-6780-E02B-164E-0BAAC191C2DC}"/>
          </ac:spMkLst>
        </pc:spChg>
        <pc:spChg chg="mod">
          <ac:chgData name="Shivaraju Jayaram" userId="e16426695b5a63c5" providerId="LiveId" clId="{4E649C4E-C243-49D2-962D-D51266D1BD30}" dt="2024-11-13T10:35:05.724" v="8811" actId="165"/>
          <ac:spMkLst>
            <pc:docMk/>
            <pc:sldMk cId="700710024" sldId="259"/>
            <ac:spMk id="165" creationId="{7DC57BAA-D9B6-215D-6945-1F6DACCDC1F7}"/>
          </ac:spMkLst>
        </pc:spChg>
        <pc:spChg chg="mod">
          <ac:chgData name="Shivaraju Jayaram" userId="e16426695b5a63c5" providerId="LiveId" clId="{4E649C4E-C243-49D2-962D-D51266D1BD30}" dt="2024-11-13T10:35:05.724" v="8811" actId="165"/>
          <ac:spMkLst>
            <pc:docMk/>
            <pc:sldMk cId="700710024" sldId="259"/>
            <ac:spMk id="166" creationId="{D3A5B551-3EB6-ACA1-C295-9BC7CC198DB1}"/>
          </ac:spMkLst>
        </pc:spChg>
        <pc:spChg chg="mod">
          <ac:chgData name="Shivaraju Jayaram" userId="e16426695b5a63c5" providerId="LiveId" clId="{4E649C4E-C243-49D2-962D-D51266D1BD30}" dt="2024-11-13T10:35:05.724" v="8811" actId="165"/>
          <ac:spMkLst>
            <pc:docMk/>
            <pc:sldMk cId="700710024" sldId="259"/>
            <ac:spMk id="167" creationId="{66BB1301-16F7-0CEB-5B64-E688A23CB950}"/>
          </ac:spMkLst>
        </pc:spChg>
        <pc:spChg chg="mod">
          <ac:chgData name="Shivaraju Jayaram" userId="e16426695b5a63c5" providerId="LiveId" clId="{4E649C4E-C243-49D2-962D-D51266D1BD30}" dt="2024-11-13T10:35:05.724" v="8811" actId="165"/>
          <ac:spMkLst>
            <pc:docMk/>
            <pc:sldMk cId="700710024" sldId="259"/>
            <ac:spMk id="168" creationId="{5A56A862-45B5-8F14-5029-ADAE1D19DA19}"/>
          </ac:spMkLst>
        </pc:spChg>
        <pc:spChg chg="mod">
          <ac:chgData name="Shivaraju Jayaram" userId="e16426695b5a63c5" providerId="LiveId" clId="{4E649C4E-C243-49D2-962D-D51266D1BD30}" dt="2024-11-13T10:35:05.724" v="8811" actId="165"/>
          <ac:spMkLst>
            <pc:docMk/>
            <pc:sldMk cId="700710024" sldId="259"/>
            <ac:spMk id="169" creationId="{F50042AF-CCCB-D9E3-2A3A-D8FB306321C2}"/>
          </ac:spMkLst>
        </pc:spChg>
        <pc:spChg chg="mod">
          <ac:chgData name="Shivaraju Jayaram" userId="e16426695b5a63c5" providerId="LiveId" clId="{4E649C4E-C243-49D2-962D-D51266D1BD30}" dt="2024-11-13T10:35:05.724" v="8811" actId="165"/>
          <ac:spMkLst>
            <pc:docMk/>
            <pc:sldMk cId="700710024" sldId="259"/>
            <ac:spMk id="170" creationId="{AAE7FB17-CF9D-4C20-A410-F28D3857A0C1}"/>
          </ac:spMkLst>
        </pc:spChg>
        <pc:spChg chg="mod">
          <ac:chgData name="Shivaraju Jayaram" userId="e16426695b5a63c5" providerId="LiveId" clId="{4E649C4E-C243-49D2-962D-D51266D1BD30}" dt="2024-11-13T10:35:05.724" v="8811" actId="165"/>
          <ac:spMkLst>
            <pc:docMk/>
            <pc:sldMk cId="700710024" sldId="259"/>
            <ac:spMk id="171" creationId="{39A8CB79-E7E2-54D7-E606-FD73C0DEE8AE}"/>
          </ac:spMkLst>
        </pc:spChg>
        <pc:spChg chg="mod">
          <ac:chgData name="Shivaraju Jayaram" userId="e16426695b5a63c5" providerId="LiveId" clId="{4E649C4E-C243-49D2-962D-D51266D1BD30}" dt="2024-11-13T10:35:05.724" v="8811" actId="165"/>
          <ac:spMkLst>
            <pc:docMk/>
            <pc:sldMk cId="700710024" sldId="259"/>
            <ac:spMk id="172" creationId="{6CE753D6-7479-B2D0-CCEB-B69482AF2A13}"/>
          </ac:spMkLst>
        </pc:spChg>
        <pc:spChg chg="mod">
          <ac:chgData name="Shivaraju Jayaram" userId="e16426695b5a63c5" providerId="LiveId" clId="{4E649C4E-C243-49D2-962D-D51266D1BD30}" dt="2024-11-13T10:35:05.724" v="8811" actId="165"/>
          <ac:spMkLst>
            <pc:docMk/>
            <pc:sldMk cId="700710024" sldId="259"/>
            <ac:spMk id="173" creationId="{3B361BD6-7599-7715-1C95-894FFA2A0CDC}"/>
          </ac:spMkLst>
        </pc:spChg>
        <pc:spChg chg="mod">
          <ac:chgData name="Shivaraju Jayaram" userId="e16426695b5a63c5" providerId="LiveId" clId="{4E649C4E-C243-49D2-962D-D51266D1BD30}" dt="2024-11-13T10:35:05.724" v="8811" actId="165"/>
          <ac:spMkLst>
            <pc:docMk/>
            <pc:sldMk cId="700710024" sldId="259"/>
            <ac:spMk id="174" creationId="{59ED29EB-D68A-C863-AF2B-7706B67C5C9C}"/>
          </ac:spMkLst>
        </pc:spChg>
        <pc:spChg chg="mod">
          <ac:chgData name="Shivaraju Jayaram" userId="e16426695b5a63c5" providerId="LiveId" clId="{4E649C4E-C243-49D2-962D-D51266D1BD30}" dt="2024-11-13T10:35:05.724" v="8811" actId="165"/>
          <ac:spMkLst>
            <pc:docMk/>
            <pc:sldMk cId="700710024" sldId="259"/>
            <ac:spMk id="175" creationId="{35025C56-A2C5-6F2A-6B1D-2A4A93F56C3E}"/>
          </ac:spMkLst>
        </pc:spChg>
        <pc:spChg chg="mod">
          <ac:chgData name="Shivaraju Jayaram" userId="e16426695b5a63c5" providerId="LiveId" clId="{4E649C4E-C243-49D2-962D-D51266D1BD30}" dt="2024-11-13T10:35:05.724" v="8811" actId="165"/>
          <ac:spMkLst>
            <pc:docMk/>
            <pc:sldMk cId="700710024" sldId="259"/>
            <ac:spMk id="176" creationId="{E6BC4081-3581-0624-E832-D50B2D2E6EF1}"/>
          </ac:spMkLst>
        </pc:spChg>
        <pc:spChg chg="mod">
          <ac:chgData name="Shivaraju Jayaram" userId="e16426695b5a63c5" providerId="LiveId" clId="{4E649C4E-C243-49D2-962D-D51266D1BD30}" dt="2024-11-13T10:35:05.724" v="8811" actId="165"/>
          <ac:spMkLst>
            <pc:docMk/>
            <pc:sldMk cId="700710024" sldId="259"/>
            <ac:spMk id="177" creationId="{FBB10F1A-4C70-3F57-CB10-D7125F5F7E92}"/>
          </ac:spMkLst>
        </pc:spChg>
        <pc:spChg chg="mod">
          <ac:chgData name="Shivaraju Jayaram" userId="e16426695b5a63c5" providerId="LiveId" clId="{4E649C4E-C243-49D2-962D-D51266D1BD30}" dt="2024-11-13T10:35:05.724" v="8811" actId="165"/>
          <ac:spMkLst>
            <pc:docMk/>
            <pc:sldMk cId="700710024" sldId="259"/>
            <ac:spMk id="178" creationId="{B6CFCD83-09D7-415B-DB0D-E4490E007F40}"/>
          </ac:spMkLst>
        </pc:spChg>
        <pc:spChg chg="mod">
          <ac:chgData name="Shivaraju Jayaram" userId="e16426695b5a63c5" providerId="LiveId" clId="{4E649C4E-C243-49D2-962D-D51266D1BD30}" dt="2024-11-13T10:35:05.724" v="8811" actId="165"/>
          <ac:spMkLst>
            <pc:docMk/>
            <pc:sldMk cId="700710024" sldId="259"/>
            <ac:spMk id="179" creationId="{4E0EBA09-BED4-C129-9AA0-D562811618FB}"/>
          </ac:spMkLst>
        </pc:spChg>
        <pc:spChg chg="mod">
          <ac:chgData name="Shivaraju Jayaram" userId="e16426695b5a63c5" providerId="LiveId" clId="{4E649C4E-C243-49D2-962D-D51266D1BD30}" dt="2024-11-13T10:35:05.724" v="8811" actId="165"/>
          <ac:spMkLst>
            <pc:docMk/>
            <pc:sldMk cId="700710024" sldId="259"/>
            <ac:spMk id="180" creationId="{FB4E6FCF-DC09-DFB2-6756-87705F78D035}"/>
          </ac:spMkLst>
        </pc:spChg>
        <pc:spChg chg="mod">
          <ac:chgData name="Shivaraju Jayaram" userId="e16426695b5a63c5" providerId="LiveId" clId="{4E649C4E-C243-49D2-962D-D51266D1BD30}" dt="2024-11-13T10:35:05.724" v="8811" actId="165"/>
          <ac:spMkLst>
            <pc:docMk/>
            <pc:sldMk cId="700710024" sldId="259"/>
            <ac:spMk id="181" creationId="{BADEEB72-30E7-8D88-91E6-94EC0EEF428F}"/>
          </ac:spMkLst>
        </pc:spChg>
        <pc:spChg chg="mod">
          <ac:chgData name="Shivaraju Jayaram" userId="e16426695b5a63c5" providerId="LiveId" clId="{4E649C4E-C243-49D2-962D-D51266D1BD30}" dt="2024-11-13T10:35:05.724" v="8811" actId="165"/>
          <ac:spMkLst>
            <pc:docMk/>
            <pc:sldMk cId="700710024" sldId="259"/>
            <ac:spMk id="182" creationId="{7ECBDA0D-D467-10D0-CEF9-DE96A28982D7}"/>
          </ac:spMkLst>
        </pc:spChg>
        <pc:spChg chg="mod">
          <ac:chgData name="Shivaraju Jayaram" userId="e16426695b5a63c5" providerId="LiveId" clId="{4E649C4E-C243-49D2-962D-D51266D1BD30}" dt="2024-11-13T10:35:05.724" v="8811" actId="165"/>
          <ac:spMkLst>
            <pc:docMk/>
            <pc:sldMk cId="700710024" sldId="259"/>
            <ac:spMk id="183" creationId="{7E85884E-4278-77DE-1857-475B3D7A191E}"/>
          </ac:spMkLst>
        </pc:spChg>
        <pc:spChg chg="mod">
          <ac:chgData name="Shivaraju Jayaram" userId="e16426695b5a63c5" providerId="LiveId" clId="{4E649C4E-C243-49D2-962D-D51266D1BD30}" dt="2024-11-13T10:35:05.724" v="8811" actId="165"/>
          <ac:spMkLst>
            <pc:docMk/>
            <pc:sldMk cId="700710024" sldId="259"/>
            <ac:spMk id="184" creationId="{42912D77-EB47-D925-9FC1-DBBCABB5ACD5}"/>
          </ac:spMkLst>
        </pc:spChg>
        <pc:spChg chg="mod">
          <ac:chgData name="Shivaraju Jayaram" userId="e16426695b5a63c5" providerId="LiveId" clId="{4E649C4E-C243-49D2-962D-D51266D1BD30}" dt="2024-11-13T10:35:05.724" v="8811" actId="165"/>
          <ac:spMkLst>
            <pc:docMk/>
            <pc:sldMk cId="700710024" sldId="259"/>
            <ac:spMk id="185" creationId="{1082F4A7-3263-0C76-91FA-309DECA1E155}"/>
          </ac:spMkLst>
        </pc:spChg>
        <pc:spChg chg="mod">
          <ac:chgData name="Shivaraju Jayaram" userId="e16426695b5a63c5" providerId="LiveId" clId="{4E649C4E-C243-49D2-962D-D51266D1BD30}" dt="2024-11-13T11:36:16.265" v="9273" actId="688"/>
          <ac:spMkLst>
            <pc:docMk/>
            <pc:sldMk cId="700710024" sldId="259"/>
            <ac:spMk id="186" creationId="{C84BEDFD-9349-F5EE-B2BA-B11814C4FF1A}"/>
          </ac:spMkLst>
        </pc:spChg>
        <pc:spChg chg="mod">
          <ac:chgData name="Shivaraju Jayaram" userId="e16426695b5a63c5" providerId="LiveId" clId="{4E649C4E-C243-49D2-962D-D51266D1BD30}" dt="2024-11-13T11:36:19.571" v="9274" actId="688"/>
          <ac:spMkLst>
            <pc:docMk/>
            <pc:sldMk cId="700710024" sldId="259"/>
            <ac:spMk id="187" creationId="{3A02A2A2-C48A-D25B-6234-B475A9CB69BF}"/>
          </ac:spMkLst>
        </pc:spChg>
        <pc:spChg chg="mod">
          <ac:chgData name="Shivaraju Jayaram" userId="e16426695b5a63c5" providerId="LiveId" clId="{4E649C4E-C243-49D2-962D-D51266D1BD30}" dt="2024-11-13T10:35:05.724" v="8811" actId="165"/>
          <ac:spMkLst>
            <pc:docMk/>
            <pc:sldMk cId="700710024" sldId="259"/>
            <ac:spMk id="188" creationId="{98B5C150-FBE1-9AF7-7654-9D53ED6958CE}"/>
          </ac:spMkLst>
        </pc:spChg>
        <pc:spChg chg="mod">
          <ac:chgData name="Shivaraju Jayaram" userId="e16426695b5a63c5" providerId="LiveId" clId="{4E649C4E-C243-49D2-962D-D51266D1BD30}" dt="2024-11-13T10:35:05.724" v="8811" actId="165"/>
          <ac:spMkLst>
            <pc:docMk/>
            <pc:sldMk cId="700710024" sldId="259"/>
            <ac:spMk id="189" creationId="{C2CB3488-0AA0-1522-ED84-613C5E13B8CF}"/>
          </ac:spMkLst>
        </pc:spChg>
        <pc:spChg chg="mod">
          <ac:chgData name="Shivaraju Jayaram" userId="e16426695b5a63c5" providerId="LiveId" clId="{4E649C4E-C243-49D2-962D-D51266D1BD30}" dt="2024-11-13T10:35:05.724" v="8811" actId="165"/>
          <ac:spMkLst>
            <pc:docMk/>
            <pc:sldMk cId="700710024" sldId="259"/>
            <ac:spMk id="190" creationId="{BE5BF829-7C2F-202B-0271-DF32EFB2C8F9}"/>
          </ac:spMkLst>
        </pc:spChg>
        <pc:spChg chg="mod">
          <ac:chgData name="Shivaraju Jayaram" userId="e16426695b5a63c5" providerId="LiveId" clId="{4E649C4E-C243-49D2-962D-D51266D1BD30}" dt="2024-11-13T11:36:10.308" v="9272" actId="688"/>
          <ac:spMkLst>
            <pc:docMk/>
            <pc:sldMk cId="700710024" sldId="259"/>
            <ac:spMk id="191" creationId="{DD353E40-63E3-50D9-2FC5-91FBCA073F8A}"/>
          </ac:spMkLst>
        </pc:spChg>
        <pc:spChg chg="mod">
          <ac:chgData name="Shivaraju Jayaram" userId="e16426695b5a63c5" providerId="LiveId" clId="{4E649C4E-C243-49D2-962D-D51266D1BD30}" dt="2024-11-13T11:36:23.749" v="9275" actId="688"/>
          <ac:spMkLst>
            <pc:docMk/>
            <pc:sldMk cId="700710024" sldId="259"/>
            <ac:spMk id="192" creationId="{F6C01AB1-5B8D-8F02-3CF8-0DE5C8456BFE}"/>
          </ac:spMkLst>
        </pc:spChg>
        <pc:spChg chg="mod">
          <ac:chgData name="Shivaraju Jayaram" userId="e16426695b5a63c5" providerId="LiveId" clId="{4E649C4E-C243-49D2-962D-D51266D1BD30}" dt="2024-11-13T10:35:05.724" v="8811" actId="165"/>
          <ac:spMkLst>
            <pc:docMk/>
            <pc:sldMk cId="700710024" sldId="259"/>
            <ac:spMk id="193" creationId="{D9FA11D6-B2EC-156B-79E1-492B7BFA431B}"/>
          </ac:spMkLst>
        </pc:spChg>
        <pc:spChg chg="mod">
          <ac:chgData name="Shivaraju Jayaram" userId="e16426695b5a63c5" providerId="LiveId" clId="{4E649C4E-C243-49D2-962D-D51266D1BD30}" dt="2024-11-13T10:35:05.724" v="8811" actId="165"/>
          <ac:spMkLst>
            <pc:docMk/>
            <pc:sldMk cId="700710024" sldId="259"/>
            <ac:spMk id="194" creationId="{D6875AC9-12C0-6268-2606-D68010D3E7B8}"/>
          </ac:spMkLst>
        </pc:spChg>
        <pc:spChg chg="mod">
          <ac:chgData name="Shivaraju Jayaram" userId="e16426695b5a63c5" providerId="LiveId" clId="{4E649C4E-C243-49D2-962D-D51266D1BD30}" dt="2024-11-13T10:35:05.724" v="8811" actId="165"/>
          <ac:spMkLst>
            <pc:docMk/>
            <pc:sldMk cId="700710024" sldId="259"/>
            <ac:spMk id="195" creationId="{0623859A-DF1C-3409-D615-A2BB05E32339}"/>
          </ac:spMkLst>
        </pc:spChg>
        <pc:spChg chg="mod">
          <ac:chgData name="Shivaraju Jayaram" userId="e16426695b5a63c5" providerId="LiveId" clId="{4E649C4E-C243-49D2-962D-D51266D1BD30}" dt="2024-11-13T11:35:44.679" v="9265" actId="688"/>
          <ac:spMkLst>
            <pc:docMk/>
            <pc:sldMk cId="700710024" sldId="259"/>
            <ac:spMk id="196" creationId="{BF703156-4415-E895-6B4F-B7A60289F68D}"/>
          </ac:spMkLst>
        </pc:spChg>
        <pc:spChg chg="mod">
          <ac:chgData name="Shivaraju Jayaram" userId="e16426695b5a63c5" providerId="LiveId" clId="{4E649C4E-C243-49D2-962D-D51266D1BD30}" dt="2024-11-13T11:35:49.680" v="9266" actId="688"/>
          <ac:spMkLst>
            <pc:docMk/>
            <pc:sldMk cId="700710024" sldId="259"/>
            <ac:spMk id="197" creationId="{944F8F57-29A8-7B45-2524-E1391D05E6F9}"/>
          </ac:spMkLst>
        </pc:spChg>
        <pc:spChg chg="mod">
          <ac:chgData name="Shivaraju Jayaram" userId="e16426695b5a63c5" providerId="LiveId" clId="{4E649C4E-C243-49D2-962D-D51266D1BD30}" dt="2024-11-13T11:51:15.151" v="9395"/>
          <ac:spMkLst>
            <pc:docMk/>
            <pc:sldMk cId="700710024" sldId="259"/>
            <ac:spMk id="201" creationId="{D75E61D2-EDCB-A12A-330B-CB4DDCD68CE8}"/>
          </ac:spMkLst>
        </pc:spChg>
        <pc:spChg chg="mod">
          <ac:chgData name="Shivaraju Jayaram" userId="e16426695b5a63c5" providerId="LiveId" clId="{4E649C4E-C243-49D2-962D-D51266D1BD30}" dt="2024-11-13T11:51:15.151" v="9395"/>
          <ac:spMkLst>
            <pc:docMk/>
            <pc:sldMk cId="700710024" sldId="259"/>
            <ac:spMk id="212" creationId="{0124911E-1185-7B7A-DD6E-612ED1B02998}"/>
          </ac:spMkLst>
        </pc:spChg>
        <pc:spChg chg="mod">
          <ac:chgData name="Shivaraju Jayaram" userId="e16426695b5a63c5" providerId="LiveId" clId="{4E649C4E-C243-49D2-962D-D51266D1BD30}" dt="2024-11-13T11:51:15.151" v="9395"/>
          <ac:spMkLst>
            <pc:docMk/>
            <pc:sldMk cId="700710024" sldId="259"/>
            <ac:spMk id="214" creationId="{AD116A7B-4396-348C-84C5-1F53A2660AC5}"/>
          </ac:spMkLst>
        </pc:spChg>
        <pc:spChg chg="mod">
          <ac:chgData name="Shivaraju Jayaram" userId="e16426695b5a63c5" providerId="LiveId" clId="{4E649C4E-C243-49D2-962D-D51266D1BD30}" dt="2024-11-13T11:51:15.151" v="9395"/>
          <ac:spMkLst>
            <pc:docMk/>
            <pc:sldMk cId="700710024" sldId="259"/>
            <ac:spMk id="215" creationId="{DCA03119-8442-22F1-1E86-A6A8F559F401}"/>
          </ac:spMkLst>
        </pc:spChg>
        <pc:spChg chg="mod">
          <ac:chgData name="Shivaraju Jayaram" userId="e16426695b5a63c5" providerId="LiveId" clId="{4E649C4E-C243-49D2-962D-D51266D1BD30}" dt="2024-11-13T11:51:15.151" v="9395"/>
          <ac:spMkLst>
            <pc:docMk/>
            <pc:sldMk cId="700710024" sldId="259"/>
            <ac:spMk id="216" creationId="{5C1D6DD6-874E-4590-2F70-A938670F8F01}"/>
          </ac:spMkLst>
        </pc:spChg>
        <pc:spChg chg="mod">
          <ac:chgData name="Shivaraju Jayaram" userId="e16426695b5a63c5" providerId="LiveId" clId="{4E649C4E-C243-49D2-962D-D51266D1BD30}" dt="2024-11-13T11:51:15.151" v="9395"/>
          <ac:spMkLst>
            <pc:docMk/>
            <pc:sldMk cId="700710024" sldId="259"/>
            <ac:spMk id="217" creationId="{F9283D88-DE28-6EBF-4348-3AFBE4963455}"/>
          </ac:spMkLst>
        </pc:spChg>
        <pc:spChg chg="mod">
          <ac:chgData name="Shivaraju Jayaram" userId="e16426695b5a63c5" providerId="LiveId" clId="{4E649C4E-C243-49D2-962D-D51266D1BD30}" dt="2024-11-13T11:51:15.151" v="9395"/>
          <ac:spMkLst>
            <pc:docMk/>
            <pc:sldMk cId="700710024" sldId="259"/>
            <ac:spMk id="218" creationId="{D04388E5-DE84-4F64-6919-F2FED3EA2720}"/>
          </ac:spMkLst>
        </pc:spChg>
        <pc:spChg chg="mod">
          <ac:chgData name="Shivaraju Jayaram" userId="e16426695b5a63c5" providerId="LiveId" clId="{4E649C4E-C243-49D2-962D-D51266D1BD30}" dt="2024-11-13T11:51:15.151" v="9395"/>
          <ac:spMkLst>
            <pc:docMk/>
            <pc:sldMk cId="700710024" sldId="259"/>
            <ac:spMk id="219" creationId="{872AC1FB-3310-CD64-4AB7-258E8483184B}"/>
          </ac:spMkLst>
        </pc:spChg>
        <pc:spChg chg="mod">
          <ac:chgData name="Shivaraju Jayaram" userId="e16426695b5a63c5" providerId="LiveId" clId="{4E649C4E-C243-49D2-962D-D51266D1BD30}" dt="2024-11-13T11:51:15.151" v="9395"/>
          <ac:spMkLst>
            <pc:docMk/>
            <pc:sldMk cId="700710024" sldId="259"/>
            <ac:spMk id="220" creationId="{0A53B7B0-4FB4-5A91-8F4C-3AD7D12CA362}"/>
          </ac:spMkLst>
        </pc:spChg>
        <pc:spChg chg="mod">
          <ac:chgData name="Shivaraju Jayaram" userId="e16426695b5a63c5" providerId="LiveId" clId="{4E649C4E-C243-49D2-962D-D51266D1BD30}" dt="2024-11-13T11:51:15.151" v="9395"/>
          <ac:spMkLst>
            <pc:docMk/>
            <pc:sldMk cId="700710024" sldId="259"/>
            <ac:spMk id="221" creationId="{F98F6032-05F4-4164-316C-2D5B7ED296E0}"/>
          </ac:spMkLst>
        </pc:spChg>
        <pc:spChg chg="mod">
          <ac:chgData name="Shivaraju Jayaram" userId="e16426695b5a63c5" providerId="LiveId" clId="{4E649C4E-C243-49D2-962D-D51266D1BD30}" dt="2024-11-13T11:51:15.151" v="9395"/>
          <ac:spMkLst>
            <pc:docMk/>
            <pc:sldMk cId="700710024" sldId="259"/>
            <ac:spMk id="222" creationId="{22807B22-BF44-EE4E-3D74-2045FA5D20F8}"/>
          </ac:spMkLst>
        </pc:spChg>
        <pc:spChg chg="mod">
          <ac:chgData name="Shivaraju Jayaram" userId="e16426695b5a63c5" providerId="LiveId" clId="{4E649C4E-C243-49D2-962D-D51266D1BD30}" dt="2024-11-13T11:51:15.151" v="9395"/>
          <ac:spMkLst>
            <pc:docMk/>
            <pc:sldMk cId="700710024" sldId="259"/>
            <ac:spMk id="223" creationId="{9BF9FD9A-B776-6CC3-4BBF-42E4A326B2EA}"/>
          </ac:spMkLst>
        </pc:spChg>
        <pc:spChg chg="mod">
          <ac:chgData name="Shivaraju Jayaram" userId="e16426695b5a63c5" providerId="LiveId" clId="{4E649C4E-C243-49D2-962D-D51266D1BD30}" dt="2024-11-13T11:51:15.151" v="9395"/>
          <ac:spMkLst>
            <pc:docMk/>
            <pc:sldMk cId="700710024" sldId="259"/>
            <ac:spMk id="224" creationId="{D4100F62-8379-D506-93AB-7D0E6848056E}"/>
          </ac:spMkLst>
        </pc:spChg>
        <pc:spChg chg="mod">
          <ac:chgData name="Shivaraju Jayaram" userId="e16426695b5a63c5" providerId="LiveId" clId="{4E649C4E-C243-49D2-962D-D51266D1BD30}" dt="2024-11-13T11:51:15.151" v="9395"/>
          <ac:spMkLst>
            <pc:docMk/>
            <pc:sldMk cId="700710024" sldId="259"/>
            <ac:spMk id="225" creationId="{93F2A765-5198-40C4-FF1D-82000135B806}"/>
          </ac:spMkLst>
        </pc:spChg>
        <pc:spChg chg="mod">
          <ac:chgData name="Shivaraju Jayaram" userId="e16426695b5a63c5" providerId="LiveId" clId="{4E649C4E-C243-49D2-962D-D51266D1BD30}" dt="2024-11-13T11:51:15.151" v="9395"/>
          <ac:spMkLst>
            <pc:docMk/>
            <pc:sldMk cId="700710024" sldId="259"/>
            <ac:spMk id="226" creationId="{84031996-9432-A715-44E0-25E9F4DACEDA}"/>
          </ac:spMkLst>
        </pc:spChg>
        <pc:spChg chg="mod">
          <ac:chgData name="Shivaraju Jayaram" userId="e16426695b5a63c5" providerId="LiveId" clId="{4E649C4E-C243-49D2-962D-D51266D1BD30}" dt="2024-11-13T11:51:15.151" v="9395"/>
          <ac:spMkLst>
            <pc:docMk/>
            <pc:sldMk cId="700710024" sldId="259"/>
            <ac:spMk id="227" creationId="{FB87DF48-B10F-72A9-3F50-4551244622F0}"/>
          </ac:spMkLst>
        </pc:spChg>
        <pc:spChg chg="mod">
          <ac:chgData name="Shivaraju Jayaram" userId="e16426695b5a63c5" providerId="LiveId" clId="{4E649C4E-C243-49D2-962D-D51266D1BD30}" dt="2024-11-13T11:51:15.151" v="9395"/>
          <ac:spMkLst>
            <pc:docMk/>
            <pc:sldMk cId="700710024" sldId="259"/>
            <ac:spMk id="228" creationId="{682B262D-72FC-7C97-A0E1-7CEF2674281E}"/>
          </ac:spMkLst>
        </pc:spChg>
        <pc:spChg chg="mod">
          <ac:chgData name="Shivaraju Jayaram" userId="e16426695b5a63c5" providerId="LiveId" clId="{4E649C4E-C243-49D2-962D-D51266D1BD30}" dt="2024-11-13T11:51:15.151" v="9395"/>
          <ac:spMkLst>
            <pc:docMk/>
            <pc:sldMk cId="700710024" sldId="259"/>
            <ac:spMk id="229" creationId="{BFEA1116-09B8-58CB-00DC-FE6A18BB5B82}"/>
          </ac:spMkLst>
        </pc:spChg>
        <pc:spChg chg="mod">
          <ac:chgData name="Shivaraju Jayaram" userId="e16426695b5a63c5" providerId="LiveId" clId="{4E649C4E-C243-49D2-962D-D51266D1BD30}" dt="2024-11-13T11:51:15.151" v="9395"/>
          <ac:spMkLst>
            <pc:docMk/>
            <pc:sldMk cId="700710024" sldId="259"/>
            <ac:spMk id="230" creationId="{853FD276-EB19-757F-67D9-DEAC3383C4D0}"/>
          </ac:spMkLst>
        </pc:spChg>
        <pc:spChg chg="mod">
          <ac:chgData name="Shivaraju Jayaram" userId="e16426695b5a63c5" providerId="LiveId" clId="{4E649C4E-C243-49D2-962D-D51266D1BD30}" dt="2024-11-13T11:51:15.151" v="9395"/>
          <ac:spMkLst>
            <pc:docMk/>
            <pc:sldMk cId="700710024" sldId="259"/>
            <ac:spMk id="231" creationId="{C776F835-A2EE-6BAF-62B3-8F988D2BFF10}"/>
          </ac:spMkLst>
        </pc:spChg>
        <pc:spChg chg="mod">
          <ac:chgData name="Shivaraju Jayaram" userId="e16426695b5a63c5" providerId="LiveId" clId="{4E649C4E-C243-49D2-962D-D51266D1BD30}" dt="2024-11-13T11:51:15.151" v="9395"/>
          <ac:spMkLst>
            <pc:docMk/>
            <pc:sldMk cId="700710024" sldId="259"/>
            <ac:spMk id="232" creationId="{3B5E4E12-F8F7-8765-8930-BC2CEFAA7239}"/>
          </ac:spMkLst>
        </pc:spChg>
        <pc:spChg chg="mod">
          <ac:chgData name="Shivaraju Jayaram" userId="e16426695b5a63c5" providerId="LiveId" clId="{4E649C4E-C243-49D2-962D-D51266D1BD30}" dt="2024-11-13T11:51:15.151" v="9395"/>
          <ac:spMkLst>
            <pc:docMk/>
            <pc:sldMk cId="700710024" sldId="259"/>
            <ac:spMk id="233" creationId="{E0C605CA-DEE6-5D9C-2970-D30D502E1F4F}"/>
          </ac:spMkLst>
        </pc:spChg>
        <pc:spChg chg="mod">
          <ac:chgData name="Shivaraju Jayaram" userId="e16426695b5a63c5" providerId="LiveId" clId="{4E649C4E-C243-49D2-962D-D51266D1BD30}" dt="2024-11-13T11:51:15.151" v="9395"/>
          <ac:spMkLst>
            <pc:docMk/>
            <pc:sldMk cId="700710024" sldId="259"/>
            <ac:spMk id="234" creationId="{F466639C-E0B5-B2B6-BFB8-37F2D25ECA49}"/>
          </ac:spMkLst>
        </pc:spChg>
        <pc:spChg chg="mod">
          <ac:chgData name="Shivaraju Jayaram" userId="e16426695b5a63c5" providerId="LiveId" clId="{4E649C4E-C243-49D2-962D-D51266D1BD30}" dt="2024-11-13T11:51:15.151" v="9395"/>
          <ac:spMkLst>
            <pc:docMk/>
            <pc:sldMk cId="700710024" sldId="259"/>
            <ac:spMk id="235" creationId="{B7E2E223-B6F5-4D35-0A6A-D45803C390A4}"/>
          </ac:spMkLst>
        </pc:spChg>
        <pc:spChg chg="mod">
          <ac:chgData name="Shivaraju Jayaram" userId="e16426695b5a63c5" providerId="LiveId" clId="{4E649C4E-C243-49D2-962D-D51266D1BD30}" dt="2024-11-13T11:51:15.151" v="9395"/>
          <ac:spMkLst>
            <pc:docMk/>
            <pc:sldMk cId="700710024" sldId="259"/>
            <ac:spMk id="236" creationId="{8ED5E214-00CB-8C6A-9E20-8AFCD42EF285}"/>
          </ac:spMkLst>
        </pc:spChg>
        <pc:spChg chg="mod">
          <ac:chgData name="Shivaraju Jayaram" userId="e16426695b5a63c5" providerId="LiveId" clId="{4E649C4E-C243-49D2-962D-D51266D1BD30}" dt="2024-11-13T11:51:15.151" v="9395"/>
          <ac:spMkLst>
            <pc:docMk/>
            <pc:sldMk cId="700710024" sldId="259"/>
            <ac:spMk id="237" creationId="{1CE5F151-B098-A460-C85E-A30CB53E7836}"/>
          </ac:spMkLst>
        </pc:spChg>
        <pc:spChg chg="mod">
          <ac:chgData name="Shivaraju Jayaram" userId="e16426695b5a63c5" providerId="LiveId" clId="{4E649C4E-C243-49D2-962D-D51266D1BD30}" dt="2024-11-13T11:51:15.151" v="9395"/>
          <ac:spMkLst>
            <pc:docMk/>
            <pc:sldMk cId="700710024" sldId="259"/>
            <ac:spMk id="238" creationId="{F9578DD3-65C9-3A11-67ED-4C8DEA3797CD}"/>
          </ac:spMkLst>
        </pc:spChg>
        <pc:spChg chg="mod">
          <ac:chgData name="Shivaraju Jayaram" userId="e16426695b5a63c5" providerId="LiveId" clId="{4E649C4E-C243-49D2-962D-D51266D1BD30}" dt="2024-11-13T11:51:15.151" v="9395"/>
          <ac:spMkLst>
            <pc:docMk/>
            <pc:sldMk cId="700710024" sldId="259"/>
            <ac:spMk id="239" creationId="{161382C8-E33E-A899-2A41-9008DF831AEC}"/>
          </ac:spMkLst>
        </pc:spChg>
        <pc:spChg chg="mod">
          <ac:chgData name="Shivaraju Jayaram" userId="e16426695b5a63c5" providerId="LiveId" clId="{4E649C4E-C243-49D2-962D-D51266D1BD30}" dt="2024-11-13T11:51:15.151" v="9395"/>
          <ac:spMkLst>
            <pc:docMk/>
            <pc:sldMk cId="700710024" sldId="259"/>
            <ac:spMk id="240" creationId="{CDB3EEFF-AA52-5901-779F-7CD7BEF76C88}"/>
          </ac:spMkLst>
        </pc:spChg>
        <pc:spChg chg="mod">
          <ac:chgData name="Shivaraju Jayaram" userId="e16426695b5a63c5" providerId="LiveId" clId="{4E649C4E-C243-49D2-962D-D51266D1BD30}" dt="2024-11-13T11:51:15.151" v="9395"/>
          <ac:spMkLst>
            <pc:docMk/>
            <pc:sldMk cId="700710024" sldId="259"/>
            <ac:spMk id="241" creationId="{48C1EA36-E12B-12B0-CBBF-13875673A989}"/>
          </ac:spMkLst>
        </pc:spChg>
        <pc:spChg chg="mod">
          <ac:chgData name="Shivaraju Jayaram" userId="e16426695b5a63c5" providerId="LiveId" clId="{4E649C4E-C243-49D2-962D-D51266D1BD30}" dt="2024-11-13T11:51:15.151" v="9395"/>
          <ac:spMkLst>
            <pc:docMk/>
            <pc:sldMk cId="700710024" sldId="259"/>
            <ac:spMk id="242" creationId="{375AA3CD-ED6A-BEA3-733A-58601026B24B}"/>
          </ac:spMkLst>
        </pc:spChg>
        <pc:spChg chg="mod">
          <ac:chgData name="Shivaraju Jayaram" userId="e16426695b5a63c5" providerId="LiveId" clId="{4E649C4E-C243-49D2-962D-D51266D1BD30}" dt="2024-11-13T11:51:15.151" v="9395"/>
          <ac:spMkLst>
            <pc:docMk/>
            <pc:sldMk cId="700710024" sldId="259"/>
            <ac:spMk id="243" creationId="{AE201B00-55D4-23BD-56B6-87EB685623A2}"/>
          </ac:spMkLst>
        </pc:spChg>
        <pc:spChg chg="mod">
          <ac:chgData name="Shivaraju Jayaram" userId="e16426695b5a63c5" providerId="LiveId" clId="{4E649C4E-C243-49D2-962D-D51266D1BD30}" dt="2024-11-13T11:51:15.151" v="9395"/>
          <ac:spMkLst>
            <pc:docMk/>
            <pc:sldMk cId="700710024" sldId="259"/>
            <ac:spMk id="244" creationId="{C443AF1A-39E2-388E-BE3B-2350386C97C6}"/>
          </ac:spMkLst>
        </pc:spChg>
        <pc:spChg chg="mod">
          <ac:chgData name="Shivaraju Jayaram" userId="e16426695b5a63c5" providerId="LiveId" clId="{4E649C4E-C243-49D2-962D-D51266D1BD30}" dt="2024-11-13T11:51:15.151" v="9395"/>
          <ac:spMkLst>
            <pc:docMk/>
            <pc:sldMk cId="700710024" sldId="259"/>
            <ac:spMk id="245" creationId="{84DAB1B7-11D4-5E69-706A-AA9817EA1265}"/>
          </ac:spMkLst>
        </pc:spChg>
        <pc:spChg chg="mod">
          <ac:chgData name="Shivaraju Jayaram" userId="e16426695b5a63c5" providerId="LiveId" clId="{4E649C4E-C243-49D2-962D-D51266D1BD30}" dt="2024-11-13T11:51:15.151" v="9395"/>
          <ac:spMkLst>
            <pc:docMk/>
            <pc:sldMk cId="700710024" sldId="259"/>
            <ac:spMk id="246" creationId="{DACF22FF-3286-6D72-CC72-12BDDAFA6E69}"/>
          </ac:spMkLst>
        </pc:spChg>
        <pc:spChg chg="mod">
          <ac:chgData name="Shivaraju Jayaram" userId="e16426695b5a63c5" providerId="LiveId" clId="{4E649C4E-C243-49D2-962D-D51266D1BD30}" dt="2024-11-13T11:51:15.151" v="9395"/>
          <ac:spMkLst>
            <pc:docMk/>
            <pc:sldMk cId="700710024" sldId="259"/>
            <ac:spMk id="247" creationId="{9DE6CFA9-7699-B615-26E0-4006269521BA}"/>
          </ac:spMkLst>
        </pc:spChg>
        <pc:spChg chg="mod">
          <ac:chgData name="Shivaraju Jayaram" userId="e16426695b5a63c5" providerId="LiveId" clId="{4E649C4E-C243-49D2-962D-D51266D1BD30}" dt="2024-11-13T11:51:15.151" v="9395"/>
          <ac:spMkLst>
            <pc:docMk/>
            <pc:sldMk cId="700710024" sldId="259"/>
            <ac:spMk id="248" creationId="{49437E6D-B4EA-E00D-F197-339CD7B49638}"/>
          </ac:spMkLst>
        </pc:spChg>
        <pc:spChg chg="mod">
          <ac:chgData name="Shivaraju Jayaram" userId="e16426695b5a63c5" providerId="LiveId" clId="{4E649C4E-C243-49D2-962D-D51266D1BD30}" dt="2024-11-13T11:51:15.151" v="9395"/>
          <ac:spMkLst>
            <pc:docMk/>
            <pc:sldMk cId="700710024" sldId="259"/>
            <ac:spMk id="249" creationId="{EBA7FC13-E8E5-7004-3A0E-C27B15056674}"/>
          </ac:spMkLst>
        </pc:spChg>
        <pc:spChg chg="mod">
          <ac:chgData name="Shivaraju Jayaram" userId="e16426695b5a63c5" providerId="LiveId" clId="{4E649C4E-C243-49D2-962D-D51266D1BD30}" dt="2024-11-13T11:51:15.151" v="9395"/>
          <ac:spMkLst>
            <pc:docMk/>
            <pc:sldMk cId="700710024" sldId="259"/>
            <ac:spMk id="250" creationId="{49648BB6-6D8C-6F4E-D4A3-8FC25CA035BE}"/>
          </ac:spMkLst>
        </pc:spChg>
        <pc:spChg chg="mod">
          <ac:chgData name="Shivaraju Jayaram" userId="e16426695b5a63c5" providerId="LiveId" clId="{4E649C4E-C243-49D2-962D-D51266D1BD30}" dt="2024-11-13T11:51:15.151" v="9395"/>
          <ac:spMkLst>
            <pc:docMk/>
            <pc:sldMk cId="700710024" sldId="259"/>
            <ac:spMk id="251" creationId="{1C41AC5C-5608-8909-3929-94C1B10E5923}"/>
          </ac:spMkLst>
        </pc:spChg>
        <pc:spChg chg="mod">
          <ac:chgData name="Shivaraju Jayaram" userId="e16426695b5a63c5" providerId="LiveId" clId="{4E649C4E-C243-49D2-962D-D51266D1BD30}" dt="2024-11-13T11:51:15.151" v="9395"/>
          <ac:spMkLst>
            <pc:docMk/>
            <pc:sldMk cId="700710024" sldId="259"/>
            <ac:spMk id="252" creationId="{4903FD2A-6E78-1B0D-2352-F3144B483C1D}"/>
          </ac:spMkLst>
        </pc:spChg>
        <pc:spChg chg="mod">
          <ac:chgData name="Shivaraju Jayaram" userId="e16426695b5a63c5" providerId="LiveId" clId="{4E649C4E-C243-49D2-962D-D51266D1BD30}" dt="2024-11-13T11:51:15.151" v="9395"/>
          <ac:spMkLst>
            <pc:docMk/>
            <pc:sldMk cId="700710024" sldId="259"/>
            <ac:spMk id="253" creationId="{8F07FF01-67C2-AD2D-D10F-0A19DE9BE05B}"/>
          </ac:spMkLst>
        </pc:spChg>
        <pc:spChg chg="mod">
          <ac:chgData name="Shivaraju Jayaram" userId="e16426695b5a63c5" providerId="LiveId" clId="{4E649C4E-C243-49D2-962D-D51266D1BD30}" dt="2024-11-13T11:51:15.151" v="9395"/>
          <ac:spMkLst>
            <pc:docMk/>
            <pc:sldMk cId="700710024" sldId="259"/>
            <ac:spMk id="254" creationId="{9303B14F-7395-39D8-EC06-2E16A03F55C8}"/>
          </ac:spMkLst>
        </pc:spChg>
        <pc:spChg chg="mod">
          <ac:chgData name="Shivaraju Jayaram" userId="e16426695b5a63c5" providerId="LiveId" clId="{4E649C4E-C243-49D2-962D-D51266D1BD30}" dt="2024-11-13T11:51:15.151" v="9395"/>
          <ac:spMkLst>
            <pc:docMk/>
            <pc:sldMk cId="700710024" sldId="259"/>
            <ac:spMk id="255" creationId="{F348A2A7-9C88-8278-F3A2-7BDD4FAEC1CD}"/>
          </ac:spMkLst>
        </pc:spChg>
        <pc:spChg chg="mod">
          <ac:chgData name="Shivaraju Jayaram" userId="e16426695b5a63c5" providerId="LiveId" clId="{4E649C4E-C243-49D2-962D-D51266D1BD30}" dt="2024-11-13T11:51:15.151" v="9395"/>
          <ac:spMkLst>
            <pc:docMk/>
            <pc:sldMk cId="700710024" sldId="259"/>
            <ac:spMk id="256" creationId="{7A261338-7BE5-2320-C937-3C185075F59D}"/>
          </ac:spMkLst>
        </pc:spChg>
        <pc:spChg chg="mod">
          <ac:chgData name="Shivaraju Jayaram" userId="e16426695b5a63c5" providerId="LiveId" clId="{4E649C4E-C243-49D2-962D-D51266D1BD30}" dt="2024-11-13T11:51:15.151" v="9395"/>
          <ac:spMkLst>
            <pc:docMk/>
            <pc:sldMk cId="700710024" sldId="259"/>
            <ac:spMk id="257" creationId="{B0A603D1-0C98-5575-7E2C-A114B50DAAC8}"/>
          </ac:spMkLst>
        </pc:spChg>
        <pc:spChg chg="mod">
          <ac:chgData name="Shivaraju Jayaram" userId="e16426695b5a63c5" providerId="LiveId" clId="{4E649C4E-C243-49D2-962D-D51266D1BD30}" dt="2024-11-13T11:51:15.151" v="9395"/>
          <ac:spMkLst>
            <pc:docMk/>
            <pc:sldMk cId="700710024" sldId="259"/>
            <ac:spMk id="258" creationId="{FA195762-C9CC-2C73-8793-6167998D08E2}"/>
          </ac:spMkLst>
        </pc:spChg>
        <pc:spChg chg="mod">
          <ac:chgData name="Shivaraju Jayaram" userId="e16426695b5a63c5" providerId="LiveId" clId="{4E649C4E-C243-49D2-962D-D51266D1BD30}" dt="2024-11-13T11:51:15.151" v="9395"/>
          <ac:spMkLst>
            <pc:docMk/>
            <pc:sldMk cId="700710024" sldId="259"/>
            <ac:spMk id="259" creationId="{B59C0657-77FE-7A83-002B-13F63E794575}"/>
          </ac:spMkLst>
        </pc:spChg>
        <pc:spChg chg="mod">
          <ac:chgData name="Shivaraju Jayaram" userId="e16426695b5a63c5" providerId="LiveId" clId="{4E649C4E-C243-49D2-962D-D51266D1BD30}" dt="2024-11-13T11:51:15.151" v="9395"/>
          <ac:spMkLst>
            <pc:docMk/>
            <pc:sldMk cId="700710024" sldId="259"/>
            <ac:spMk id="260" creationId="{1306D45F-B6C4-C130-177C-EEFBC4D01DD0}"/>
          </ac:spMkLst>
        </pc:spChg>
        <pc:spChg chg="mod">
          <ac:chgData name="Shivaraju Jayaram" userId="e16426695b5a63c5" providerId="LiveId" clId="{4E649C4E-C243-49D2-962D-D51266D1BD30}" dt="2024-11-13T11:51:15.151" v="9395"/>
          <ac:spMkLst>
            <pc:docMk/>
            <pc:sldMk cId="700710024" sldId="259"/>
            <ac:spMk id="261" creationId="{CB0B8A1E-C9E8-77E4-4A86-A19A2600680B}"/>
          </ac:spMkLst>
        </pc:spChg>
        <pc:spChg chg="mod">
          <ac:chgData name="Shivaraju Jayaram" userId="e16426695b5a63c5" providerId="LiveId" clId="{4E649C4E-C243-49D2-962D-D51266D1BD30}" dt="2024-11-13T11:51:15.151" v="9395"/>
          <ac:spMkLst>
            <pc:docMk/>
            <pc:sldMk cId="700710024" sldId="259"/>
            <ac:spMk id="262" creationId="{A9AEF090-67CA-845C-3541-06FEC484A823}"/>
          </ac:spMkLst>
        </pc:spChg>
        <pc:spChg chg="mod">
          <ac:chgData name="Shivaraju Jayaram" userId="e16426695b5a63c5" providerId="LiveId" clId="{4E649C4E-C243-49D2-962D-D51266D1BD30}" dt="2024-11-13T11:51:15.151" v="9395"/>
          <ac:spMkLst>
            <pc:docMk/>
            <pc:sldMk cId="700710024" sldId="259"/>
            <ac:spMk id="263" creationId="{8F5C3193-02AE-E075-B644-38A061312CB7}"/>
          </ac:spMkLst>
        </pc:spChg>
        <pc:grpChg chg="add del mod">
          <ac:chgData name="Shivaraju Jayaram" userId="e16426695b5a63c5" providerId="LiveId" clId="{4E649C4E-C243-49D2-962D-D51266D1BD30}" dt="2024-11-13T10:16:18.105" v="8639" actId="478"/>
          <ac:grpSpMkLst>
            <pc:docMk/>
            <pc:sldMk cId="700710024" sldId="259"/>
            <ac:grpSpMk id="3" creationId="{5B1C1D4B-F9C4-91D0-179B-771CB5B0F201}"/>
          </ac:grpSpMkLst>
        </pc:grpChg>
        <pc:grpChg chg="add del mod">
          <ac:chgData name="Shivaraju Jayaram" userId="e16426695b5a63c5" providerId="LiveId" clId="{4E649C4E-C243-49D2-962D-D51266D1BD30}" dt="2024-11-13T10:16:18.105" v="8639" actId="478"/>
          <ac:grpSpMkLst>
            <pc:docMk/>
            <pc:sldMk cId="700710024" sldId="259"/>
            <ac:grpSpMk id="6" creationId="{3A886348-E513-36F1-A455-404E68D5ADF3}"/>
          </ac:grpSpMkLst>
        </pc:grpChg>
        <pc:grpChg chg="add del mod">
          <ac:chgData name="Shivaraju Jayaram" userId="e16426695b5a63c5" providerId="LiveId" clId="{4E649C4E-C243-49D2-962D-D51266D1BD30}" dt="2024-11-13T10:16:18.105" v="8639" actId="478"/>
          <ac:grpSpMkLst>
            <pc:docMk/>
            <pc:sldMk cId="700710024" sldId="259"/>
            <ac:grpSpMk id="7" creationId="{0D8F2DD5-3BF9-69E8-913E-D6E7CADAF152}"/>
          </ac:grpSpMkLst>
        </pc:grpChg>
        <pc:grpChg chg="add del mod">
          <ac:chgData name="Shivaraju Jayaram" userId="e16426695b5a63c5" providerId="LiveId" clId="{4E649C4E-C243-49D2-962D-D51266D1BD30}" dt="2024-11-13T10:16:18.105" v="8639" actId="478"/>
          <ac:grpSpMkLst>
            <pc:docMk/>
            <pc:sldMk cId="700710024" sldId="259"/>
            <ac:grpSpMk id="8" creationId="{4712AC69-ADF4-DFD2-BC10-0C6D48464AC3}"/>
          </ac:grpSpMkLst>
        </pc:grpChg>
        <pc:grpChg chg="add mod">
          <ac:chgData name="Shivaraju Jayaram" userId="e16426695b5a63c5" providerId="LiveId" clId="{4E649C4E-C243-49D2-962D-D51266D1BD30}" dt="2024-11-12T12:10:01.715" v="13" actId="164"/>
          <ac:grpSpMkLst>
            <pc:docMk/>
            <pc:sldMk cId="700710024" sldId="259"/>
            <ac:grpSpMk id="8" creationId="{83DEFA72-304D-5C5A-D0A8-1532E74DA5B6}"/>
          </ac:grpSpMkLst>
        </pc:grpChg>
        <pc:grpChg chg="add del mod">
          <ac:chgData name="Shivaraju Jayaram" userId="e16426695b5a63c5" providerId="LiveId" clId="{4E649C4E-C243-49D2-962D-D51266D1BD30}" dt="2024-11-13T10:26:18.359" v="8711" actId="478"/>
          <ac:grpSpMkLst>
            <pc:docMk/>
            <pc:sldMk cId="700710024" sldId="259"/>
            <ac:grpSpMk id="9" creationId="{FD5FA5AE-F270-F524-60E1-4F89C51E06F6}"/>
          </ac:grpSpMkLst>
        </pc:grpChg>
        <pc:grpChg chg="mod">
          <ac:chgData name="Shivaraju Jayaram" userId="e16426695b5a63c5" providerId="LiveId" clId="{4E649C4E-C243-49D2-962D-D51266D1BD30}" dt="2024-11-13T10:22:46.239" v="8672"/>
          <ac:grpSpMkLst>
            <pc:docMk/>
            <pc:sldMk cId="700710024" sldId="259"/>
            <ac:grpSpMk id="10" creationId="{0E7EC019-FE12-CD30-52F3-C39AAF871251}"/>
          </ac:grpSpMkLst>
        </pc:grpChg>
        <pc:grpChg chg="mod">
          <ac:chgData name="Shivaraju Jayaram" userId="e16426695b5a63c5" providerId="LiveId" clId="{4E649C4E-C243-49D2-962D-D51266D1BD30}" dt="2024-11-13T10:22:46.239" v="8672"/>
          <ac:grpSpMkLst>
            <pc:docMk/>
            <pc:sldMk cId="700710024" sldId="259"/>
            <ac:grpSpMk id="11" creationId="{28D2C124-AB87-6394-BD05-BD891FB07E83}"/>
          </ac:grpSpMkLst>
        </pc:grpChg>
        <pc:grpChg chg="mod">
          <ac:chgData name="Shivaraju Jayaram" userId="e16426695b5a63c5" providerId="LiveId" clId="{4E649C4E-C243-49D2-962D-D51266D1BD30}" dt="2024-11-13T10:22:46.239" v="8672"/>
          <ac:grpSpMkLst>
            <pc:docMk/>
            <pc:sldMk cId="700710024" sldId="259"/>
            <ac:grpSpMk id="12" creationId="{0CB24542-7187-AECF-9D46-95BDFCC89A63}"/>
          </ac:grpSpMkLst>
        </pc:grpChg>
        <pc:grpChg chg="mod">
          <ac:chgData name="Shivaraju Jayaram" userId="e16426695b5a63c5" providerId="LiveId" clId="{4E649C4E-C243-49D2-962D-D51266D1BD30}" dt="2024-11-13T10:22:46.239" v="8672"/>
          <ac:grpSpMkLst>
            <pc:docMk/>
            <pc:sldMk cId="700710024" sldId="259"/>
            <ac:grpSpMk id="13" creationId="{B3F8A9C4-752C-DF78-0FF3-9E5639269293}"/>
          </ac:grpSpMkLst>
        </pc:grpChg>
        <pc:grpChg chg="mod">
          <ac:chgData name="Shivaraju Jayaram" userId="e16426695b5a63c5" providerId="LiveId" clId="{4E649C4E-C243-49D2-962D-D51266D1BD30}" dt="2024-11-13T10:22:46.239" v="8672"/>
          <ac:grpSpMkLst>
            <pc:docMk/>
            <pc:sldMk cId="700710024" sldId="259"/>
            <ac:grpSpMk id="14" creationId="{3EDFCC31-85AA-8680-EEE2-CB0532E6BF80}"/>
          </ac:grpSpMkLst>
        </pc:grpChg>
        <pc:grpChg chg="add mod">
          <ac:chgData name="Shivaraju Jayaram" userId="e16426695b5a63c5" providerId="LiveId" clId="{4E649C4E-C243-49D2-962D-D51266D1BD30}" dt="2024-11-12T12:10:01.715" v="13" actId="164"/>
          <ac:grpSpMkLst>
            <pc:docMk/>
            <pc:sldMk cId="700710024" sldId="259"/>
            <ac:grpSpMk id="14" creationId="{7150BF6C-1FEA-E16D-2ADA-BC0331B0C6D9}"/>
          </ac:grpSpMkLst>
        </pc:grpChg>
        <pc:grpChg chg="mod">
          <ac:chgData name="Shivaraju Jayaram" userId="e16426695b5a63c5" providerId="LiveId" clId="{4E649C4E-C243-49D2-962D-D51266D1BD30}" dt="2024-11-13T10:22:46.239" v="8672"/>
          <ac:grpSpMkLst>
            <pc:docMk/>
            <pc:sldMk cId="700710024" sldId="259"/>
            <ac:grpSpMk id="15" creationId="{B8B57D34-59C8-9CF2-15FB-A5431B584B7E}"/>
          </ac:grpSpMkLst>
        </pc:grpChg>
        <pc:grpChg chg="mod">
          <ac:chgData name="Shivaraju Jayaram" userId="e16426695b5a63c5" providerId="LiveId" clId="{4E649C4E-C243-49D2-962D-D51266D1BD30}" dt="2024-11-13T10:22:46.239" v="8672"/>
          <ac:grpSpMkLst>
            <pc:docMk/>
            <pc:sldMk cId="700710024" sldId="259"/>
            <ac:grpSpMk id="16" creationId="{170B18C3-F0C7-DFAC-FFD1-0031E25C7EFE}"/>
          </ac:grpSpMkLst>
        </pc:grpChg>
        <pc:grpChg chg="mod">
          <ac:chgData name="Shivaraju Jayaram" userId="e16426695b5a63c5" providerId="LiveId" clId="{4E649C4E-C243-49D2-962D-D51266D1BD30}" dt="2024-11-13T10:22:46.239" v="8672"/>
          <ac:grpSpMkLst>
            <pc:docMk/>
            <pc:sldMk cId="700710024" sldId="259"/>
            <ac:grpSpMk id="17" creationId="{B096DCB1-E3B0-28BD-2065-E3687CD637FD}"/>
          </ac:grpSpMkLst>
        </pc:grpChg>
        <pc:grpChg chg="mod">
          <ac:chgData name="Shivaraju Jayaram" userId="e16426695b5a63c5" providerId="LiveId" clId="{4E649C4E-C243-49D2-962D-D51266D1BD30}" dt="2024-11-13T10:22:46.239" v="8672"/>
          <ac:grpSpMkLst>
            <pc:docMk/>
            <pc:sldMk cId="700710024" sldId="259"/>
            <ac:grpSpMk id="18" creationId="{813D517B-80C4-4C57-1E86-7A25D8995A71}"/>
          </ac:grpSpMkLst>
        </pc:grpChg>
        <pc:grpChg chg="mod">
          <ac:chgData name="Shivaraju Jayaram" userId="e16426695b5a63c5" providerId="LiveId" clId="{4E649C4E-C243-49D2-962D-D51266D1BD30}" dt="2024-11-13T10:22:46.239" v="8672"/>
          <ac:grpSpMkLst>
            <pc:docMk/>
            <pc:sldMk cId="700710024" sldId="259"/>
            <ac:grpSpMk id="19" creationId="{34A11DAA-E3C4-2FC9-FABC-A2CCEB639935}"/>
          </ac:grpSpMkLst>
        </pc:grpChg>
        <pc:grpChg chg="add mod">
          <ac:chgData name="Shivaraju Jayaram" userId="e16426695b5a63c5" providerId="LiveId" clId="{4E649C4E-C243-49D2-962D-D51266D1BD30}" dt="2024-11-12T12:10:01.715" v="13" actId="164"/>
          <ac:grpSpMkLst>
            <pc:docMk/>
            <pc:sldMk cId="700710024" sldId="259"/>
            <ac:grpSpMk id="20" creationId="{A1425F18-7973-7B2A-7488-FC7ACAE08050}"/>
          </ac:grpSpMkLst>
        </pc:grpChg>
        <pc:grpChg chg="add mod">
          <ac:chgData name="Shivaraju Jayaram" userId="e16426695b5a63c5" providerId="LiveId" clId="{4E649C4E-C243-49D2-962D-D51266D1BD30}" dt="2024-11-12T12:10:01.715" v="13" actId="164"/>
          <ac:grpSpMkLst>
            <pc:docMk/>
            <pc:sldMk cId="700710024" sldId="259"/>
            <ac:grpSpMk id="26" creationId="{62113FDC-26CA-1609-D377-5251790B8934}"/>
          </ac:grpSpMkLst>
        </pc:grpChg>
        <pc:grpChg chg="add mod">
          <ac:chgData name="Shivaraju Jayaram" userId="e16426695b5a63c5" providerId="LiveId" clId="{4E649C4E-C243-49D2-962D-D51266D1BD30}" dt="2024-11-12T12:10:01.715" v="13" actId="164"/>
          <ac:grpSpMkLst>
            <pc:docMk/>
            <pc:sldMk cId="700710024" sldId="259"/>
            <ac:grpSpMk id="32" creationId="{F30DD4EE-36EC-F55A-1C51-196291356ED0}"/>
          </ac:grpSpMkLst>
        </pc:grpChg>
        <pc:grpChg chg="add mod">
          <ac:chgData name="Shivaraju Jayaram" userId="e16426695b5a63c5" providerId="LiveId" clId="{4E649C4E-C243-49D2-962D-D51266D1BD30}" dt="2024-11-12T12:10:01.715" v="13" actId="164"/>
          <ac:grpSpMkLst>
            <pc:docMk/>
            <pc:sldMk cId="700710024" sldId="259"/>
            <ac:grpSpMk id="38" creationId="{2E394E5C-6034-A983-8C4C-03F410783B82}"/>
          </ac:grpSpMkLst>
        </pc:grpChg>
        <pc:grpChg chg="add mod">
          <ac:chgData name="Shivaraju Jayaram" userId="e16426695b5a63c5" providerId="LiveId" clId="{4E649C4E-C243-49D2-962D-D51266D1BD30}" dt="2024-11-12T12:10:01.715" v="13" actId="164"/>
          <ac:grpSpMkLst>
            <pc:docMk/>
            <pc:sldMk cId="700710024" sldId="259"/>
            <ac:grpSpMk id="43" creationId="{13C6313C-1B1D-DB46-8DBF-F7E03352B67C}"/>
          </ac:grpSpMkLst>
        </pc:grpChg>
        <pc:grpChg chg="add mod">
          <ac:chgData name="Shivaraju Jayaram" userId="e16426695b5a63c5" providerId="LiveId" clId="{4E649C4E-C243-49D2-962D-D51266D1BD30}" dt="2024-11-12T12:10:01.715" v="13" actId="164"/>
          <ac:grpSpMkLst>
            <pc:docMk/>
            <pc:sldMk cId="700710024" sldId="259"/>
            <ac:grpSpMk id="48" creationId="{7AF873DD-7F27-B29C-EBA6-5A50B8E9037A}"/>
          </ac:grpSpMkLst>
        </pc:grpChg>
        <pc:grpChg chg="add mod">
          <ac:chgData name="Shivaraju Jayaram" userId="e16426695b5a63c5" providerId="LiveId" clId="{4E649C4E-C243-49D2-962D-D51266D1BD30}" dt="2024-11-12T12:10:01.715" v="13" actId="164"/>
          <ac:grpSpMkLst>
            <pc:docMk/>
            <pc:sldMk cId="700710024" sldId="259"/>
            <ac:grpSpMk id="54" creationId="{6EAA1144-276A-ECB2-E133-6CF663E5733F}"/>
          </ac:grpSpMkLst>
        </pc:grpChg>
        <pc:grpChg chg="add mod">
          <ac:chgData name="Shivaraju Jayaram" userId="e16426695b5a63c5" providerId="LiveId" clId="{4E649C4E-C243-49D2-962D-D51266D1BD30}" dt="2024-11-12T12:10:01.715" v="13" actId="164"/>
          <ac:grpSpMkLst>
            <pc:docMk/>
            <pc:sldMk cId="700710024" sldId="259"/>
            <ac:grpSpMk id="60" creationId="{B5601113-64B5-E092-317F-13551DF342FD}"/>
          </ac:grpSpMkLst>
        </pc:grpChg>
        <pc:grpChg chg="add del mod">
          <ac:chgData name="Shivaraju Jayaram" userId="e16426695b5a63c5" providerId="LiveId" clId="{4E649C4E-C243-49D2-962D-D51266D1BD30}" dt="2024-11-12T12:15:49.163" v="114" actId="478"/>
          <ac:grpSpMkLst>
            <pc:docMk/>
            <pc:sldMk cId="700710024" sldId="259"/>
            <ac:grpSpMk id="66" creationId="{7B20988A-DF77-1F13-B5F8-D3BA879A9F7E}"/>
          </ac:grpSpMkLst>
        </pc:grpChg>
        <pc:grpChg chg="add del mod topLvl">
          <ac:chgData name="Shivaraju Jayaram" userId="e16426695b5a63c5" providerId="LiveId" clId="{4E649C4E-C243-49D2-962D-D51266D1BD30}" dt="2024-11-13T10:16:18.105" v="8639" actId="478"/>
          <ac:grpSpMkLst>
            <pc:docMk/>
            <pc:sldMk cId="700710024" sldId="259"/>
            <ac:grpSpMk id="70" creationId="{EA8A5356-AEB7-D1A4-ECBB-7BF52504290A}"/>
          </ac:grpSpMkLst>
        </pc:grpChg>
        <pc:grpChg chg="add del mod topLvl">
          <ac:chgData name="Shivaraju Jayaram" userId="e16426695b5a63c5" providerId="LiveId" clId="{4E649C4E-C243-49D2-962D-D51266D1BD30}" dt="2024-11-13T09:53:57.866" v="8519" actId="165"/>
          <ac:grpSpMkLst>
            <pc:docMk/>
            <pc:sldMk cId="700710024" sldId="259"/>
            <ac:grpSpMk id="76" creationId="{2BAF6C97-D621-976F-2A80-F32ADFFDB9C0}"/>
          </ac:grpSpMkLst>
        </pc:grpChg>
        <pc:grpChg chg="add del mod topLvl">
          <ac:chgData name="Shivaraju Jayaram" userId="e16426695b5a63c5" providerId="LiveId" clId="{4E649C4E-C243-49D2-962D-D51266D1BD30}" dt="2024-11-13T09:53:54.876" v="8518" actId="165"/>
          <ac:grpSpMkLst>
            <pc:docMk/>
            <pc:sldMk cId="700710024" sldId="259"/>
            <ac:grpSpMk id="82" creationId="{2CA2D736-0A11-21C1-80B6-390F16AFF228}"/>
          </ac:grpSpMkLst>
        </pc:grpChg>
        <pc:grpChg chg="add del mod topLvl">
          <ac:chgData name="Shivaraju Jayaram" userId="e16426695b5a63c5" providerId="LiveId" clId="{4E649C4E-C243-49D2-962D-D51266D1BD30}" dt="2024-11-13T10:16:18.105" v="8639" actId="478"/>
          <ac:grpSpMkLst>
            <pc:docMk/>
            <pc:sldMk cId="700710024" sldId="259"/>
            <ac:grpSpMk id="88" creationId="{E287BFF2-1D77-13BE-A2C1-913D6D932EFA}"/>
          </ac:grpSpMkLst>
        </pc:grpChg>
        <pc:grpChg chg="add del mod topLvl">
          <ac:chgData name="Shivaraju Jayaram" userId="e16426695b5a63c5" providerId="LiveId" clId="{4E649C4E-C243-49D2-962D-D51266D1BD30}" dt="2024-11-13T10:16:18.105" v="8639" actId="478"/>
          <ac:grpSpMkLst>
            <pc:docMk/>
            <pc:sldMk cId="700710024" sldId="259"/>
            <ac:grpSpMk id="94" creationId="{73524456-3450-EFA3-A818-5F7109464A88}"/>
          </ac:grpSpMkLst>
        </pc:grpChg>
        <pc:grpChg chg="add del mod topLvl">
          <ac:chgData name="Shivaraju Jayaram" userId="e16426695b5a63c5" providerId="LiveId" clId="{4E649C4E-C243-49D2-962D-D51266D1BD30}" dt="2024-11-13T10:16:18.105" v="8639" actId="478"/>
          <ac:grpSpMkLst>
            <pc:docMk/>
            <pc:sldMk cId="700710024" sldId="259"/>
            <ac:grpSpMk id="100" creationId="{1766A366-B996-7007-04EE-F3FD92392E38}"/>
          </ac:grpSpMkLst>
        </pc:grpChg>
        <pc:grpChg chg="add del mod topLvl">
          <ac:chgData name="Shivaraju Jayaram" userId="e16426695b5a63c5" providerId="LiveId" clId="{4E649C4E-C243-49D2-962D-D51266D1BD30}" dt="2024-11-13T10:16:18.105" v="8639" actId="478"/>
          <ac:grpSpMkLst>
            <pc:docMk/>
            <pc:sldMk cId="700710024" sldId="259"/>
            <ac:grpSpMk id="105" creationId="{0DC9B615-C26E-9752-F4DE-CD61A64DE988}"/>
          </ac:grpSpMkLst>
        </pc:grpChg>
        <pc:grpChg chg="add del mod topLvl">
          <ac:chgData name="Shivaraju Jayaram" userId="e16426695b5a63c5" providerId="LiveId" clId="{4E649C4E-C243-49D2-962D-D51266D1BD30}" dt="2024-11-13T10:16:18.105" v="8639" actId="478"/>
          <ac:grpSpMkLst>
            <pc:docMk/>
            <pc:sldMk cId="700710024" sldId="259"/>
            <ac:grpSpMk id="110" creationId="{E4C32C8F-A0FC-29CF-41AC-7583783AF97D}"/>
          </ac:grpSpMkLst>
        </pc:grpChg>
        <pc:grpChg chg="add del mod topLvl">
          <ac:chgData name="Shivaraju Jayaram" userId="e16426695b5a63c5" providerId="LiveId" clId="{4E649C4E-C243-49D2-962D-D51266D1BD30}" dt="2024-11-13T09:54:01.242" v="8520" actId="165"/>
          <ac:grpSpMkLst>
            <pc:docMk/>
            <pc:sldMk cId="700710024" sldId="259"/>
            <ac:grpSpMk id="116" creationId="{FB12CC8A-1AD1-FFF8-F733-1B0CE605F68F}"/>
          </ac:grpSpMkLst>
        </pc:grpChg>
        <pc:grpChg chg="add del mod topLvl">
          <ac:chgData name="Shivaraju Jayaram" userId="e16426695b5a63c5" providerId="LiveId" clId="{4E649C4E-C243-49D2-962D-D51266D1BD30}" dt="2024-11-13T09:52:24.744" v="8513" actId="165"/>
          <ac:grpSpMkLst>
            <pc:docMk/>
            <pc:sldMk cId="700710024" sldId="259"/>
            <ac:grpSpMk id="122" creationId="{30EBDEA3-E862-C0CF-7876-C133F01EBCCD}"/>
          </ac:grpSpMkLst>
        </pc:grpChg>
        <pc:grpChg chg="add del mod">
          <ac:chgData name="Shivaraju Jayaram" userId="e16426695b5a63c5" providerId="LiveId" clId="{4E649C4E-C243-49D2-962D-D51266D1BD30}" dt="2024-11-12T12:24:43.037" v="528" actId="165"/>
          <ac:grpSpMkLst>
            <pc:docMk/>
            <pc:sldMk cId="700710024" sldId="259"/>
            <ac:grpSpMk id="128" creationId="{B497B1F0-DA69-6B0D-3904-3A2A7E7E7BE5}"/>
          </ac:grpSpMkLst>
        </pc:grpChg>
        <pc:grpChg chg="add mod">
          <ac:chgData name="Shivaraju Jayaram" userId="e16426695b5a63c5" providerId="LiveId" clId="{4E649C4E-C243-49D2-962D-D51266D1BD30}" dt="2024-11-12T12:39:04.836" v="705" actId="164"/>
          <ac:grpSpMkLst>
            <pc:docMk/>
            <pc:sldMk cId="700710024" sldId="259"/>
            <ac:grpSpMk id="129" creationId="{995A7498-3923-D3E6-DF68-55EFF7068E03}"/>
          </ac:grpSpMkLst>
        </pc:grpChg>
        <pc:grpChg chg="add mod">
          <ac:chgData name="Shivaraju Jayaram" userId="e16426695b5a63c5" providerId="LiveId" clId="{4E649C4E-C243-49D2-962D-D51266D1BD30}" dt="2024-11-12T12:45:49.473" v="716" actId="164"/>
          <ac:grpSpMkLst>
            <pc:docMk/>
            <pc:sldMk cId="700710024" sldId="259"/>
            <ac:grpSpMk id="130" creationId="{53508E5A-CEB6-DA86-F47A-800F0438C0B9}"/>
          </ac:grpSpMkLst>
        </pc:grpChg>
        <pc:grpChg chg="add del mod">
          <ac:chgData name="Shivaraju Jayaram" userId="e16426695b5a63c5" providerId="LiveId" clId="{4E649C4E-C243-49D2-962D-D51266D1BD30}" dt="2024-11-13T10:31:26.754" v="8779" actId="165"/>
          <ac:grpSpMkLst>
            <pc:docMk/>
            <pc:sldMk cId="700710024" sldId="259"/>
            <ac:grpSpMk id="133" creationId="{F1E56843-4900-4686-498F-DCF6B0856900}"/>
          </ac:grpSpMkLst>
        </pc:grpChg>
        <pc:grpChg chg="mod topLvl">
          <ac:chgData name="Shivaraju Jayaram" userId="e16426695b5a63c5" providerId="LiveId" clId="{4E649C4E-C243-49D2-962D-D51266D1BD30}" dt="2024-11-13T11:26:23.988" v="8968" actId="14861"/>
          <ac:grpSpMkLst>
            <pc:docMk/>
            <pc:sldMk cId="700710024" sldId="259"/>
            <ac:grpSpMk id="135" creationId="{9A41DA77-78A1-F495-2278-9754544C52D9}"/>
          </ac:grpSpMkLst>
        </pc:grpChg>
        <pc:grpChg chg="mod topLvl">
          <ac:chgData name="Shivaraju Jayaram" userId="e16426695b5a63c5" providerId="LiveId" clId="{4E649C4E-C243-49D2-962D-D51266D1BD30}" dt="2024-11-13T10:35:05.724" v="8811" actId="165"/>
          <ac:grpSpMkLst>
            <pc:docMk/>
            <pc:sldMk cId="700710024" sldId="259"/>
            <ac:grpSpMk id="136" creationId="{4B657737-98E4-9843-3209-731135C27DFD}"/>
          </ac:grpSpMkLst>
        </pc:grpChg>
        <pc:grpChg chg="mod topLvl">
          <ac:chgData name="Shivaraju Jayaram" userId="e16426695b5a63c5" providerId="LiveId" clId="{4E649C4E-C243-49D2-962D-D51266D1BD30}" dt="2024-11-13T10:35:05.724" v="8811" actId="165"/>
          <ac:grpSpMkLst>
            <pc:docMk/>
            <pc:sldMk cId="700710024" sldId="259"/>
            <ac:grpSpMk id="138" creationId="{1AEC2C7A-B3E0-92D9-ADF8-83F17A239197}"/>
          </ac:grpSpMkLst>
        </pc:grpChg>
        <pc:grpChg chg="mod topLvl">
          <ac:chgData name="Shivaraju Jayaram" userId="e16426695b5a63c5" providerId="LiveId" clId="{4E649C4E-C243-49D2-962D-D51266D1BD30}" dt="2024-11-13T10:35:05.724" v="8811" actId="165"/>
          <ac:grpSpMkLst>
            <pc:docMk/>
            <pc:sldMk cId="700710024" sldId="259"/>
            <ac:grpSpMk id="139" creationId="{91CC9531-1F2E-9CE7-78DF-D08C8159DB7F}"/>
          </ac:grpSpMkLst>
        </pc:grpChg>
        <pc:grpChg chg="mod topLvl">
          <ac:chgData name="Shivaraju Jayaram" userId="e16426695b5a63c5" providerId="LiveId" clId="{4E649C4E-C243-49D2-962D-D51266D1BD30}" dt="2024-11-13T10:35:05.724" v="8811" actId="165"/>
          <ac:grpSpMkLst>
            <pc:docMk/>
            <pc:sldMk cId="700710024" sldId="259"/>
            <ac:grpSpMk id="140" creationId="{D4EA771F-5650-FE57-2DCB-13AF25770056}"/>
          </ac:grpSpMkLst>
        </pc:grpChg>
        <pc:grpChg chg="mod topLvl">
          <ac:chgData name="Shivaraju Jayaram" userId="e16426695b5a63c5" providerId="LiveId" clId="{4E649C4E-C243-49D2-962D-D51266D1BD30}" dt="2024-11-13T10:35:05.724" v="8811" actId="165"/>
          <ac:grpSpMkLst>
            <pc:docMk/>
            <pc:sldMk cId="700710024" sldId="259"/>
            <ac:grpSpMk id="141" creationId="{256500F1-20F2-659E-7BED-1ACDF5F9F285}"/>
          </ac:grpSpMkLst>
        </pc:grpChg>
        <pc:grpChg chg="mod topLvl">
          <ac:chgData name="Shivaraju Jayaram" userId="e16426695b5a63c5" providerId="LiveId" clId="{4E649C4E-C243-49D2-962D-D51266D1BD30}" dt="2024-11-13T10:35:05.724" v="8811" actId="165"/>
          <ac:grpSpMkLst>
            <pc:docMk/>
            <pc:sldMk cId="700710024" sldId="259"/>
            <ac:grpSpMk id="142" creationId="{84318248-F52A-EC1B-D6D8-459E0D1FAA4E}"/>
          </ac:grpSpMkLst>
        </pc:grpChg>
        <pc:grpChg chg="mod topLvl">
          <ac:chgData name="Shivaraju Jayaram" userId="e16426695b5a63c5" providerId="LiveId" clId="{4E649C4E-C243-49D2-962D-D51266D1BD30}" dt="2024-11-13T10:35:05.724" v="8811" actId="165"/>
          <ac:grpSpMkLst>
            <pc:docMk/>
            <pc:sldMk cId="700710024" sldId="259"/>
            <ac:grpSpMk id="143" creationId="{91E0B4AF-B392-139E-4626-46C4538FF739}"/>
          </ac:grpSpMkLst>
        </pc:grpChg>
        <pc:grpChg chg="mod topLvl">
          <ac:chgData name="Shivaraju Jayaram" userId="e16426695b5a63c5" providerId="LiveId" clId="{4E649C4E-C243-49D2-962D-D51266D1BD30}" dt="2024-11-13T10:35:05.724" v="8811" actId="165"/>
          <ac:grpSpMkLst>
            <pc:docMk/>
            <pc:sldMk cId="700710024" sldId="259"/>
            <ac:grpSpMk id="144" creationId="{0F6451F1-50BE-85A1-630C-496966666923}"/>
          </ac:grpSpMkLst>
        </pc:grpChg>
        <pc:grpChg chg="mod topLvl">
          <ac:chgData name="Shivaraju Jayaram" userId="e16426695b5a63c5" providerId="LiveId" clId="{4E649C4E-C243-49D2-962D-D51266D1BD30}" dt="2024-11-13T10:35:05.724" v="8811" actId="165"/>
          <ac:grpSpMkLst>
            <pc:docMk/>
            <pc:sldMk cId="700710024" sldId="259"/>
            <ac:grpSpMk id="145" creationId="{A8252341-D65F-B719-AE16-ACBEADAFE413}"/>
          </ac:grpSpMkLst>
        </pc:grpChg>
        <pc:grpChg chg="add mod">
          <ac:chgData name="Shivaraju Jayaram" userId="e16426695b5a63c5" providerId="LiveId" clId="{4E649C4E-C243-49D2-962D-D51266D1BD30}" dt="2024-11-13T10:31:53.944" v="8785" actId="164"/>
          <ac:grpSpMkLst>
            <pc:docMk/>
            <pc:sldMk cId="700710024" sldId="259"/>
            <ac:grpSpMk id="198" creationId="{990128AB-F13D-BFDD-1C50-F3D748DE65CB}"/>
          </ac:grpSpMkLst>
        </pc:grpChg>
        <pc:grpChg chg="add del mod">
          <ac:chgData name="Shivaraju Jayaram" userId="e16426695b5a63c5" providerId="LiveId" clId="{4E649C4E-C243-49D2-962D-D51266D1BD30}" dt="2024-11-13T10:35:05.724" v="8811" actId="165"/>
          <ac:grpSpMkLst>
            <pc:docMk/>
            <pc:sldMk cId="700710024" sldId="259"/>
            <ac:grpSpMk id="199" creationId="{E8A8884A-C722-1A1F-7C09-E9CE85813CD0}"/>
          </ac:grpSpMkLst>
        </pc:grpChg>
        <pc:grpChg chg="add mod">
          <ac:chgData name="Shivaraju Jayaram" userId="e16426695b5a63c5" providerId="LiveId" clId="{4E649C4E-C243-49D2-962D-D51266D1BD30}" dt="2024-11-13T11:58:52.587" v="9437" actId="1076"/>
          <ac:grpSpMkLst>
            <pc:docMk/>
            <pc:sldMk cId="700710024" sldId="259"/>
            <ac:grpSpMk id="200" creationId="{60D4F10A-1204-1834-E34C-E7CA119F397C}"/>
          </ac:grpSpMkLst>
        </pc:grpChg>
        <pc:grpChg chg="mod">
          <ac:chgData name="Shivaraju Jayaram" userId="e16426695b5a63c5" providerId="LiveId" clId="{4E649C4E-C243-49D2-962D-D51266D1BD30}" dt="2024-11-13T11:51:15.151" v="9395"/>
          <ac:grpSpMkLst>
            <pc:docMk/>
            <pc:sldMk cId="700710024" sldId="259"/>
            <ac:grpSpMk id="202" creationId="{3DE0B43E-9830-A4E7-EBC4-210E6589B21D}"/>
          </ac:grpSpMkLst>
        </pc:grpChg>
        <pc:grpChg chg="mod">
          <ac:chgData name="Shivaraju Jayaram" userId="e16426695b5a63c5" providerId="LiveId" clId="{4E649C4E-C243-49D2-962D-D51266D1BD30}" dt="2024-11-13T11:51:15.151" v="9395"/>
          <ac:grpSpMkLst>
            <pc:docMk/>
            <pc:sldMk cId="700710024" sldId="259"/>
            <ac:grpSpMk id="203" creationId="{D070EAB8-1493-7A81-5E16-A541DA3F9012}"/>
          </ac:grpSpMkLst>
        </pc:grpChg>
        <pc:grpChg chg="mod">
          <ac:chgData name="Shivaraju Jayaram" userId="e16426695b5a63c5" providerId="LiveId" clId="{4E649C4E-C243-49D2-962D-D51266D1BD30}" dt="2024-11-13T11:51:15.151" v="9395"/>
          <ac:grpSpMkLst>
            <pc:docMk/>
            <pc:sldMk cId="700710024" sldId="259"/>
            <ac:grpSpMk id="204" creationId="{43A95E81-69AD-A7DB-9912-149644EB2F02}"/>
          </ac:grpSpMkLst>
        </pc:grpChg>
        <pc:grpChg chg="mod">
          <ac:chgData name="Shivaraju Jayaram" userId="e16426695b5a63c5" providerId="LiveId" clId="{4E649C4E-C243-49D2-962D-D51266D1BD30}" dt="2024-11-13T11:51:15.151" v="9395"/>
          <ac:grpSpMkLst>
            <pc:docMk/>
            <pc:sldMk cId="700710024" sldId="259"/>
            <ac:grpSpMk id="205" creationId="{A132B1C1-7A28-CF66-F700-A1BE0915FF51}"/>
          </ac:grpSpMkLst>
        </pc:grpChg>
        <pc:grpChg chg="mod">
          <ac:chgData name="Shivaraju Jayaram" userId="e16426695b5a63c5" providerId="LiveId" clId="{4E649C4E-C243-49D2-962D-D51266D1BD30}" dt="2024-11-13T11:51:15.151" v="9395"/>
          <ac:grpSpMkLst>
            <pc:docMk/>
            <pc:sldMk cId="700710024" sldId="259"/>
            <ac:grpSpMk id="206" creationId="{AA2F0D23-A50B-75DC-1E1B-BCBD631E4B5D}"/>
          </ac:grpSpMkLst>
        </pc:grpChg>
        <pc:grpChg chg="mod">
          <ac:chgData name="Shivaraju Jayaram" userId="e16426695b5a63c5" providerId="LiveId" clId="{4E649C4E-C243-49D2-962D-D51266D1BD30}" dt="2024-11-13T11:51:15.151" v="9395"/>
          <ac:grpSpMkLst>
            <pc:docMk/>
            <pc:sldMk cId="700710024" sldId="259"/>
            <ac:grpSpMk id="207" creationId="{C0113EB0-B6FC-2F1A-3F2C-7A56FE0C50FA}"/>
          </ac:grpSpMkLst>
        </pc:grpChg>
        <pc:grpChg chg="mod">
          <ac:chgData name="Shivaraju Jayaram" userId="e16426695b5a63c5" providerId="LiveId" clId="{4E649C4E-C243-49D2-962D-D51266D1BD30}" dt="2024-11-13T11:51:15.151" v="9395"/>
          <ac:grpSpMkLst>
            <pc:docMk/>
            <pc:sldMk cId="700710024" sldId="259"/>
            <ac:grpSpMk id="208" creationId="{4911E558-3F34-B423-1EA2-CA55FA2579DC}"/>
          </ac:grpSpMkLst>
        </pc:grpChg>
        <pc:grpChg chg="mod">
          <ac:chgData name="Shivaraju Jayaram" userId="e16426695b5a63c5" providerId="LiveId" clId="{4E649C4E-C243-49D2-962D-D51266D1BD30}" dt="2024-11-13T11:51:15.151" v="9395"/>
          <ac:grpSpMkLst>
            <pc:docMk/>
            <pc:sldMk cId="700710024" sldId="259"/>
            <ac:grpSpMk id="209" creationId="{9C3628DD-D474-A985-6FE3-41B74768E9F6}"/>
          </ac:grpSpMkLst>
        </pc:grpChg>
        <pc:grpChg chg="mod">
          <ac:chgData name="Shivaraju Jayaram" userId="e16426695b5a63c5" providerId="LiveId" clId="{4E649C4E-C243-49D2-962D-D51266D1BD30}" dt="2024-11-13T11:51:15.151" v="9395"/>
          <ac:grpSpMkLst>
            <pc:docMk/>
            <pc:sldMk cId="700710024" sldId="259"/>
            <ac:grpSpMk id="210" creationId="{0E1D613A-9A36-CC02-583B-F117CB8FD762}"/>
          </ac:grpSpMkLst>
        </pc:grpChg>
        <pc:grpChg chg="mod">
          <ac:chgData name="Shivaraju Jayaram" userId="e16426695b5a63c5" providerId="LiveId" clId="{4E649C4E-C243-49D2-962D-D51266D1BD30}" dt="2024-11-13T11:51:15.151" v="9395"/>
          <ac:grpSpMkLst>
            <pc:docMk/>
            <pc:sldMk cId="700710024" sldId="259"/>
            <ac:grpSpMk id="211" creationId="{D0D67518-6D5B-62A5-41F4-D0AD17EAD70A}"/>
          </ac:grpSpMkLst>
        </pc:grpChg>
        <pc:picChg chg="mod">
          <ac:chgData name="Shivaraju Jayaram" userId="e16426695b5a63c5" providerId="LiveId" clId="{4E649C4E-C243-49D2-962D-D51266D1BD30}" dt="2024-11-13T10:22:46.239" v="8672"/>
          <ac:picMkLst>
            <pc:docMk/>
            <pc:sldMk cId="700710024" sldId="259"/>
            <ac:picMk id="21" creationId="{284400E3-1656-CA78-80E5-23DC6DEF7D97}"/>
          </ac:picMkLst>
        </pc:picChg>
        <pc:picChg chg="add mod">
          <ac:chgData name="Shivaraju Jayaram" userId="e16426695b5a63c5" providerId="LiveId" clId="{4E649C4E-C243-49D2-962D-D51266D1BD30}" dt="2024-11-12T14:45:14.662" v="1590" actId="14100"/>
          <ac:picMkLst>
            <pc:docMk/>
            <pc:sldMk cId="700710024" sldId="259"/>
            <ac:picMk id="132" creationId="{BC53A6B4-323F-6B74-ABBA-3F712EDFEC53}"/>
          </ac:picMkLst>
        </pc:picChg>
        <pc:picChg chg="add mod">
          <ac:chgData name="Shivaraju Jayaram" userId="e16426695b5a63c5" providerId="LiveId" clId="{4E649C4E-C243-49D2-962D-D51266D1BD30}" dt="2024-11-12T14:50:50.310" v="1618" actId="14100"/>
          <ac:picMkLst>
            <pc:docMk/>
            <pc:sldMk cId="700710024" sldId="259"/>
            <ac:picMk id="137" creationId="{BA3CB7D4-3465-0945-6612-E38B99669CB3}"/>
          </ac:picMkLst>
        </pc:picChg>
        <pc:picChg chg="mod topLvl">
          <ac:chgData name="Shivaraju Jayaram" userId="e16426695b5a63c5" providerId="LiveId" clId="{4E649C4E-C243-49D2-962D-D51266D1BD30}" dt="2024-11-13T10:34:03.134" v="8800" actId="1076"/>
          <ac:picMkLst>
            <pc:docMk/>
            <pc:sldMk cId="700710024" sldId="259"/>
            <ac:picMk id="147" creationId="{66FE0B65-09F6-03E7-4D34-BB19D5F7CA40}"/>
          </ac:picMkLst>
        </pc:picChg>
        <pc:picChg chg="mod">
          <ac:chgData name="Shivaraju Jayaram" userId="e16426695b5a63c5" providerId="LiveId" clId="{4E649C4E-C243-49D2-962D-D51266D1BD30}" dt="2024-11-13T11:51:15.151" v="9395"/>
          <ac:picMkLst>
            <pc:docMk/>
            <pc:sldMk cId="700710024" sldId="259"/>
            <ac:picMk id="213" creationId="{375F27BF-A1FB-8714-BED3-04BAC4614604}"/>
          </ac:picMkLst>
        </pc:picChg>
      </pc:sldChg>
      <pc:sldChg chg="add del">
        <pc:chgData name="Shivaraju Jayaram" userId="e16426695b5a63c5" providerId="LiveId" clId="{4E649C4E-C243-49D2-962D-D51266D1BD30}" dt="2024-11-12T12:17:29.915" v="253" actId="47"/>
        <pc:sldMkLst>
          <pc:docMk/>
          <pc:sldMk cId="3221327904" sldId="260"/>
        </pc:sldMkLst>
      </pc:sldChg>
      <pc:sldChg chg="modSp add del mod">
        <pc:chgData name="Shivaraju Jayaram" userId="e16426695b5a63c5" providerId="LiveId" clId="{4E649C4E-C243-49D2-962D-D51266D1BD30}" dt="2024-11-12T12:22:06.742" v="507" actId="2696"/>
        <pc:sldMkLst>
          <pc:docMk/>
          <pc:sldMk cId="3449349772" sldId="260"/>
        </pc:sldMkLst>
        <pc:spChg chg="mod">
          <ac:chgData name="Shivaraju Jayaram" userId="e16426695b5a63c5" providerId="LiveId" clId="{4E649C4E-C243-49D2-962D-D51266D1BD30}" dt="2024-11-12T12:22:01.349" v="506" actId="688"/>
          <ac:spMkLst>
            <pc:docMk/>
            <pc:sldMk cId="3449349772" sldId="260"/>
            <ac:spMk id="127" creationId="{D707E829-4E28-8F83-AA2E-9191C362146F}"/>
          </ac:spMkLst>
        </pc:spChg>
        <pc:grpChg chg="mod">
          <ac:chgData name="Shivaraju Jayaram" userId="e16426695b5a63c5" providerId="LiveId" clId="{4E649C4E-C243-49D2-962D-D51266D1BD30}" dt="2024-11-12T12:21:55.626" v="505" actId="688"/>
          <ac:grpSpMkLst>
            <pc:docMk/>
            <pc:sldMk cId="3449349772" sldId="260"/>
            <ac:grpSpMk id="128" creationId="{A204A97A-8A6A-E37F-1EAA-ECF424544097}"/>
          </ac:grpSpMkLst>
        </pc:grpChg>
      </pc:sldChg>
      <pc:sldChg chg="addSp delSp modSp add mod ord modTransition">
        <pc:chgData name="Shivaraju Jayaram" userId="e16426695b5a63c5" providerId="LiveId" clId="{4E649C4E-C243-49D2-962D-D51266D1BD30}" dt="2024-11-13T12:06:14.047" v="9497"/>
        <pc:sldMkLst>
          <pc:docMk/>
          <pc:sldMk cId="4118243679" sldId="261"/>
        </pc:sldMkLst>
        <pc:spChg chg="add mod">
          <ac:chgData name="Shivaraju Jayaram" userId="e16426695b5a63c5" providerId="LiveId" clId="{4E649C4E-C243-49D2-962D-D51266D1BD30}" dt="2024-11-12T15:15:22.480" v="1760"/>
          <ac:spMkLst>
            <pc:docMk/>
            <pc:sldMk cId="4118243679" sldId="261"/>
            <ac:spMk id="2" creationId="{51330271-F118-793D-B629-F9500CCA5D80}"/>
          </ac:spMkLst>
        </pc:spChg>
        <pc:spChg chg="add del mod">
          <ac:chgData name="Shivaraju Jayaram" userId="e16426695b5a63c5" providerId="LiveId" clId="{4E649C4E-C243-49D2-962D-D51266D1BD30}" dt="2024-11-12T14:02:19.692" v="1374" actId="478"/>
          <ac:spMkLst>
            <pc:docMk/>
            <pc:sldMk cId="4118243679" sldId="261"/>
            <ac:spMk id="3" creationId="{034F8398-1732-E174-F2AB-F0EF58055369}"/>
          </ac:spMkLst>
        </pc:spChg>
        <pc:spChg chg="add mod">
          <ac:chgData name="Shivaraju Jayaram" userId="e16426695b5a63c5" providerId="LiveId" clId="{4E649C4E-C243-49D2-962D-D51266D1BD30}" dt="2024-11-12T15:16:44.175" v="1785"/>
          <ac:spMkLst>
            <pc:docMk/>
            <pc:sldMk cId="4118243679" sldId="261"/>
            <ac:spMk id="3" creationId="{E9DC92AF-C705-899C-9BDF-38DA8826E1F3}"/>
          </ac:spMkLst>
        </pc:spChg>
        <pc:spChg chg="mod">
          <ac:chgData name="Shivaraju Jayaram" userId="e16426695b5a63c5" providerId="LiveId" clId="{4E649C4E-C243-49D2-962D-D51266D1BD30}" dt="2024-11-12T14:43:22.386" v="1577" actId="404"/>
          <ac:spMkLst>
            <pc:docMk/>
            <pc:sldMk cId="4118243679" sldId="261"/>
            <ac:spMk id="4" creationId="{931D2CDE-D978-5C27-B724-BB4934142B1B}"/>
          </ac:spMkLst>
        </pc:spChg>
        <pc:spChg chg="del">
          <ac:chgData name="Shivaraju Jayaram" userId="e16426695b5a63c5" providerId="LiveId" clId="{4E649C4E-C243-49D2-962D-D51266D1BD30}" dt="2024-11-12T14:02:17.214" v="1373" actId="478"/>
          <ac:spMkLst>
            <pc:docMk/>
            <pc:sldMk cId="4118243679" sldId="261"/>
            <ac:spMk id="5" creationId="{410CC22D-97C3-A596-535A-2889D0752527}"/>
          </ac:spMkLst>
        </pc:spChg>
        <pc:spChg chg="add mod">
          <ac:chgData name="Shivaraju Jayaram" userId="e16426695b5a63c5" providerId="LiveId" clId="{4E649C4E-C243-49D2-962D-D51266D1BD30}" dt="2024-11-12T15:18:21.851" v="1818"/>
          <ac:spMkLst>
            <pc:docMk/>
            <pc:sldMk cId="4118243679" sldId="261"/>
            <ac:spMk id="5" creationId="{D357B8E2-5D52-433F-C45D-D14673C005DF}"/>
          </ac:spMkLst>
        </pc:spChg>
        <pc:spChg chg="add mod">
          <ac:chgData name="Shivaraju Jayaram" userId="e16426695b5a63c5" providerId="LiveId" clId="{4E649C4E-C243-49D2-962D-D51266D1BD30}" dt="2024-11-12T16:22:04.138" v="7117" actId="207"/>
          <ac:spMkLst>
            <pc:docMk/>
            <pc:sldMk cId="4118243679" sldId="261"/>
            <ac:spMk id="6" creationId="{835F3885-C738-E13A-2BB7-DBB5580DF338}"/>
          </ac:spMkLst>
        </pc:spChg>
        <pc:spChg chg="del">
          <ac:chgData name="Shivaraju Jayaram" userId="e16426695b5a63c5" providerId="LiveId" clId="{4E649C4E-C243-49D2-962D-D51266D1BD30}" dt="2024-11-12T14:02:02.804" v="1372" actId="478"/>
          <ac:spMkLst>
            <pc:docMk/>
            <pc:sldMk cId="4118243679" sldId="261"/>
            <ac:spMk id="6" creationId="{D906CD57-A55D-1EE1-A0D4-6B0E8E633238}"/>
          </ac:spMkLst>
        </pc:spChg>
        <pc:spChg chg="mod">
          <ac:chgData name="Shivaraju Jayaram" userId="e16426695b5a63c5" providerId="LiveId" clId="{4E649C4E-C243-49D2-962D-D51266D1BD30}" dt="2024-11-13T10:30:17.973" v="8761"/>
          <ac:spMkLst>
            <pc:docMk/>
            <pc:sldMk cId="4118243679" sldId="261"/>
            <ac:spMk id="11" creationId="{86F0C814-32F4-9463-E83F-A68BF6EB71AC}"/>
          </ac:spMkLst>
        </pc:spChg>
        <pc:spChg chg="mod">
          <ac:chgData name="Shivaraju Jayaram" userId="e16426695b5a63c5" providerId="LiveId" clId="{4E649C4E-C243-49D2-962D-D51266D1BD30}" dt="2024-11-13T10:30:17.973" v="8761"/>
          <ac:spMkLst>
            <pc:docMk/>
            <pc:sldMk cId="4118243679" sldId="261"/>
            <ac:spMk id="23" creationId="{8047A863-6B8A-FC32-185A-E7FCCA6FC5F1}"/>
          </ac:spMkLst>
        </pc:spChg>
        <pc:spChg chg="mod">
          <ac:chgData name="Shivaraju Jayaram" userId="e16426695b5a63c5" providerId="LiveId" clId="{4E649C4E-C243-49D2-962D-D51266D1BD30}" dt="2024-11-13T10:30:17.973" v="8761"/>
          <ac:spMkLst>
            <pc:docMk/>
            <pc:sldMk cId="4118243679" sldId="261"/>
            <ac:spMk id="24" creationId="{A5B24168-C050-4822-CE00-3C03FDBE6D5B}"/>
          </ac:spMkLst>
        </pc:spChg>
        <pc:spChg chg="mod">
          <ac:chgData name="Shivaraju Jayaram" userId="e16426695b5a63c5" providerId="LiveId" clId="{4E649C4E-C243-49D2-962D-D51266D1BD30}" dt="2024-11-13T10:30:17.973" v="8761"/>
          <ac:spMkLst>
            <pc:docMk/>
            <pc:sldMk cId="4118243679" sldId="261"/>
            <ac:spMk id="25" creationId="{DFCFC557-CD89-BBF3-9B99-3DAF50A2C3DF}"/>
          </ac:spMkLst>
        </pc:spChg>
        <pc:spChg chg="mod">
          <ac:chgData name="Shivaraju Jayaram" userId="e16426695b5a63c5" providerId="LiveId" clId="{4E649C4E-C243-49D2-962D-D51266D1BD30}" dt="2024-11-13T10:30:17.973" v="8761"/>
          <ac:spMkLst>
            <pc:docMk/>
            <pc:sldMk cId="4118243679" sldId="261"/>
            <ac:spMk id="26" creationId="{EFDAE48B-C860-9977-D686-75D7E7BF9C9B}"/>
          </ac:spMkLst>
        </pc:spChg>
        <pc:spChg chg="mod">
          <ac:chgData name="Shivaraju Jayaram" userId="e16426695b5a63c5" providerId="LiveId" clId="{4E649C4E-C243-49D2-962D-D51266D1BD30}" dt="2024-11-13T10:30:17.973" v="8761"/>
          <ac:spMkLst>
            <pc:docMk/>
            <pc:sldMk cId="4118243679" sldId="261"/>
            <ac:spMk id="27" creationId="{85702A0A-A122-7577-5EE4-A7FBE4CA175E}"/>
          </ac:spMkLst>
        </pc:spChg>
        <pc:spChg chg="mod">
          <ac:chgData name="Shivaraju Jayaram" userId="e16426695b5a63c5" providerId="LiveId" clId="{4E649C4E-C243-49D2-962D-D51266D1BD30}" dt="2024-11-13T10:30:17.973" v="8761"/>
          <ac:spMkLst>
            <pc:docMk/>
            <pc:sldMk cId="4118243679" sldId="261"/>
            <ac:spMk id="28" creationId="{FA0C7769-6532-57A2-34D2-5952F80E27A9}"/>
          </ac:spMkLst>
        </pc:spChg>
        <pc:spChg chg="mod">
          <ac:chgData name="Shivaraju Jayaram" userId="e16426695b5a63c5" providerId="LiveId" clId="{4E649C4E-C243-49D2-962D-D51266D1BD30}" dt="2024-11-13T10:30:17.973" v="8761"/>
          <ac:spMkLst>
            <pc:docMk/>
            <pc:sldMk cId="4118243679" sldId="261"/>
            <ac:spMk id="29" creationId="{DAFF1BA3-1BE2-1CCE-A2EC-7B9DFA73A405}"/>
          </ac:spMkLst>
        </pc:spChg>
        <pc:spChg chg="mod">
          <ac:chgData name="Shivaraju Jayaram" userId="e16426695b5a63c5" providerId="LiveId" clId="{4E649C4E-C243-49D2-962D-D51266D1BD30}" dt="2024-11-13T10:30:17.973" v="8761"/>
          <ac:spMkLst>
            <pc:docMk/>
            <pc:sldMk cId="4118243679" sldId="261"/>
            <ac:spMk id="30" creationId="{82B42F2B-C558-E06F-6EA5-AAE3B21172BC}"/>
          </ac:spMkLst>
        </pc:spChg>
        <pc:spChg chg="mod">
          <ac:chgData name="Shivaraju Jayaram" userId="e16426695b5a63c5" providerId="LiveId" clId="{4E649C4E-C243-49D2-962D-D51266D1BD30}" dt="2024-11-13T10:30:17.973" v="8761"/>
          <ac:spMkLst>
            <pc:docMk/>
            <pc:sldMk cId="4118243679" sldId="261"/>
            <ac:spMk id="31" creationId="{7A7413E1-B1E1-0355-998E-6BF33F7C3160}"/>
          </ac:spMkLst>
        </pc:spChg>
        <pc:spChg chg="mod">
          <ac:chgData name="Shivaraju Jayaram" userId="e16426695b5a63c5" providerId="LiveId" clId="{4E649C4E-C243-49D2-962D-D51266D1BD30}" dt="2024-11-13T10:30:17.973" v="8761"/>
          <ac:spMkLst>
            <pc:docMk/>
            <pc:sldMk cId="4118243679" sldId="261"/>
            <ac:spMk id="32" creationId="{3D8AC21A-6968-398F-496C-48C104D74080}"/>
          </ac:spMkLst>
        </pc:spChg>
        <pc:spChg chg="mod">
          <ac:chgData name="Shivaraju Jayaram" userId="e16426695b5a63c5" providerId="LiveId" clId="{4E649C4E-C243-49D2-962D-D51266D1BD30}" dt="2024-11-13T10:30:17.973" v="8761"/>
          <ac:spMkLst>
            <pc:docMk/>
            <pc:sldMk cId="4118243679" sldId="261"/>
            <ac:spMk id="33" creationId="{0773B17D-6DB2-D141-F0E2-072E500193DF}"/>
          </ac:spMkLst>
        </pc:spChg>
        <pc:spChg chg="mod">
          <ac:chgData name="Shivaraju Jayaram" userId="e16426695b5a63c5" providerId="LiveId" clId="{4E649C4E-C243-49D2-962D-D51266D1BD30}" dt="2024-11-13T10:30:17.973" v="8761"/>
          <ac:spMkLst>
            <pc:docMk/>
            <pc:sldMk cId="4118243679" sldId="261"/>
            <ac:spMk id="34" creationId="{4BC499EA-7B8D-5EA9-E8EA-73C149667305}"/>
          </ac:spMkLst>
        </pc:spChg>
        <pc:spChg chg="mod">
          <ac:chgData name="Shivaraju Jayaram" userId="e16426695b5a63c5" providerId="LiveId" clId="{4E649C4E-C243-49D2-962D-D51266D1BD30}" dt="2024-11-13T10:30:17.973" v="8761"/>
          <ac:spMkLst>
            <pc:docMk/>
            <pc:sldMk cId="4118243679" sldId="261"/>
            <ac:spMk id="35" creationId="{EE4252AF-659A-A9CA-4C2F-691D0DB30F57}"/>
          </ac:spMkLst>
        </pc:spChg>
        <pc:spChg chg="mod">
          <ac:chgData name="Shivaraju Jayaram" userId="e16426695b5a63c5" providerId="LiveId" clId="{4E649C4E-C243-49D2-962D-D51266D1BD30}" dt="2024-11-13T10:30:17.973" v="8761"/>
          <ac:spMkLst>
            <pc:docMk/>
            <pc:sldMk cId="4118243679" sldId="261"/>
            <ac:spMk id="36" creationId="{8FF0E937-7D1E-2DD0-0C5B-81AA5AD1F643}"/>
          </ac:spMkLst>
        </pc:spChg>
        <pc:spChg chg="mod">
          <ac:chgData name="Shivaraju Jayaram" userId="e16426695b5a63c5" providerId="LiveId" clId="{4E649C4E-C243-49D2-962D-D51266D1BD30}" dt="2024-11-13T10:30:17.973" v="8761"/>
          <ac:spMkLst>
            <pc:docMk/>
            <pc:sldMk cId="4118243679" sldId="261"/>
            <ac:spMk id="37" creationId="{FF28EED3-6351-9A98-0098-0D5AC4C51652}"/>
          </ac:spMkLst>
        </pc:spChg>
        <pc:spChg chg="mod">
          <ac:chgData name="Shivaraju Jayaram" userId="e16426695b5a63c5" providerId="LiveId" clId="{4E649C4E-C243-49D2-962D-D51266D1BD30}" dt="2024-11-13T10:30:17.973" v="8761"/>
          <ac:spMkLst>
            <pc:docMk/>
            <pc:sldMk cId="4118243679" sldId="261"/>
            <ac:spMk id="38" creationId="{7439E0DB-C5C9-F1E6-9EFE-8721D8C0EBF5}"/>
          </ac:spMkLst>
        </pc:spChg>
        <pc:spChg chg="mod">
          <ac:chgData name="Shivaraju Jayaram" userId="e16426695b5a63c5" providerId="LiveId" clId="{4E649C4E-C243-49D2-962D-D51266D1BD30}" dt="2024-11-13T10:30:17.973" v="8761"/>
          <ac:spMkLst>
            <pc:docMk/>
            <pc:sldMk cId="4118243679" sldId="261"/>
            <ac:spMk id="39" creationId="{A341F7D1-B276-39E7-51D8-73A6D0D3EFB2}"/>
          </ac:spMkLst>
        </pc:spChg>
        <pc:spChg chg="mod">
          <ac:chgData name="Shivaraju Jayaram" userId="e16426695b5a63c5" providerId="LiveId" clId="{4E649C4E-C243-49D2-962D-D51266D1BD30}" dt="2024-11-13T10:30:17.973" v="8761"/>
          <ac:spMkLst>
            <pc:docMk/>
            <pc:sldMk cId="4118243679" sldId="261"/>
            <ac:spMk id="40" creationId="{ABFD31AC-F7A5-A41B-B2A8-A76FABBC6931}"/>
          </ac:spMkLst>
        </pc:spChg>
        <pc:spChg chg="mod">
          <ac:chgData name="Shivaraju Jayaram" userId="e16426695b5a63c5" providerId="LiveId" clId="{4E649C4E-C243-49D2-962D-D51266D1BD30}" dt="2024-11-13T10:30:17.973" v="8761"/>
          <ac:spMkLst>
            <pc:docMk/>
            <pc:sldMk cId="4118243679" sldId="261"/>
            <ac:spMk id="41" creationId="{364E4F1B-82E7-BCA0-6232-ECC6C060C094}"/>
          </ac:spMkLst>
        </pc:spChg>
        <pc:spChg chg="mod">
          <ac:chgData name="Shivaraju Jayaram" userId="e16426695b5a63c5" providerId="LiveId" clId="{4E649C4E-C243-49D2-962D-D51266D1BD30}" dt="2024-11-13T10:30:17.973" v="8761"/>
          <ac:spMkLst>
            <pc:docMk/>
            <pc:sldMk cId="4118243679" sldId="261"/>
            <ac:spMk id="42" creationId="{56F7DD47-E655-8AE1-2528-5AA1CCBE2B59}"/>
          </ac:spMkLst>
        </pc:spChg>
        <pc:spChg chg="mod">
          <ac:chgData name="Shivaraju Jayaram" userId="e16426695b5a63c5" providerId="LiveId" clId="{4E649C4E-C243-49D2-962D-D51266D1BD30}" dt="2024-11-13T10:30:17.973" v="8761"/>
          <ac:spMkLst>
            <pc:docMk/>
            <pc:sldMk cId="4118243679" sldId="261"/>
            <ac:spMk id="43" creationId="{54AE768D-359B-F103-4964-9D76BCA93875}"/>
          </ac:spMkLst>
        </pc:spChg>
        <pc:spChg chg="mod">
          <ac:chgData name="Shivaraju Jayaram" userId="e16426695b5a63c5" providerId="LiveId" clId="{4E649C4E-C243-49D2-962D-D51266D1BD30}" dt="2024-11-13T10:30:17.973" v="8761"/>
          <ac:spMkLst>
            <pc:docMk/>
            <pc:sldMk cId="4118243679" sldId="261"/>
            <ac:spMk id="44" creationId="{0168BE92-4D26-FE64-88CF-EB0FF7FDAB53}"/>
          </ac:spMkLst>
        </pc:spChg>
        <pc:spChg chg="mod">
          <ac:chgData name="Shivaraju Jayaram" userId="e16426695b5a63c5" providerId="LiveId" clId="{4E649C4E-C243-49D2-962D-D51266D1BD30}" dt="2024-11-13T10:30:17.973" v="8761"/>
          <ac:spMkLst>
            <pc:docMk/>
            <pc:sldMk cId="4118243679" sldId="261"/>
            <ac:spMk id="45" creationId="{4F636AED-4DEC-DA86-715A-3032ECCD9D02}"/>
          </ac:spMkLst>
        </pc:spChg>
        <pc:spChg chg="mod">
          <ac:chgData name="Shivaraju Jayaram" userId="e16426695b5a63c5" providerId="LiveId" clId="{4E649C4E-C243-49D2-962D-D51266D1BD30}" dt="2024-11-13T10:30:17.973" v="8761"/>
          <ac:spMkLst>
            <pc:docMk/>
            <pc:sldMk cId="4118243679" sldId="261"/>
            <ac:spMk id="46" creationId="{D3779972-BD82-B182-23B7-7F3BAA62718D}"/>
          </ac:spMkLst>
        </pc:spChg>
        <pc:spChg chg="mod">
          <ac:chgData name="Shivaraju Jayaram" userId="e16426695b5a63c5" providerId="LiveId" clId="{4E649C4E-C243-49D2-962D-D51266D1BD30}" dt="2024-11-13T10:30:17.973" v="8761"/>
          <ac:spMkLst>
            <pc:docMk/>
            <pc:sldMk cId="4118243679" sldId="261"/>
            <ac:spMk id="47" creationId="{565656E9-2B73-AAB1-6CA4-DB387FEEB994}"/>
          </ac:spMkLst>
        </pc:spChg>
        <pc:spChg chg="mod">
          <ac:chgData name="Shivaraju Jayaram" userId="e16426695b5a63c5" providerId="LiveId" clId="{4E649C4E-C243-49D2-962D-D51266D1BD30}" dt="2024-11-13T10:30:17.973" v="8761"/>
          <ac:spMkLst>
            <pc:docMk/>
            <pc:sldMk cId="4118243679" sldId="261"/>
            <ac:spMk id="48" creationId="{454C0399-8FEE-00E9-8FE4-C780BE32BF69}"/>
          </ac:spMkLst>
        </pc:spChg>
        <pc:spChg chg="mod">
          <ac:chgData name="Shivaraju Jayaram" userId="e16426695b5a63c5" providerId="LiveId" clId="{4E649C4E-C243-49D2-962D-D51266D1BD30}" dt="2024-11-13T10:30:17.973" v="8761"/>
          <ac:spMkLst>
            <pc:docMk/>
            <pc:sldMk cId="4118243679" sldId="261"/>
            <ac:spMk id="49" creationId="{02688201-DE3A-C767-EB1B-176F8BFEC122}"/>
          </ac:spMkLst>
        </pc:spChg>
        <pc:spChg chg="mod">
          <ac:chgData name="Shivaraju Jayaram" userId="e16426695b5a63c5" providerId="LiveId" clId="{4E649C4E-C243-49D2-962D-D51266D1BD30}" dt="2024-11-13T10:30:17.973" v="8761"/>
          <ac:spMkLst>
            <pc:docMk/>
            <pc:sldMk cId="4118243679" sldId="261"/>
            <ac:spMk id="50" creationId="{4151829B-FEF8-64EB-3406-F285DDA2E1E5}"/>
          </ac:spMkLst>
        </pc:spChg>
        <pc:spChg chg="mod">
          <ac:chgData name="Shivaraju Jayaram" userId="e16426695b5a63c5" providerId="LiveId" clId="{4E649C4E-C243-49D2-962D-D51266D1BD30}" dt="2024-11-13T10:30:17.973" v="8761"/>
          <ac:spMkLst>
            <pc:docMk/>
            <pc:sldMk cId="4118243679" sldId="261"/>
            <ac:spMk id="51" creationId="{0FD9B0B9-56A4-3C98-5983-B6A0E829E0CD}"/>
          </ac:spMkLst>
        </pc:spChg>
        <pc:spChg chg="mod">
          <ac:chgData name="Shivaraju Jayaram" userId="e16426695b5a63c5" providerId="LiveId" clId="{4E649C4E-C243-49D2-962D-D51266D1BD30}" dt="2024-11-13T10:30:17.973" v="8761"/>
          <ac:spMkLst>
            <pc:docMk/>
            <pc:sldMk cId="4118243679" sldId="261"/>
            <ac:spMk id="52" creationId="{3059EC85-D654-CE73-2636-C64BF6CEAD2F}"/>
          </ac:spMkLst>
        </pc:spChg>
        <pc:spChg chg="mod">
          <ac:chgData name="Shivaraju Jayaram" userId="e16426695b5a63c5" providerId="LiveId" clId="{4E649C4E-C243-49D2-962D-D51266D1BD30}" dt="2024-11-13T10:30:17.973" v="8761"/>
          <ac:spMkLst>
            <pc:docMk/>
            <pc:sldMk cId="4118243679" sldId="261"/>
            <ac:spMk id="53" creationId="{315FA8D9-F617-7D97-1448-3318C989722B}"/>
          </ac:spMkLst>
        </pc:spChg>
        <pc:spChg chg="mod">
          <ac:chgData name="Shivaraju Jayaram" userId="e16426695b5a63c5" providerId="LiveId" clId="{4E649C4E-C243-49D2-962D-D51266D1BD30}" dt="2024-11-13T10:30:17.973" v="8761"/>
          <ac:spMkLst>
            <pc:docMk/>
            <pc:sldMk cId="4118243679" sldId="261"/>
            <ac:spMk id="54" creationId="{B88CD31E-E3E6-F801-086D-8B86ADCB5C64}"/>
          </ac:spMkLst>
        </pc:spChg>
        <pc:spChg chg="mod">
          <ac:chgData name="Shivaraju Jayaram" userId="e16426695b5a63c5" providerId="LiveId" clId="{4E649C4E-C243-49D2-962D-D51266D1BD30}" dt="2024-11-13T10:30:17.973" v="8761"/>
          <ac:spMkLst>
            <pc:docMk/>
            <pc:sldMk cId="4118243679" sldId="261"/>
            <ac:spMk id="55" creationId="{812E7B61-573F-96E2-CBAD-0CCC275E1405}"/>
          </ac:spMkLst>
        </pc:spChg>
        <pc:spChg chg="mod">
          <ac:chgData name="Shivaraju Jayaram" userId="e16426695b5a63c5" providerId="LiveId" clId="{4E649C4E-C243-49D2-962D-D51266D1BD30}" dt="2024-11-13T10:30:17.973" v="8761"/>
          <ac:spMkLst>
            <pc:docMk/>
            <pc:sldMk cId="4118243679" sldId="261"/>
            <ac:spMk id="56" creationId="{AD690BCD-077B-81C9-F84C-1952C4FAC9D3}"/>
          </ac:spMkLst>
        </pc:spChg>
        <pc:spChg chg="mod">
          <ac:chgData name="Shivaraju Jayaram" userId="e16426695b5a63c5" providerId="LiveId" clId="{4E649C4E-C243-49D2-962D-D51266D1BD30}" dt="2024-11-13T10:30:17.973" v="8761"/>
          <ac:spMkLst>
            <pc:docMk/>
            <pc:sldMk cId="4118243679" sldId="261"/>
            <ac:spMk id="57" creationId="{9FA09637-8946-F746-F134-25F188F4DC5F}"/>
          </ac:spMkLst>
        </pc:spChg>
        <pc:spChg chg="mod">
          <ac:chgData name="Shivaraju Jayaram" userId="e16426695b5a63c5" providerId="LiveId" clId="{4E649C4E-C243-49D2-962D-D51266D1BD30}" dt="2024-11-13T10:30:17.973" v="8761"/>
          <ac:spMkLst>
            <pc:docMk/>
            <pc:sldMk cId="4118243679" sldId="261"/>
            <ac:spMk id="58" creationId="{61E257DC-4659-ED41-5CCF-6150B23F4965}"/>
          </ac:spMkLst>
        </pc:spChg>
        <pc:spChg chg="mod">
          <ac:chgData name="Shivaraju Jayaram" userId="e16426695b5a63c5" providerId="LiveId" clId="{4E649C4E-C243-49D2-962D-D51266D1BD30}" dt="2024-11-13T10:30:17.973" v="8761"/>
          <ac:spMkLst>
            <pc:docMk/>
            <pc:sldMk cId="4118243679" sldId="261"/>
            <ac:spMk id="59" creationId="{B0CC0FAC-3020-76DB-120B-B13A6A45EC55}"/>
          </ac:spMkLst>
        </pc:spChg>
        <pc:spChg chg="mod">
          <ac:chgData name="Shivaraju Jayaram" userId="e16426695b5a63c5" providerId="LiveId" clId="{4E649C4E-C243-49D2-962D-D51266D1BD30}" dt="2024-11-13T10:30:17.973" v="8761"/>
          <ac:spMkLst>
            <pc:docMk/>
            <pc:sldMk cId="4118243679" sldId="261"/>
            <ac:spMk id="60" creationId="{46A7F685-B79A-C661-C2E0-2D7D62D1E9FB}"/>
          </ac:spMkLst>
        </pc:spChg>
        <pc:spChg chg="mod">
          <ac:chgData name="Shivaraju Jayaram" userId="e16426695b5a63c5" providerId="LiveId" clId="{4E649C4E-C243-49D2-962D-D51266D1BD30}" dt="2024-11-13T10:30:17.973" v="8761"/>
          <ac:spMkLst>
            <pc:docMk/>
            <pc:sldMk cId="4118243679" sldId="261"/>
            <ac:spMk id="61" creationId="{4B707170-C35F-EE83-AFE4-4DFF4AC6A4CB}"/>
          </ac:spMkLst>
        </pc:spChg>
        <pc:spChg chg="mod">
          <ac:chgData name="Shivaraju Jayaram" userId="e16426695b5a63c5" providerId="LiveId" clId="{4E649C4E-C243-49D2-962D-D51266D1BD30}" dt="2024-11-13T10:30:17.973" v="8761"/>
          <ac:spMkLst>
            <pc:docMk/>
            <pc:sldMk cId="4118243679" sldId="261"/>
            <ac:spMk id="62" creationId="{B91FD235-C092-C551-F94D-3AB71FDBEC61}"/>
          </ac:spMkLst>
        </pc:spChg>
        <pc:spChg chg="mod">
          <ac:chgData name="Shivaraju Jayaram" userId="e16426695b5a63c5" providerId="LiveId" clId="{4E649C4E-C243-49D2-962D-D51266D1BD30}" dt="2024-11-13T10:30:17.973" v="8761"/>
          <ac:spMkLst>
            <pc:docMk/>
            <pc:sldMk cId="4118243679" sldId="261"/>
            <ac:spMk id="63" creationId="{0235776F-BB32-C45B-F5F5-7064EE2A6BC4}"/>
          </ac:spMkLst>
        </pc:spChg>
        <pc:spChg chg="mod">
          <ac:chgData name="Shivaraju Jayaram" userId="e16426695b5a63c5" providerId="LiveId" clId="{4E649C4E-C243-49D2-962D-D51266D1BD30}" dt="2024-11-13T10:30:17.973" v="8761"/>
          <ac:spMkLst>
            <pc:docMk/>
            <pc:sldMk cId="4118243679" sldId="261"/>
            <ac:spMk id="64" creationId="{0E46838F-CDF1-F422-B5F8-628A054E60D5}"/>
          </ac:spMkLst>
        </pc:spChg>
        <pc:spChg chg="mod">
          <ac:chgData name="Shivaraju Jayaram" userId="e16426695b5a63c5" providerId="LiveId" clId="{4E649C4E-C243-49D2-962D-D51266D1BD30}" dt="2024-11-13T10:30:17.973" v="8761"/>
          <ac:spMkLst>
            <pc:docMk/>
            <pc:sldMk cId="4118243679" sldId="261"/>
            <ac:spMk id="65" creationId="{1945B37D-1348-C34C-5728-FBD510B42FF6}"/>
          </ac:spMkLst>
        </pc:spChg>
        <pc:spChg chg="mod">
          <ac:chgData name="Shivaraju Jayaram" userId="e16426695b5a63c5" providerId="LiveId" clId="{4E649C4E-C243-49D2-962D-D51266D1BD30}" dt="2024-11-13T10:30:17.973" v="8761"/>
          <ac:spMkLst>
            <pc:docMk/>
            <pc:sldMk cId="4118243679" sldId="261"/>
            <ac:spMk id="66" creationId="{0BC00C1D-D952-A246-D6B2-29049C936491}"/>
          </ac:spMkLst>
        </pc:spChg>
        <pc:spChg chg="del mod topLvl">
          <ac:chgData name="Shivaraju Jayaram" userId="e16426695b5a63c5" providerId="LiveId" clId="{4E649C4E-C243-49D2-962D-D51266D1BD30}" dt="2024-11-13T10:16:54.376" v="8644" actId="478"/>
          <ac:spMkLst>
            <pc:docMk/>
            <pc:sldMk cId="4118243679" sldId="261"/>
            <ac:spMk id="67" creationId="{E1327739-FF1F-A2EC-1368-0FC7BA8A12F8}"/>
          </ac:spMkLst>
        </pc:spChg>
        <pc:spChg chg="del mod topLvl">
          <ac:chgData name="Shivaraju Jayaram" userId="e16426695b5a63c5" providerId="LiveId" clId="{4E649C4E-C243-49D2-962D-D51266D1BD30}" dt="2024-11-13T10:16:54.376" v="8644" actId="478"/>
          <ac:spMkLst>
            <pc:docMk/>
            <pc:sldMk cId="4118243679" sldId="261"/>
            <ac:spMk id="68" creationId="{34CEC827-54E0-C72C-7AB1-C7899E1E738F}"/>
          </ac:spMkLst>
        </pc:spChg>
        <pc:spChg chg="del mod topLvl">
          <ac:chgData name="Shivaraju Jayaram" userId="e16426695b5a63c5" providerId="LiveId" clId="{4E649C4E-C243-49D2-962D-D51266D1BD30}" dt="2024-11-13T10:16:54.376" v="8644" actId="478"/>
          <ac:spMkLst>
            <pc:docMk/>
            <pc:sldMk cId="4118243679" sldId="261"/>
            <ac:spMk id="69" creationId="{54BF4AED-39D2-00DC-E24F-15F66422A264}"/>
          </ac:spMkLst>
        </pc:spChg>
        <pc:spChg chg="del mod topLvl">
          <ac:chgData name="Shivaraju Jayaram" userId="e16426695b5a63c5" providerId="LiveId" clId="{4E649C4E-C243-49D2-962D-D51266D1BD30}" dt="2024-11-13T10:16:54.376" v="8644" actId="478"/>
          <ac:spMkLst>
            <pc:docMk/>
            <pc:sldMk cId="4118243679" sldId="261"/>
            <ac:spMk id="71" creationId="{FA341091-1014-7B41-8117-973424298F5D}"/>
          </ac:spMkLst>
        </pc:spChg>
        <pc:spChg chg="del mod topLvl">
          <ac:chgData name="Shivaraju Jayaram" userId="e16426695b5a63c5" providerId="LiveId" clId="{4E649C4E-C243-49D2-962D-D51266D1BD30}" dt="2024-11-13T10:16:54.376" v="8644" actId="478"/>
          <ac:spMkLst>
            <pc:docMk/>
            <pc:sldMk cId="4118243679" sldId="261"/>
            <ac:spMk id="72" creationId="{1C7EEBE4-E6D7-0BA8-B834-0E00BA3180BE}"/>
          </ac:spMkLst>
        </pc:spChg>
        <pc:spChg chg="del mod topLvl">
          <ac:chgData name="Shivaraju Jayaram" userId="e16426695b5a63c5" providerId="LiveId" clId="{4E649C4E-C243-49D2-962D-D51266D1BD30}" dt="2024-11-13T10:16:54.376" v="8644" actId="478"/>
          <ac:spMkLst>
            <pc:docMk/>
            <pc:sldMk cId="4118243679" sldId="261"/>
            <ac:spMk id="73" creationId="{AE63B108-ADBD-5B07-6EDD-FCD0D0E4E43C}"/>
          </ac:spMkLst>
        </pc:spChg>
        <pc:spChg chg="del mod topLvl">
          <ac:chgData name="Shivaraju Jayaram" userId="e16426695b5a63c5" providerId="LiveId" clId="{4E649C4E-C243-49D2-962D-D51266D1BD30}" dt="2024-11-13T10:16:54.376" v="8644" actId="478"/>
          <ac:spMkLst>
            <pc:docMk/>
            <pc:sldMk cId="4118243679" sldId="261"/>
            <ac:spMk id="74" creationId="{8C8B5D4B-3FFD-8601-89EA-5921192C6034}"/>
          </ac:spMkLst>
        </pc:spChg>
        <pc:spChg chg="del mod topLvl">
          <ac:chgData name="Shivaraju Jayaram" userId="e16426695b5a63c5" providerId="LiveId" clId="{4E649C4E-C243-49D2-962D-D51266D1BD30}" dt="2024-11-13T10:16:54.376" v="8644" actId="478"/>
          <ac:spMkLst>
            <pc:docMk/>
            <pc:sldMk cId="4118243679" sldId="261"/>
            <ac:spMk id="75" creationId="{827858E3-6FDC-EA64-84E2-A0A9D6CE24CE}"/>
          </ac:spMkLst>
        </pc:spChg>
        <pc:spChg chg="del mod topLvl">
          <ac:chgData name="Shivaraju Jayaram" userId="e16426695b5a63c5" providerId="LiveId" clId="{4E649C4E-C243-49D2-962D-D51266D1BD30}" dt="2024-11-13T10:16:54.376" v="8644" actId="478"/>
          <ac:spMkLst>
            <pc:docMk/>
            <pc:sldMk cId="4118243679" sldId="261"/>
            <ac:spMk id="77" creationId="{F99E9DB2-61E5-F51D-F4F2-E371D6956EC2}"/>
          </ac:spMkLst>
        </pc:spChg>
        <pc:spChg chg="del mod topLvl">
          <ac:chgData name="Shivaraju Jayaram" userId="e16426695b5a63c5" providerId="LiveId" clId="{4E649C4E-C243-49D2-962D-D51266D1BD30}" dt="2024-11-13T10:16:54.376" v="8644" actId="478"/>
          <ac:spMkLst>
            <pc:docMk/>
            <pc:sldMk cId="4118243679" sldId="261"/>
            <ac:spMk id="78" creationId="{5867B263-112D-0291-D721-B83721978804}"/>
          </ac:spMkLst>
        </pc:spChg>
        <pc:spChg chg="del mod topLvl">
          <ac:chgData name="Shivaraju Jayaram" userId="e16426695b5a63c5" providerId="LiveId" clId="{4E649C4E-C243-49D2-962D-D51266D1BD30}" dt="2024-11-13T10:16:54.376" v="8644" actId="478"/>
          <ac:spMkLst>
            <pc:docMk/>
            <pc:sldMk cId="4118243679" sldId="261"/>
            <ac:spMk id="79" creationId="{604232C1-C2F9-9497-DC1B-E52496C1DA1B}"/>
          </ac:spMkLst>
        </pc:spChg>
        <pc:spChg chg="del mod topLvl">
          <ac:chgData name="Shivaraju Jayaram" userId="e16426695b5a63c5" providerId="LiveId" clId="{4E649C4E-C243-49D2-962D-D51266D1BD30}" dt="2024-11-13T10:16:54.376" v="8644" actId="478"/>
          <ac:spMkLst>
            <pc:docMk/>
            <pc:sldMk cId="4118243679" sldId="261"/>
            <ac:spMk id="80" creationId="{BC1EFE28-6C88-3A42-ECB9-6D62DE218D4B}"/>
          </ac:spMkLst>
        </pc:spChg>
        <pc:spChg chg="del mod topLvl">
          <ac:chgData name="Shivaraju Jayaram" userId="e16426695b5a63c5" providerId="LiveId" clId="{4E649C4E-C243-49D2-962D-D51266D1BD30}" dt="2024-11-13T10:16:54.376" v="8644" actId="478"/>
          <ac:spMkLst>
            <pc:docMk/>
            <pc:sldMk cId="4118243679" sldId="261"/>
            <ac:spMk id="81" creationId="{9344F511-57A1-EF12-DF26-E1F2BAD1FB22}"/>
          </ac:spMkLst>
        </pc:spChg>
        <pc:spChg chg="mod">
          <ac:chgData name="Shivaraju Jayaram" userId="e16426695b5a63c5" providerId="LiveId" clId="{4E649C4E-C243-49D2-962D-D51266D1BD30}" dt="2024-11-12T12:28:01.011" v="602" actId="1038"/>
          <ac:spMkLst>
            <pc:docMk/>
            <pc:sldMk cId="4118243679" sldId="261"/>
            <ac:spMk id="83" creationId="{2CEEA948-AC51-066F-5E46-5858445FA546}"/>
          </ac:spMkLst>
        </pc:spChg>
        <pc:spChg chg="mod">
          <ac:chgData name="Shivaraju Jayaram" userId="e16426695b5a63c5" providerId="LiveId" clId="{4E649C4E-C243-49D2-962D-D51266D1BD30}" dt="2024-11-12T12:27:53.876" v="592" actId="165"/>
          <ac:spMkLst>
            <pc:docMk/>
            <pc:sldMk cId="4118243679" sldId="261"/>
            <ac:spMk id="84" creationId="{DF7AAFAB-E650-5226-B3EA-F7FCF5617D17}"/>
          </ac:spMkLst>
        </pc:spChg>
        <pc:spChg chg="mod">
          <ac:chgData name="Shivaraju Jayaram" userId="e16426695b5a63c5" providerId="LiveId" clId="{4E649C4E-C243-49D2-962D-D51266D1BD30}" dt="2024-11-12T12:27:53.876" v="592" actId="165"/>
          <ac:spMkLst>
            <pc:docMk/>
            <pc:sldMk cId="4118243679" sldId="261"/>
            <ac:spMk id="85" creationId="{E195420C-B3BE-7297-DF8E-8E1949ED82AC}"/>
          </ac:spMkLst>
        </pc:spChg>
        <pc:spChg chg="mod">
          <ac:chgData name="Shivaraju Jayaram" userId="e16426695b5a63c5" providerId="LiveId" clId="{4E649C4E-C243-49D2-962D-D51266D1BD30}" dt="2024-11-12T12:27:53.876" v="592" actId="165"/>
          <ac:spMkLst>
            <pc:docMk/>
            <pc:sldMk cId="4118243679" sldId="261"/>
            <ac:spMk id="86" creationId="{BA613057-82C1-BF79-F8D0-5F7DBC71E598}"/>
          </ac:spMkLst>
        </pc:spChg>
        <pc:spChg chg="mod">
          <ac:chgData name="Shivaraju Jayaram" userId="e16426695b5a63c5" providerId="LiveId" clId="{4E649C4E-C243-49D2-962D-D51266D1BD30}" dt="2024-11-12T12:27:53.876" v="592" actId="165"/>
          <ac:spMkLst>
            <pc:docMk/>
            <pc:sldMk cId="4118243679" sldId="261"/>
            <ac:spMk id="87" creationId="{240E3EEF-F3AF-9374-9EAC-45B4920D99BB}"/>
          </ac:spMkLst>
        </pc:spChg>
        <pc:spChg chg="del mod topLvl">
          <ac:chgData name="Shivaraju Jayaram" userId="e16426695b5a63c5" providerId="LiveId" clId="{4E649C4E-C243-49D2-962D-D51266D1BD30}" dt="2024-11-13T10:16:54.376" v="8644" actId="478"/>
          <ac:spMkLst>
            <pc:docMk/>
            <pc:sldMk cId="4118243679" sldId="261"/>
            <ac:spMk id="89" creationId="{F2D5F913-5CAC-3F4F-CF35-8D8E1A6C10FE}"/>
          </ac:spMkLst>
        </pc:spChg>
        <pc:spChg chg="del mod topLvl">
          <ac:chgData name="Shivaraju Jayaram" userId="e16426695b5a63c5" providerId="LiveId" clId="{4E649C4E-C243-49D2-962D-D51266D1BD30}" dt="2024-11-13T10:16:54.376" v="8644" actId="478"/>
          <ac:spMkLst>
            <pc:docMk/>
            <pc:sldMk cId="4118243679" sldId="261"/>
            <ac:spMk id="90" creationId="{5942EE9B-CD64-957A-99E1-90C8C8F34572}"/>
          </ac:spMkLst>
        </pc:spChg>
        <pc:spChg chg="del mod topLvl">
          <ac:chgData name="Shivaraju Jayaram" userId="e16426695b5a63c5" providerId="LiveId" clId="{4E649C4E-C243-49D2-962D-D51266D1BD30}" dt="2024-11-13T10:16:54.376" v="8644" actId="478"/>
          <ac:spMkLst>
            <pc:docMk/>
            <pc:sldMk cId="4118243679" sldId="261"/>
            <ac:spMk id="91" creationId="{43C6EBFB-FE52-DDE6-13D9-A1A22BCDE289}"/>
          </ac:spMkLst>
        </pc:spChg>
        <pc:spChg chg="del mod topLvl">
          <ac:chgData name="Shivaraju Jayaram" userId="e16426695b5a63c5" providerId="LiveId" clId="{4E649C4E-C243-49D2-962D-D51266D1BD30}" dt="2024-11-13T10:16:54.376" v="8644" actId="478"/>
          <ac:spMkLst>
            <pc:docMk/>
            <pc:sldMk cId="4118243679" sldId="261"/>
            <ac:spMk id="92" creationId="{8A93229B-55F7-4C2D-FC3A-1FCBDCAB538D}"/>
          </ac:spMkLst>
        </pc:spChg>
        <pc:spChg chg="del mod topLvl">
          <ac:chgData name="Shivaraju Jayaram" userId="e16426695b5a63c5" providerId="LiveId" clId="{4E649C4E-C243-49D2-962D-D51266D1BD30}" dt="2024-11-13T10:16:54.376" v="8644" actId="478"/>
          <ac:spMkLst>
            <pc:docMk/>
            <pc:sldMk cId="4118243679" sldId="261"/>
            <ac:spMk id="93" creationId="{D0CEDB21-8B70-436F-8550-884932540CEB}"/>
          </ac:spMkLst>
        </pc:spChg>
        <pc:spChg chg="del mod topLvl">
          <ac:chgData name="Shivaraju Jayaram" userId="e16426695b5a63c5" providerId="LiveId" clId="{4E649C4E-C243-49D2-962D-D51266D1BD30}" dt="2024-11-13T10:16:54.376" v="8644" actId="478"/>
          <ac:spMkLst>
            <pc:docMk/>
            <pc:sldMk cId="4118243679" sldId="261"/>
            <ac:spMk id="95" creationId="{F36F6ABD-569A-D636-E051-F09408BF9EF2}"/>
          </ac:spMkLst>
        </pc:spChg>
        <pc:spChg chg="del mod topLvl">
          <ac:chgData name="Shivaraju Jayaram" userId="e16426695b5a63c5" providerId="LiveId" clId="{4E649C4E-C243-49D2-962D-D51266D1BD30}" dt="2024-11-13T10:16:54.376" v="8644" actId="478"/>
          <ac:spMkLst>
            <pc:docMk/>
            <pc:sldMk cId="4118243679" sldId="261"/>
            <ac:spMk id="96" creationId="{81136103-60E0-FC7B-2B20-3C16D93136EB}"/>
          </ac:spMkLst>
        </pc:spChg>
        <pc:spChg chg="del mod topLvl">
          <ac:chgData name="Shivaraju Jayaram" userId="e16426695b5a63c5" providerId="LiveId" clId="{4E649C4E-C243-49D2-962D-D51266D1BD30}" dt="2024-11-13T10:16:54.376" v="8644" actId="478"/>
          <ac:spMkLst>
            <pc:docMk/>
            <pc:sldMk cId="4118243679" sldId="261"/>
            <ac:spMk id="97" creationId="{B4DAC32B-87E0-71AB-03C8-BC0D03CC8C08}"/>
          </ac:spMkLst>
        </pc:spChg>
        <pc:spChg chg="del mod topLvl">
          <ac:chgData name="Shivaraju Jayaram" userId="e16426695b5a63c5" providerId="LiveId" clId="{4E649C4E-C243-49D2-962D-D51266D1BD30}" dt="2024-11-13T10:16:54.376" v="8644" actId="478"/>
          <ac:spMkLst>
            <pc:docMk/>
            <pc:sldMk cId="4118243679" sldId="261"/>
            <ac:spMk id="98" creationId="{D1AD4F07-0F75-0819-0322-24C68E42E441}"/>
          </ac:spMkLst>
        </pc:spChg>
        <pc:spChg chg="del mod topLvl">
          <ac:chgData name="Shivaraju Jayaram" userId="e16426695b5a63c5" providerId="LiveId" clId="{4E649C4E-C243-49D2-962D-D51266D1BD30}" dt="2024-11-13T10:16:54.376" v="8644" actId="478"/>
          <ac:spMkLst>
            <pc:docMk/>
            <pc:sldMk cId="4118243679" sldId="261"/>
            <ac:spMk id="99" creationId="{DEFCFE4B-CD3A-BEE8-DB16-D170782CB89B}"/>
          </ac:spMkLst>
        </pc:spChg>
        <pc:spChg chg="mod">
          <ac:chgData name="Shivaraju Jayaram" userId="e16426695b5a63c5" providerId="LiveId" clId="{4E649C4E-C243-49D2-962D-D51266D1BD30}" dt="2024-11-12T12:27:53.876" v="592" actId="165"/>
          <ac:spMkLst>
            <pc:docMk/>
            <pc:sldMk cId="4118243679" sldId="261"/>
            <ac:spMk id="101" creationId="{EEF91475-8FA0-6B28-1CE0-82204299AFBA}"/>
          </ac:spMkLst>
        </pc:spChg>
        <pc:spChg chg="mod">
          <ac:chgData name="Shivaraju Jayaram" userId="e16426695b5a63c5" providerId="LiveId" clId="{4E649C4E-C243-49D2-962D-D51266D1BD30}" dt="2024-11-12T12:27:53.876" v="592" actId="165"/>
          <ac:spMkLst>
            <pc:docMk/>
            <pc:sldMk cId="4118243679" sldId="261"/>
            <ac:spMk id="102" creationId="{73A8AD0E-1FA4-E4FB-65F9-2719E4356D19}"/>
          </ac:spMkLst>
        </pc:spChg>
        <pc:spChg chg="mod">
          <ac:chgData name="Shivaraju Jayaram" userId="e16426695b5a63c5" providerId="LiveId" clId="{4E649C4E-C243-49D2-962D-D51266D1BD30}" dt="2024-11-12T12:27:53.876" v="592" actId="165"/>
          <ac:spMkLst>
            <pc:docMk/>
            <pc:sldMk cId="4118243679" sldId="261"/>
            <ac:spMk id="103" creationId="{DC0B85FC-5258-44DC-3BA4-D9DB7E8156CC}"/>
          </ac:spMkLst>
        </pc:spChg>
        <pc:spChg chg="mod">
          <ac:chgData name="Shivaraju Jayaram" userId="e16426695b5a63c5" providerId="LiveId" clId="{4E649C4E-C243-49D2-962D-D51266D1BD30}" dt="2024-11-12T12:27:53.876" v="592" actId="165"/>
          <ac:spMkLst>
            <pc:docMk/>
            <pc:sldMk cId="4118243679" sldId="261"/>
            <ac:spMk id="104" creationId="{0F8C2B7E-FD51-65CF-6AB2-FCF687DD966B}"/>
          </ac:spMkLst>
        </pc:spChg>
        <pc:spChg chg="mod">
          <ac:chgData name="Shivaraju Jayaram" userId="e16426695b5a63c5" providerId="LiveId" clId="{4E649C4E-C243-49D2-962D-D51266D1BD30}" dt="2024-11-12T12:27:53.876" v="592" actId="165"/>
          <ac:spMkLst>
            <pc:docMk/>
            <pc:sldMk cId="4118243679" sldId="261"/>
            <ac:spMk id="106" creationId="{D8024A81-9CB3-E18B-CFC5-5097361A9F49}"/>
          </ac:spMkLst>
        </pc:spChg>
        <pc:spChg chg="mod">
          <ac:chgData name="Shivaraju Jayaram" userId="e16426695b5a63c5" providerId="LiveId" clId="{4E649C4E-C243-49D2-962D-D51266D1BD30}" dt="2024-11-12T12:27:53.876" v="592" actId="165"/>
          <ac:spMkLst>
            <pc:docMk/>
            <pc:sldMk cId="4118243679" sldId="261"/>
            <ac:spMk id="107" creationId="{FC9A27F6-BA52-AD7D-8590-0A7760FF93B2}"/>
          </ac:spMkLst>
        </pc:spChg>
        <pc:spChg chg="mod">
          <ac:chgData name="Shivaraju Jayaram" userId="e16426695b5a63c5" providerId="LiveId" clId="{4E649C4E-C243-49D2-962D-D51266D1BD30}" dt="2024-11-12T12:27:53.876" v="592" actId="165"/>
          <ac:spMkLst>
            <pc:docMk/>
            <pc:sldMk cId="4118243679" sldId="261"/>
            <ac:spMk id="108" creationId="{7958F217-0B09-53CC-2CBF-4F70594DDCBA}"/>
          </ac:spMkLst>
        </pc:spChg>
        <pc:spChg chg="mod">
          <ac:chgData name="Shivaraju Jayaram" userId="e16426695b5a63c5" providerId="LiveId" clId="{4E649C4E-C243-49D2-962D-D51266D1BD30}" dt="2024-11-12T12:27:53.876" v="592" actId="165"/>
          <ac:spMkLst>
            <pc:docMk/>
            <pc:sldMk cId="4118243679" sldId="261"/>
            <ac:spMk id="109" creationId="{EBDFC15C-B915-5B04-2A2B-E0E3601950B4}"/>
          </ac:spMkLst>
        </pc:spChg>
        <pc:spChg chg="mod">
          <ac:chgData name="Shivaraju Jayaram" userId="e16426695b5a63c5" providerId="LiveId" clId="{4E649C4E-C243-49D2-962D-D51266D1BD30}" dt="2024-11-12T12:27:53.876" v="592" actId="165"/>
          <ac:spMkLst>
            <pc:docMk/>
            <pc:sldMk cId="4118243679" sldId="261"/>
            <ac:spMk id="111" creationId="{C462E5DA-6F4B-5BA1-3418-103476E51AA5}"/>
          </ac:spMkLst>
        </pc:spChg>
        <pc:spChg chg="mod">
          <ac:chgData name="Shivaraju Jayaram" userId="e16426695b5a63c5" providerId="LiveId" clId="{4E649C4E-C243-49D2-962D-D51266D1BD30}" dt="2024-11-12T12:27:53.876" v="592" actId="165"/>
          <ac:spMkLst>
            <pc:docMk/>
            <pc:sldMk cId="4118243679" sldId="261"/>
            <ac:spMk id="112" creationId="{A2B0C34C-818B-9A1C-288C-ED1E9E6C2FAF}"/>
          </ac:spMkLst>
        </pc:spChg>
        <pc:spChg chg="mod">
          <ac:chgData name="Shivaraju Jayaram" userId="e16426695b5a63c5" providerId="LiveId" clId="{4E649C4E-C243-49D2-962D-D51266D1BD30}" dt="2024-11-12T12:27:53.876" v="592" actId="165"/>
          <ac:spMkLst>
            <pc:docMk/>
            <pc:sldMk cId="4118243679" sldId="261"/>
            <ac:spMk id="113" creationId="{2AB1D5F8-40D2-27B6-57D8-C2A9D1630354}"/>
          </ac:spMkLst>
        </pc:spChg>
        <pc:spChg chg="mod">
          <ac:chgData name="Shivaraju Jayaram" userId="e16426695b5a63c5" providerId="LiveId" clId="{4E649C4E-C243-49D2-962D-D51266D1BD30}" dt="2024-11-12T12:27:53.876" v="592" actId="165"/>
          <ac:spMkLst>
            <pc:docMk/>
            <pc:sldMk cId="4118243679" sldId="261"/>
            <ac:spMk id="114" creationId="{0233DD03-2567-FC0E-B38A-EFB1C94859FE}"/>
          </ac:spMkLst>
        </pc:spChg>
        <pc:spChg chg="mod">
          <ac:chgData name="Shivaraju Jayaram" userId="e16426695b5a63c5" providerId="LiveId" clId="{4E649C4E-C243-49D2-962D-D51266D1BD30}" dt="2024-11-12T12:27:53.876" v="592" actId="165"/>
          <ac:spMkLst>
            <pc:docMk/>
            <pc:sldMk cId="4118243679" sldId="261"/>
            <ac:spMk id="115" creationId="{A6977D85-05C3-80CC-EAC4-A7EA3EABA0E0}"/>
          </ac:spMkLst>
        </pc:spChg>
        <pc:spChg chg="mod">
          <ac:chgData name="Shivaraju Jayaram" userId="e16426695b5a63c5" providerId="LiveId" clId="{4E649C4E-C243-49D2-962D-D51266D1BD30}" dt="2024-11-12T12:27:53.876" v="592" actId="165"/>
          <ac:spMkLst>
            <pc:docMk/>
            <pc:sldMk cId="4118243679" sldId="261"/>
            <ac:spMk id="117" creationId="{620F92B5-3C7B-C380-F0BF-1E0BAFA94387}"/>
          </ac:spMkLst>
        </pc:spChg>
        <pc:spChg chg="mod">
          <ac:chgData name="Shivaraju Jayaram" userId="e16426695b5a63c5" providerId="LiveId" clId="{4E649C4E-C243-49D2-962D-D51266D1BD30}" dt="2024-11-12T12:27:53.876" v="592" actId="165"/>
          <ac:spMkLst>
            <pc:docMk/>
            <pc:sldMk cId="4118243679" sldId="261"/>
            <ac:spMk id="118" creationId="{C583FE92-439F-9F75-76C5-AE63A13308E2}"/>
          </ac:spMkLst>
        </pc:spChg>
        <pc:spChg chg="mod">
          <ac:chgData name="Shivaraju Jayaram" userId="e16426695b5a63c5" providerId="LiveId" clId="{4E649C4E-C243-49D2-962D-D51266D1BD30}" dt="2024-11-12T12:27:53.876" v="592" actId="165"/>
          <ac:spMkLst>
            <pc:docMk/>
            <pc:sldMk cId="4118243679" sldId="261"/>
            <ac:spMk id="119" creationId="{B3A0E3D7-9952-59B2-CCCB-B8200B1A0B71}"/>
          </ac:spMkLst>
        </pc:spChg>
        <pc:spChg chg="mod">
          <ac:chgData name="Shivaraju Jayaram" userId="e16426695b5a63c5" providerId="LiveId" clId="{4E649C4E-C243-49D2-962D-D51266D1BD30}" dt="2024-11-12T12:27:53.876" v="592" actId="165"/>
          <ac:spMkLst>
            <pc:docMk/>
            <pc:sldMk cId="4118243679" sldId="261"/>
            <ac:spMk id="120" creationId="{24E7396F-A236-BF74-D293-95E9E0A280E1}"/>
          </ac:spMkLst>
        </pc:spChg>
        <pc:spChg chg="mod">
          <ac:chgData name="Shivaraju Jayaram" userId="e16426695b5a63c5" providerId="LiveId" clId="{4E649C4E-C243-49D2-962D-D51266D1BD30}" dt="2024-11-12T12:27:53.876" v="592" actId="165"/>
          <ac:spMkLst>
            <pc:docMk/>
            <pc:sldMk cId="4118243679" sldId="261"/>
            <ac:spMk id="121" creationId="{488EE20B-587B-89F6-07F1-AA69C6675095}"/>
          </ac:spMkLst>
        </pc:spChg>
        <pc:spChg chg="mod">
          <ac:chgData name="Shivaraju Jayaram" userId="e16426695b5a63c5" providerId="LiveId" clId="{4E649C4E-C243-49D2-962D-D51266D1BD30}" dt="2024-11-12T12:27:53.876" v="592" actId="165"/>
          <ac:spMkLst>
            <pc:docMk/>
            <pc:sldMk cId="4118243679" sldId="261"/>
            <ac:spMk id="123" creationId="{5183F296-018C-3A95-33C3-02C4319A3CFC}"/>
          </ac:spMkLst>
        </pc:spChg>
        <pc:spChg chg="mod">
          <ac:chgData name="Shivaraju Jayaram" userId="e16426695b5a63c5" providerId="LiveId" clId="{4E649C4E-C243-49D2-962D-D51266D1BD30}" dt="2024-11-12T12:27:53.876" v="592" actId="165"/>
          <ac:spMkLst>
            <pc:docMk/>
            <pc:sldMk cId="4118243679" sldId="261"/>
            <ac:spMk id="124" creationId="{6DA5D56E-B13F-F641-CA96-3AE07C1365D1}"/>
          </ac:spMkLst>
        </pc:spChg>
        <pc:spChg chg="mod">
          <ac:chgData name="Shivaraju Jayaram" userId="e16426695b5a63c5" providerId="LiveId" clId="{4E649C4E-C243-49D2-962D-D51266D1BD30}" dt="2024-11-12T12:27:53.876" v="592" actId="165"/>
          <ac:spMkLst>
            <pc:docMk/>
            <pc:sldMk cId="4118243679" sldId="261"/>
            <ac:spMk id="125" creationId="{9A03F224-E34A-3608-C2A0-FF41EAB07972}"/>
          </ac:spMkLst>
        </pc:spChg>
        <pc:spChg chg="mod">
          <ac:chgData name="Shivaraju Jayaram" userId="e16426695b5a63c5" providerId="LiveId" clId="{4E649C4E-C243-49D2-962D-D51266D1BD30}" dt="2024-11-12T12:27:53.876" v="592" actId="165"/>
          <ac:spMkLst>
            <pc:docMk/>
            <pc:sldMk cId="4118243679" sldId="261"/>
            <ac:spMk id="126" creationId="{BAEBE073-D71D-312C-E1E7-DACA24D2EFD0}"/>
          </ac:spMkLst>
        </pc:spChg>
        <pc:spChg chg="mod">
          <ac:chgData name="Shivaraju Jayaram" userId="e16426695b5a63c5" providerId="LiveId" clId="{4E649C4E-C243-49D2-962D-D51266D1BD30}" dt="2024-11-12T12:27:53.876" v="592" actId="165"/>
          <ac:spMkLst>
            <pc:docMk/>
            <pc:sldMk cId="4118243679" sldId="261"/>
            <ac:spMk id="127" creationId="{C654A347-DD17-9867-651D-36B1859CBF9E}"/>
          </ac:spMkLst>
        </pc:spChg>
        <pc:spChg chg="mod">
          <ac:chgData name="Shivaraju Jayaram" userId="e16426695b5a63c5" providerId="LiveId" clId="{4E649C4E-C243-49D2-962D-D51266D1BD30}" dt="2024-11-13T10:30:17.973" v="8761"/>
          <ac:spMkLst>
            <pc:docMk/>
            <pc:sldMk cId="4118243679" sldId="261"/>
            <ac:spMk id="128" creationId="{60084DBA-8418-D118-8899-2E8AB55782C3}"/>
          </ac:spMkLst>
        </pc:spChg>
        <pc:spChg chg="mod">
          <ac:chgData name="Shivaraju Jayaram" userId="e16426695b5a63c5" providerId="LiveId" clId="{4E649C4E-C243-49D2-962D-D51266D1BD30}" dt="2024-11-13T10:30:17.973" v="8761"/>
          <ac:spMkLst>
            <pc:docMk/>
            <pc:sldMk cId="4118243679" sldId="261"/>
            <ac:spMk id="129" creationId="{29B86851-70F8-D2E1-8FF3-CCE2656BE65D}"/>
          </ac:spMkLst>
        </pc:spChg>
        <pc:spChg chg="mod">
          <ac:chgData name="Shivaraju Jayaram" userId="e16426695b5a63c5" providerId="LiveId" clId="{4E649C4E-C243-49D2-962D-D51266D1BD30}" dt="2024-11-13T10:30:17.973" v="8761"/>
          <ac:spMkLst>
            <pc:docMk/>
            <pc:sldMk cId="4118243679" sldId="261"/>
            <ac:spMk id="130" creationId="{5DC55802-C70F-2FA4-D55A-7DFD673E43E9}"/>
          </ac:spMkLst>
        </pc:spChg>
        <pc:spChg chg="mod">
          <ac:chgData name="Shivaraju Jayaram" userId="e16426695b5a63c5" providerId="LiveId" clId="{4E649C4E-C243-49D2-962D-D51266D1BD30}" dt="2024-11-13T10:30:17.973" v="8761"/>
          <ac:spMkLst>
            <pc:docMk/>
            <pc:sldMk cId="4118243679" sldId="261"/>
            <ac:spMk id="131" creationId="{82723499-7B31-2C5D-8465-42DBED45A37C}"/>
          </ac:spMkLst>
        </pc:spChg>
        <pc:spChg chg="mod">
          <ac:chgData name="Shivaraju Jayaram" userId="e16426695b5a63c5" providerId="LiveId" clId="{4E649C4E-C243-49D2-962D-D51266D1BD30}" dt="2024-11-13T10:30:17.973" v="8761"/>
          <ac:spMkLst>
            <pc:docMk/>
            <pc:sldMk cId="4118243679" sldId="261"/>
            <ac:spMk id="132" creationId="{D443E99D-4525-50D4-0B93-F40BDE515365}"/>
          </ac:spMkLst>
        </pc:spChg>
        <pc:spChg chg="mod">
          <ac:chgData name="Shivaraju Jayaram" userId="e16426695b5a63c5" providerId="LiveId" clId="{4E649C4E-C243-49D2-962D-D51266D1BD30}" dt="2024-11-13T10:30:17.973" v="8761"/>
          <ac:spMkLst>
            <pc:docMk/>
            <pc:sldMk cId="4118243679" sldId="261"/>
            <ac:spMk id="133" creationId="{1E365005-09CD-6E1F-ED74-212CABDA51B9}"/>
          </ac:spMkLst>
        </pc:spChg>
        <pc:spChg chg="mod topLvl">
          <ac:chgData name="Shivaraju Jayaram" userId="e16426695b5a63c5" providerId="LiveId" clId="{4E649C4E-C243-49D2-962D-D51266D1BD30}" dt="2024-11-13T11:27:34.223" v="8981" actId="165"/>
          <ac:spMkLst>
            <pc:docMk/>
            <pc:sldMk cId="4118243679" sldId="261"/>
            <ac:spMk id="135" creationId="{55901369-216A-C26F-B160-38CF914F3310}"/>
          </ac:spMkLst>
        </pc:spChg>
        <pc:spChg chg="mod">
          <ac:chgData name="Shivaraju Jayaram" userId="e16426695b5a63c5" providerId="LiveId" clId="{4E649C4E-C243-49D2-962D-D51266D1BD30}" dt="2024-11-13T11:27:34.223" v="8981" actId="165"/>
          <ac:spMkLst>
            <pc:docMk/>
            <pc:sldMk cId="4118243679" sldId="261"/>
            <ac:spMk id="146" creationId="{B8A5C81D-B03D-C0FB-E4CF-6201CAF06665}"/>
          </ac:spMkLst>
        </pc:spChg>
        <pc:spChg chg="mod">
          <ac:chgData name="Shivaraju Jayaram" userId="e16426695b5a63c5" providerId="LiveId" clId="{4E649C4E-C243-49D2-962D-D51266D1BD30}" dt="2024-11-13T11:27:34.223" v="8981" actId="165"/>
          <ac:spMkLst>
            <pc:docMk/>
            <pc:sldMk cId="4118243679" sldId="261"/>
            <ac:spMk id="147" creationId="{20C3655D-C5AF-B373-03E7-A36B3F7A8D73}"/>
          </ac:spMkLst>
        </pc:spChg>
        <pc:spChg chg="mod">
          <ac:chgData name="Shivaraju Jayaram" userId="e16426695b5a63c5" providerId="LiveId" clId="{4E649C4E-C243-49D2-962D-D51266D1BD30}" dt="2024-11-13T11:27:34.223" v="8981" actId="165"/>
          <ac:spMkLst>
            <pc:docMk/>
            <pc:sldMk cId="4118243679" sldId="261"/>
            <ac:spMk id="148" creationId="{308B0A25-824F-9A56-57F6-AEEC94581C68}"/>
          </ac:spMkLst>
        </pc:spChg>
        <pc:spChg chg="mod">
          <ac:chgData name="Shivaraju Jayaram" userId="e16426695b5a63c5" providerId="LiveId" clId="{4E649C4E-C243-49D2-962D-D51266D1BD30}" dt="2024-11-13T11:27:34.223" v="8981" actId="165"/>
          <ac:spMkLst>
            <pc:docMk/>
            <pc:sldMk cId="4118243679" sldId="261"/>
            <ac:spMk id="149" creationId="{359AF8CC-A2F3-D403-786C-026D145251E7}"/>
          </ac:spMkLst>
        </pc:spChg>
        <pc:spChg chg="mod">
          <ac:chgData name="Shivaraju Jayaram" userId="e16426695b5a63c5" providerId="LiveId" clId="{4E649C4E-C243-49D2-962D-D51266D1BD30}" dt="2024-11-13T11:27:34.223" v="8981" actId="165"/>
          <ac:spMkLst>
            <pc:docMk/>
            <pc:sldMk cId="4118243679" sldId="261"/>
            <ac:spMk id="150" creationId="{12DECD22-8F23-59E2-DC50-54984A4ADD73}"/>
          </ac:spMkLst>
        </pc:spChg>
        <pc:spChg chg="mod">
          <ac:chgData name="Shivaraju Jayaram" userId="e16426695b5a63c5" providerId="LiveId" clId="{4E649C4E-C243-49D2-962D-D51266D1BD30}" dt="2024-11-13T11:27:34.223" v="8981" actId="165"/>
          <ac:spMkLst>
            <pc:docMk/>
            <pc:sldMk cId="4118243679" sldId="261"/>
            <ac:spMk id="151" creationId="{8F47676E-0456-9E42-9A1D-14C6233A5713}"/>
          </ac:spMkLst>
        </pc:spChg>
        <pc:spChg chg="mod">
          <ac:chgData name="Shivaraju Jayaram" userId="e16426695b5a63c5" providerId="LiveId" clId="{4E649C4E-C243-49D2-962D-D51266D1BD30}" dt="2024-11-13T11:27:34.223" v="8981" actId="165"/>
          <ac:spMkLst>
            <pc:docMk/>
            <pc:sldMk cId="4118243679" sldId="261"/>
            <ac:spMk id="152" creationId="{6AE77520-6D75-E5E8-ED38-7C8B0F7ECF09}"/>
          </ac:spMkLst>
        </pc:spChg>
        <pc:spChg chg="mod">
          <ac:chgData name="Shivaraju Jayaram" userId="e16426695b5a63c5" providerId="LiveId" clId="{4E649C4E-C243-49D2-962D-D51266D1BD30}" dt="2024-11-13T11:27:34.223" v="8981" actId="165"/>
          <ac:spMkLst>
            <pc:docMk/>
            <pc:sldMk cId="4118243679" sldId="261"/>
            <ac:spMk id="153" creationId="{BFCB7EC8-485F-314A-BFEA-27829FE3D03A}"/>
          </ac:spMkLst>
        </pc:spChg>
        <pc:spChg chg="mod">
          <ac:chgData name="Shivaraju Jayaram" userId="e16426695b5a63c5" providerId="LiveId" clId="{4E649C4E-C243-49D2-962D-D51266D1BD30}" dt="2024-11-13T11:27:34.223" v="8981" actId="165"/>
          <ac:spMkLst>
            <pc:docMk/>
            <pc:sldMk cId="4118243679" sldId="261"/>
            <ac:spMk id="154" creationId="{F6CDD0E3-74B9-AB23-6E2C-CB064CD3C44B}"/>
          </ac:spMkLst>
        </pc:spChg>
        <pc:spChg chg="mod">
          <ac:chgData name="Shivaraju Jayaram" userId="e16426695b5a63c5" providerId="LiveId" clId="{4E649C4E-C243-49D2-962D-D51266D1BD30}" dt="2024-11-13T11:27:34.223" v="8981" actId="165"/>
          <ac:spMkLst>
            <pc:docMk/>
            <pc:sldMk cId="4118243679" sldId="261"/>
            <ac:spMk id="155" creationId="{48C03C99-C093-7FAE-4585-D2F6E5207A52}"/>
          </ac:spMkLst>
        </pc:spChg>
        <pc:spChg chg="mod">
          <ac:chgData name="Shivaraju Jayaram" userId="e16426695b5a63c5" providerId="LiveId" clId="{4E649C4E-C243-49D2-962D-D51266D1BD30}" dt="2024-11-13T11:27:34.223" v="8981" actId="165"/>
          <ac:spMkLst>
            <pc:docMk/>
            <pc:sldMk cId="4118243679" sldId="261"/>
            <ac:spMk id="156" creationId="{D78616F0-9282-6DBB-CF4D-F81126E445B4}"/>
          </ac:spMkLst>
        </pc:spChg>
        <pc:spChg chg="mod">
          <ac:chgData name="Shivaraju Jayaram" userId="e16426695b5a63c5" providerId="LiveId" clId="{4E649C4E-C243-49D2-962D-D51266D1BD30}" dt="2024-11-13T11:27:34.223" v="8981" actId="165"/>
          <ac:spMkLst>
            <pc:docMk/>
            <pc:sldMk cId="4118243679" sldId="261"/>
            <ac:spMk id="157" creationId="{0D775A88-4AE7-447F-B250-3F5BBA206B0F}"/>
          </ac:spMkLst>
        </pc:spChg>
        <pc:spChg chg="mod">
          <ac:chgData name="Shivaraju Jayaram" userId="e16426695b5a63c5" providerId="LiveId" clId="{4E649C4E-C243-49D2-962D-D51266D1BD30}" dt="2024-11-13T11:27:34.223" v="8981" actId="165"/>
          <ac:spMkLst>
            <pc:docMk/>
            <pc:sldMk cId="4118243679" sldId="261"/>
            <ac:spMk id="158" creationId="{1D6BF493-F894-B161-A02C-ECED9358CE5C}"/>
          </ac:spMkLst>
        </pc:spChg>
        <pc:spChg chg="mod">
          <ac:chgData name="Shivaraju Jayaram" userId="e16426695b5a63c5" providerId="LiveId" clId="{4E649C4E-C243-49D2-962D-D51266D1BD30}" dt="2024-11-13T11:27:34.223" v="8981" actId="165"/>
          <ac:spMkLst>
            <pc:docMk/>
            <pc:sldMk cId="4118243679" sldId="261"/>
            <ac:spMk id="159" creationId="{E4800173-C14F-4DE1-4BF8-400BC7D546B6}"/>
          </ac:spMkLst>
        </pc:spChg>
        <pc:spChg chg="mod">
          <ac:chgData name="Shivaraju Jayaram" userId="e16426695b5a63c5" providerId="LiveId" clId="{4E649C4E-C243-49D2-962D-D51266D1BD30}" dt="2024-11-13T11:27:34.223" v="8981" actId="165"/>
          <ac:spMkLst>
            <pc:docMk/>
            <pc:sldMk cId="4118243679" sldId="261"/>
            <ac:spMk id="160" creationId="{E78E34F3-8F75-BFE7-5474-630C90CAFE17}"/>
          </ac:spMkLst>
        </pc:spChg>
        <pc:spChg chg="mod">
          <ac:chgData name="Shivaraju Jayaram" userId="e16426695b5a63c5" providerId="LiveId" clId="{4E649C4E-C243-49D2-962D-D51266D1BD30}" dt="2024-11-13T11:27:34.223" v="8981" actId="165"/>
          <ac:spMkLst>
            <pc:docMk/>
            <pc:sldMk cId="4118243679" sldId="261"/>
            <ac:spMk id="161" creationId="{9F16547D-D938-C993-3517-CB067F16E82B}"/>
          </ac:spMkLst>
        </pc:spChg>
        <pc:spChg chg="mod">
          <ac:chgData name="Shivaraju Jayaram" userId="e16426695b5a63c5" providerId="LiveId" clId="{4E649C4E-C243-49D2-962D-D51266D1BD30}" dt="2024-11-13T11:27:34.223" v="8981" actId="165"/>
          <ac:spMkLst>
            <pc:docMk/>
            <pc:sldMk cId="4118243679" sldId="261"/>
            <ac:spMk id="162" creationId="{D3AD79B6-62C0-CE09-AD07-83EC33A0F18B}"/>
          </ac:spMkLst>
        </pc:spChg>
        <pc:spChg chg="mod">
          <ac:chgData name="Shivaraju Jayaram" userId="e16426695b5a63c5" providerId="LiveId" clId="{4E649C4E-C243-49D2-962D-D51266D1BD30}" dt="2024-11-13T11:27:34.223" v="8981" actId="165"/>
          <ac:spMkLst>
            <pc:docMk/>
            <pc:sldMk cId="4118243679" sldId="261"/>
            <ac:spMk id="163" creationId="{D7624095-AD48-8FB3-CD38-DF9D0E51EAA4}"/>
          </ac:spMkLst>
        </pc:spChg>
        <pc:spChg chg="mod">
          <ac:chgData name="Shivaraju Jayaram" userId="e16426695b5a63c5" providerId="LiveId" clId="{4E649C4E-C243-49D2-962D-D51266D1BD30}" dt="2024-11-13T11:27:34.223" v="8981" actId="165"/>
          <ac:spMkLst>
            <pc:docMk/>
            <pc:sldMk cId="4118243679" sldId="261"/>
            <ac:spMk id="164" creationId="{54B7B463-74BB-97AD-3E84-07378F7C6014}"/>
          </ac:spMkLst>
        </pc:spChg>
        <pc:spChg chg="mod">
          <ac:chgData name="Shivaraju Jayaram" userId="e16426695b5a63c5" providerId="LiveId" clId="{4E649C4E-C243-49D2-962D-D51266D1BD30}" dt="2024-11-13T11:27:34.223" v="8981" actId="165"/>
          <ac:spMkLst>
            <pc:docMk/>
            <pc:sldMk cId="4118243679" sldId="261"/>
            <ac:spMk id="165" creationId="{467065B4-3EE4-B18C-44A8-097A0DBDCC48}"/>
          </ac:spMkLst>
        </pc:spChg>
        <pc:spChg chg="mod">
          <ac:chgData name="Shivaraju Jayaram" userId="e16426695b5a63c5" providerId="LiveId" clId="{4E649C4E-C243-49D2-962D-D51266D1BD30}" dt="2024-11-13T11:27:34.223" v="8981" actId="165"/>
          <ac:spMkLst>
            <pc:docMk/>
            <pc:sldMk cId="4118243679" sldId="261"/>
            <ac:spMk id="166" creationId="{CCBC30FB-3452-90D8-E4CA-F1E327A00073}"/>
          </ac:spMkLst>
        </pc:spChg>
        <pc:spChg chg="mod">
          <ac:chgData name="Shivaraju Jayaram" userId="e16426695b5a63c5" providerId="LiveId" clId="{4E649C4E-C243-49D2-962D-D51266D1BD30}" dt="2024-11-13T11:27:34.223" v="8981" actId="165"/>
          <ac:spMkLst>
            <pc:docMk/>
            <pc:sldMk cId="4118243679" sldId="261"/>
            <ac:spMk id="167" creationId="{B6C08645-AF87-A8A0-8698-60E0AAF1555F}"/>
          </ac:spMkLst>
        </pc:spChg>
        <pc:spChg chg="mod">
          <ac:chgData name="Shivaraju Jayaram" userId="e16426695b5a63c5" providerId="LiveId" clId="{4E649C4E-C243-49D2-962D-D51266D1BD30}" dt="2024-11-13T11:27:34.223" v="8981" actId="165"/>
          <ac:spMkLst>
            <pc:docMk/>
            <pc:sldMk cId="4118243679" sldId="261"/>
            <ac:spMk id="168" creationId="{4AADB973-1846-F5CE-1D47-DB40FD7C9DF7}"/>
          </ac:spMkLst>
        </pc:spChg>
        <pc:spChg chg="mod">
          <ac:chgData name="Shivaraju Jayaram" userId="e16426695b5a63c5" providerId="LiveId" clId="{4E649C4E-C243-49D2-962D-D51266D1BD30}" dt="2024-11-13T11:27:34.223" v="8981" actId="165"/>
          <ac:spMkLst>
            <pc:docMk/>
            <pc:sldMk cId="4118243679" sldId="261"/>
            <ac:spMk id="169" creationId="{DAA71701-8AB1-4923-7A29-80B8623B3770}"/>
          </ac:spMkLst>
        </pc:spChg>
        <pc:spChg chg="mod">
          <ac:chgData name="Shivaraju Jayaram" userId="e16426695b5a63c5" providerId="LiveId" clId="{4E649C4E-C243-49D2-962D-D51266D1BD30}" dt="2024-11-13T11:27:34.223" v="8981" actId="165"/>
          <ac:spMkLst>
            <pc:docMk/>
            <pc:sldMk cId="4118243679" sldId="261"/>
            <ac:spMk id="170" creationId="{4563C11D-0FC4-3103-CBE4-F733E4D84BF2}"/>
          </ac:spMkLst>
        </pc:spChg>
        <pc:spChg chg="mod">
          <ac:chgData name="Shivaraju Jayaram" userId="e16426695b5a63c5" providerId="LiveId" clId="{4E649C4E-C243-49D2-962D-D51266D1BD30}" dt="2024-11-13T11:27:34.223" v="8981" actId="165"/>
          <ac:spMkLst>
            <pc:docMk/>
            <pc:sldMk cId="4118243679" sldId="261"/>
            <ac:spMk id="171" creationId="{CAD07EC5-DE17-E3F6-CC7F-B13C601306CE}"/>
          </ac:spMkLst>
        </pc:spChg>
        <pc:spChg chg="mod">
          <ac:chgData name="Shivaraju Jayaram" userId="e16426695b5a63c5" providerId="LiveId" clId="{4E649C4E-C243-49D2-962D-D51266D1BD30}" dt="2024-11-13T11:27:34.223" v="8981" actId="165"/>
          <ac:spMkLst>
            <pc:docMk/>
            <pc:sldMk cId="4118243679" sldId="261"/>
            <ac:spMk id="172" creationId="{93B0CEFF-7170-8BF4-A4A8-A49F8D722967}"/>
          </ac:spMkLst>
        </pc:spChg>
        <pc:spChg chg="mod">
          <ac:chgData name="Shivaraju Jayaram" userId="e16426695b5a63c5" providerId="LiveId" clId="{4E649C4E-C243-49D2-962D-D51266D1BD30}" dt="2024-11-13T11:27:34.223" v="8981" actId="165"/>
          <ac:spMkLst>
            <pc:docMk/>
            <pc:sldMk cId="4118243679" sldId="261"/>
            <ac:spMk id="173" creationId="{8FFE4E92-A2D7-806B-5DD1-DD68BE4754E4}"/>
          </ac:spMkLst>
        </pc:spChg>
        <pc:spChg chg="mod">
          <ac:chgData name="Shivaraju Jayaram" userId="e16426695b5a63c5" providerId="LiveId" clId="{4E649C4E-C243-49D2-962D-D51266D1BD30}" dt="2024-11-13T11:27:34.223" v="8981" actId="165"/>
          <ac:spMkLst>
            <pc:docMk/>
            <pc:sldMk cId="4118243679" sldId="261"/>
            <ac:spMk id="174" creationId="{EE7B0FAF-D0BF-F3C1-AC91-214340AA8059}"/>
          </ac:spMkLst>
        </pc:spChg>
        <pc:spChg chg="mod">
          <ac:chgData name="Shivaraju Jayaram" userId="e16426695b5a63c5" providerId="LiveId" clId="{4E649C4E-C243-49D2-962D-D51266D1BD30}" dt="2024-11-13T11:27:34.223" v="8981" actId="165"/>
          <ac:spMkLst>
            <pc:docMk/>
            <pc:sldMk cId="4118243679" sldId="261"/>
            <ac:spMk id="175" creationId="{EBD12660-58D0-F24F-CBA1-215A3BDE82A2}"/>
          </ac:spMkLst>
        </pc:spChg>
        <pc:spChg chg="mod">
          <ac:chgData name="Shivaraju Jayaram" userId="e16426695b5a63c5" providerId="LiveId" clId="{4E649C4E-C243-49D2-962D-D51266D1BD30}" dt="2024-11-13T11:27:34.223" v="8981" actId="165"/>
          <ac:spMkLst>
            <pc:docMk/>
            <pc:sldMk cId="4118243679" sldId="261"/>
            <ac:spMk id="176" creationId="{A97DA4B3-E385-8EA7-1C30-43C729FF7775}"/>
          </ac:spMkLst>
        </pc:spChg>
        <pc:spChg chg="mod">
          <ac:chgData name="Shivaraju Jayaram" userId="e16426695b5a63c5" providerId="LiveId" clId="{4E649C4E-C243-49D2-962D-D51266D1BD30}" dt="2024-11-13T11:27:34.223" v="8981" actId="165"/>
          <ac:spMkLst>
            <pc:docMk/>
            <pc:sldMk cId="4118243679" sldId="261"/>
            <ac:spMk id="177" creationId="{ED26CAA0-D685-9705-525B-AD7CB7803B8A}"/>
          </ac:spMkLst>
        </pc:spChg>
        <pc:spChg chg="mod">
          <ac:chgData name="Shivaraju Jayaram" userId="e16426695b5a63c5" providerId="LiveId" clId="{4E649C4E-C243-49D2-962D-D51266D1BD30}" dt="2024-11-13T11:40:45.943" v="9304" actId="1076"/>
          <ac:spMkLst>
            <pc:docMk/>
            <pc:sldMk cId="4118243679" sldId="261"/>
            <ac:spMk id="178" creationId="{208F0000-FD8B-D205-35A6-AB168CC06BD8}"/>
          </ac:spMkLst>
        </pc:spChg>
        <pc:spChg chg="mod">
          <ac:chgData name="Shivaraju Jayaram" userId="e16426695b5a63c5" providerId="LiveId" clId="{4E649C4E-C243-49D2-962D-D51266D1BD30}" dt="2024-11-13T11:27:34.223" v="8981" actId="165"/>
          <ac:spMkLst>
            <pc:docMk/>
            <pc:sldMk cId="4118243679" sldId="261"/>
            <ac:spMk id="179" creationId="{F9B0541B-696A-AF5F-65F4-D483087A2D21}"/>
          </ac:spMkLst>
        </pc:spChg>
        <pc:spChg chg="mod">
          <ac:chgData name="Shivaraju Jayaram" userId="e16426695b5a63c5" providerId="LiveId" clId="{4E649C4E-C243-49D2-962D-D51266D1BD30}" dt="2024-11-13T11:27:34.223" v="8981" actId="165"/>
          <ac:spMkLst>
            <pc:docMk/>
            <pc:sldMk cId="4118243679" sldId="261"/>
            <ac:spMk id="180" creationId="{FC4A9591-CF21-DEA3-9686-D6E99516BADE}"/>
          </ac:spMkLst>
        </pc:spChg>
        <pc:spChg chg="mod">
          <ac:chgData name="Shivaraju Jayaram" userId="e16426695b5a63c5" providerId="LiveId" clId="{4E649C4E-C243-49D2-962D-D51266D1BD30}" dt="2024-11-13T11:27:34.223" v="8981" actId="165"/>
          <ac:spMkLst>
            <pc:docMk/>
            <pc:sldMk cId="4118243679" sldId="261"/>
            <ac:spMk id="181" creationId="{B6B6587E-AE6F-825E-6274-8D5E967DF77C}"/>
          </ac:spMkLst>
        </pc:spChg>
        <pc:spChg chg="mod">
          <ac:chgData name="Shivaraju Jayaram" userId="e16426695b5a63c5" providerId="LiveId" clId="{4E649C4E-C243-49D2-962D-D51266D1BD30}" dt="2024-11-13T11:27:34.223" v="8981" actId="165"/>
          <ac:spMkLst>
            <pc:docMk/>
            <pc:sldMk cId="4118243679" sldId="261"/>
            <ac:spMk id="182" creationId="{DEADD9E4-FFF8-C202-9F7A-E8D80875D064}"/>
          </ac:spMkLst>
        </pc:spChg>
        <pc:spChg chg="mod">
          <ac:chgData name="Shivaraju Jayaram" userId="e16426695b5a63c5" providerId="LiveId" clId="{4E649C4E-C243-49D2-962D-D51266D1BD30}" dt="2024-11-13T11:27:34.223" v="8981" actId="165"/>
          <ac:spMkLst>
            <pc:docMk/>
            <pc:sldMk cId="4118243679" sldId="261"/>
            <ac:spMk id="183" creationId="{E63A5BC6-9BB9-A382-74FC-CE5E4883BA9B}"/>
          </ac:spMkLst>
        </pc:spChg>
        <pc:spChg chg="mod">
          <ac:chgData name="Shivaraju Jayaram" userId="e16426695b5a63c5" providerId="LiveId" clId="{4E649C4E-C243-49D2-962D-D51266D1BD30}" dt="2024-11-13T11:27:34.223" v="8981" actId="165"/>
          <ac:spMkLst>
            <pc:docMk/>
            <pc:sldMk cId="4118243679" sldId="261"/>
            <ac:spMk id="184" creationId="{F47D9B83-2EAF-B77C-6790-ACB5A383744E}"/>
          </ac:spMkLst>
        </pc:spChg>
        <pc:spChg chg="mod">
          <ac:chgData name="Shivaraju Jayaram" userId="e16426695b5a63c5" providerId="LiveId" clId="{4E649C4E-C243-49D2-962D-D51266D1BD30}" dt="2024-11-13T11:27:34.223" v="8981" actId="165"/>
          <ac:spMkLst>
            <pc:docMk/>
            <pc:sldMk cId="4118243679" sldId="261"/>
            <ac:spMk id="185" creationId="{9ED30FC0-5983-A2B4-6C17-7EC1DC505E2A}"/>
          </ac:spMkLst>
        </pc:spChg>
        <pc:spChg chg="mod">
          <ac:chgData name="Shivaraju Jayaram" userId="e16426695b5a63c5" providerId="LiveId" clId="{4E649C4E-C243-49D2-962D-D51266D1BD30}" dt="2024-11-13T11:27:34.223" v="8981" actId="165"/>
          <ac:spMkLst>
            <pc:docMk/>
            <pc:sldMk cId="4118243679" sldId="261"/>
            <ac:spMk id="186" creationId="{8F3B58BD-9729-2777-62E4-D055044C929A}"/>
          </ac:spMkLst>
        </pc:spChg>
        <pc:spChg chg="mod">
          <ac:chgData name="Shivaraju Jayaram" userId="e16426695b5a63c5" providerId="LiveId" clId="{4E649C4E-C243-49D2-962D-D51266D1BD30}" dt="2024-11-13T11:27:34.223" v="8981" actId="165"/>
          <ac:spMkLst>
            <pc:docMk/>
            <pc:sldMk cId="4118243679" sldId="261"/>
            <ac:spMk id="187" creationId="{9C63C9EE-E40A-B4CC-5898-B0270C0D9FB4}"/>
          </ac:spMkLst>
        </pc:spChg>
        <pc:spChg chg="mod">
          <ac:chgData name="Shivaraju Jayaram" userId="e16426695b5a63c5" providerId="LiveId" clId="{4E649C4E-C243-49D2-962D-D51266D1BD30}" dt="2024-11-13T11:27:34.223" v="8981" actId="165"/>
          <ac:spMkLst>
            <pc:docMk/>
            <pc:sldMk cId="4118243679" sldId="261"/>
            <ac:spMk id="188" creationId="{653EF77B-2F28-406A-434B-2A54456CB96A}"/>
          </ac:spMkLst>
        </pc:spChg>
        <pc:spChg chg="mod">
          <ac:chgData name="Shivaraju Jayaram" userId="e16426695b5a63c5" providerId="LiveId" clId="{4E649C4E-C243-49D2-962D-D51266D1BD30}" dt="2024-11-13T11:27:34.223" v="8981" actId="165"/>
          <ac:spMkLst>
            <pc:docMk/>
            <pc:sldMk cId="4118243679" sldId="261"/>
            <ac:spMk id="189" creationId="{26D47101-10D0-0BEF-065D-12457FF75EE4}"/>
          </ac:spMkLst>
        </pc:spChg>
        <pc:spChg chg="mod">
          <ac:chgData name="Shivaraju Jayaram" userId="e16426695b5a63c5" providerId="LiveId" clId="{4E649C4E-C243-49D2-962D-D51266D1BD30}" dt="2024-11-13T11:27:34.223" v="8981" actId="165"/>
          <ac:spMkLst>
            <pc:docMk/>
            <pc:sldMk cId="4118243679" sldId="261"/>
            <ac:spMk id="190" creationId="{6B22AEE6-ABC5-FCF9-F5ED-D4DFF1D99C26}"/>
          </ac:spMkLst>
        </pc:spChg>
        <pc:spChg chg="mod">
          <ac:chgData name="Shivaraju Jayaram" userId="e16426695b5a63c5" providerId="LiveId" clId="{4E649C4E-C243-49D2-962D-D51266D1BD30}" dt="2024-11-13T11:27:34.223" v="8981" actId="165"/>
          <ac:spMkLst>
            <pc:docMk/>
            <pc:sldMk cId="4118243679" sldId="261"/>
            <ac:spMk id="191" creationId="{ABC12E6F-E31F-5B0F-583C-34EA9183086D}"/>
          </ac:spMkLst>
        </pc:spChg>
        <pc:spChg chg="mod">
          <ac:chgData name="Shivaraju Jayaram" userId="e16426695b5a63c5" providerId="LiveId" clId="{4E649C4E-C243-49D2-962D-D51266D1BD30}" dt="2024-11-13T11:27:34.223" v="8981" actId="165"/>
          <ac:spMkLst>
            <pc:docMk/>
            <pc:sldMk cId="4118243679" sldId="261"/>
            <ac:spMk id="192" creationId="{19C3B763-AD6A-E925-B748-6B4ABEDDAC6E}"/>
          </ac:spMkLst>
        </pc:spChg>
        <pc:spChg chg="mod">
          <ac:chgData name="Shivaraju Jayaram" userId="e16426695b5a63c5" providerId="LiveId" clId="{4E649C4E-C243-49D2-962D-D51266D1BD30}" dt="2024-11-13T11:27:34.223" v="8981" actId="165"/>
          <ac:spMkLst>
            <pc:docMk/>
            <pc:sldMk cId="4118243679" sldId="261"/>
            <ac:spMk id="193" creationId="{B8DF9AE9-67BA-0053-C903-93B0A53831BB}"/>
          </ac:spMkLst>
        </pc:spChg>
        <pc:spChg chg="mod">
          <ac:chgData name="Shivaraju Jayaram" userId="e16426695b5a63c5" providerId="LiveId" clId="{4E649C4E-C243-49D2-962D-D51266D1BD30}" dt="2024-11-13T11:27:34.223" v="8981" actId="165"/>
          <ac:spMkLst>
            <pc:docMk/>
            <pc:sldMk cId="4118243679" sldId="261"/>
            <ac:spMk id="194" creationId="{5E172B5B-92CD-7ADB-A437-2FC046B4B608}"/>
          </ac:spMkLst>
        </pc:spChg>
        <pc:spChg chg="mod">
          <ac:chgData name="Shivaraju Jayaram" userId="e16426695b5a63c5" providerId="LiveId" clId="{4E649C4E-C243-49D2-962D-D51266D1BD30}" dt="2024-11-13T11:27:34.223" v="8981" actId="165"/>
          <ac:spMkLst>
            <pc:docMk/>
            <pc:sldMk cId="4118243679" sldId="261"/>
            <ac:spMk id="195" creationId="{13A9180B-299D-F11D-0C82-41AADF87780D}"/>
          </ac:spMkLst>
        </pc:spChg>
        <pc:grpChg chg="add mod">
          <ac:chgData name="Shivaraju Jayaram" userId="e16426695b5a63c5" providerId="LiveId" clId="{4E649C4E-C243-49D2-962D-D51266D1BD30}" dt="2024-11-13T10:30:17.973" v="8761"/>
          <ac:grpSpMkLst>
            <pc:docMk/>
            <pc:sldMk cId="4118243679" sldId="261"/>
            <ac:grpSpMk id="9" creationId="{0B337DE8-14C6-7B12-75E0-379A86D7FA8E}"/>
          </ac:grpSpMkLst>
        </pc:grpChg>
        <pc:grpChg chg="mod">
          <ac:chgData name="Shivaraju Jayaram" userId="e16426695b5a63c5" providerId="LiveId" clId="{4E649C4E-C243-49D2-962D-D51266D1BD30}" dt="2024-11-13T10:30:17.973" v="8761"/>
          <ac:grpSpMkLst>
            <pc:docMk/>
            <pc:sldMk cId="4118243679" sldId="261"/>
            <ac:grpSpMk id="12" creationId="{C1721B79-E90A-9550-B683-B81D6748411B}"/>
          </ac:grpSpMkLst>
        </pc:grpChg>
        <pc:grpChg chg="mod">
          <ac:chgData name="Shivaraju Jayaram" userId="e16426695b5a63c5" providerId="LiveId" clId="{4E649C4E-C243-49D2-962D-D51266D1BD30}" dt="2024-11-13T10:30:17.973" v="8761"/>
          <ac:grpSpMkLst>
            <pc:docMk/>
            <pc:sldMk cId="4118243679" sldId="261"/>
            <ac:grpSpMk id="13" creationId="{9A0C7868-1CB8-5694-EA1B-984451EF2CC8}"/>
          </ac:grpSpMkLst>
        </pc:grpChg>
        <pc:grpChg chg="mod">
          <ac:chgData name="Shivaraju Jayaram" userId="e16426695b5a63c5" providerId="LiveId" clId="{4E649C4E-C243-49D2-962D-D51266D1BD30}" dt="2024-11-13T10:30:17.973" v="8761"/>
          <ac:grpSpMkLst>
            <pc:docMk/>
            <pc:sldMk cId="4118243679" sldId="261"/>
            <ac:grpSpMk id="14" creationId="{968F9E86-DDAA-DC42-6AE3-6823F2AD56B5}"/>
          </ac:grpSpMkLst>
        </pc:grpChg>
        <pc:grpChg chg="mod">
          <ac:chgData name="Shivaraju Jayaram" userId="e16426695b5a63c5" providerId="LiveId" clId="{4E649C4E-C243-49D2-962D-D51266D1BD30}" dt="2024-11-13T10:30:17.973" v="8761"/>
          <ac:grpSpMkLst>
            <pc:docMk/>
            <pc:sldMk cId="4118243679" sldId="261"/>
            <ac:grpSpMk id="15" creationId="{D9EA27CF-C498-4561-730D-F1995849A64B}"/>
          </ac:grpSpMkLst>
        </pc:grpChg>
        <pc:grpChg chg="mod">
          <ac:chgData name="Shivaraju Jayaram" userId="e16426695b5a63c5" providerId="LiveId" clId="{4E649C4E-C243-49D2-962D-D51266D1BD30}" dt="2024-11-13T10:30:17.973" v="8761"/>
          <ac:grpSpMkLst>
            <pc:docMk/>
            <pc:sldMk cId="4118243679" sldId="261"/>
            <ac:grpSpMk id="16" creationId="{46AE6A18-E94D-D404-9721-C9A513EAD8EA}"/>
          </ac:grpSpMkLst>
        </pc:grpChg>
        <pc:grpChg chg="mod">
          <ac:chgData name="Shivaraju Jayaram" userId="e16426695b5a63c5" providerId="LiveId" clId="{4E649C4E-C243-49D2-962D-D51266D1BD30}" dt="2024-11-13T10:30:17.973" v="8761"/>
          <ac:grpSpMkLst>
            <pc:docMk/>
            <pc:sldMk cId="4118243679" sldId="261"/>
            <ac:grpSpMk id="17" creationId="{B5783D66-EDC7-B048-4A81-C6C0164637C0}"/>
          </ac:grpSpMkLst>
        </pc:grpChg>
        <pc:grpChg chg="mod">
          <ac:chgData name="Shivaraju Jayaram" userId="e16426695b5a63c5" providerId="LiveId" clId="{4E649C4E-C243-49D2-962D-D51266D1BD30}" dt="2024-11-13T10:30:17.973" v="8761"/>
          <ac:grpSpMkLst>
            <pc:docMk/>
            <pc:sldMk cId="4118243679" sldId="261"/>
            <ac:grpSpMk id="18" creationId="{901B2F22-94D7-6843-4469-8FB335592C9F}"/>
          </ac:grpSpMkLst>
        </pc:grpChg>
        <pc:grpChg chg="mod">
          <ac:chgData name="Shivaraju Jayaram" userId="e16426695b5a63c5" providerId="LiveId" clId="{4E649C4E-C243-49D2-962D-D51266D1BD30}" dt="2024-11-13T10:30:17.973" v="8761"/>
          <ac:grpSpMkLst>
            <pc:docMk/>
            <pc:sldMk cId="4118243679" sldId="261"/>
            <ac:grpSpMk id="19" creationId="{CDD6ADE5-7E67-168F-2CD5-32CF58ED91DE}"/>
          </ac:grpSpMkLst>
        </pc:grpChg>
        <pc:grpChg chg="mod">
          <ac:chgData name="Shivaraju Jayaram" userId="e16426695b5a63c5" providerId="LiveId" clId="{4E649C4E-C243-49D2-962D-D51266D1BD30}" dt="2024-11-13T10:30:17.973" v="8761"/>
          <ac:grpSpMkLst>
            <pc:docMk/>
            <pc:sldMk cId="4118243679" sldId="261"/>
            <ac:grpSpMk id="20" creationId="{1C44EB59-844B-2DDB-4C86-80F1BA3F2535}"/>
          </ac:grpSpMkLst>
        </pc:grpChg>
        <pc:grpChg chg="mod">
          <ac:chgData name="Shivaraju Jayaram" userId="e16426695b5a63c5" providerId="LiveId" clId="{4E649C4E-C243-49D2-962D-D51266D1BD30}" dt="2024-11-13T10:30:17.973" v="8761"/>
          <ac:grpSpMkLst>
            <pc:docMk/>
            <pc:sldMk cId="4118243679" sldId="261"/>
            <ac:grpSpMk id="21" creationId="{A8A77965-49EA-AE51-CFCF-20D6E870B2C8}"/>
          </ac:grpSpMkLst>
        </pc:grpChg>
        <pc:grpChg chg="del mod topLvl">
          <ac:chgData name="Shivaraju Jayaram" userId="e16426695b5a63c5" providerId="LiveId" clId="{4E649C4E-C243-49D2-962D-D51266D1BD30}" dt="2024-11-13T09:55:25.425" v="8530" actId="165"/>
          <ac:grpSpMkLst>
            <pc:docMk/>
            <pc:sldMk cId="4118243679" sldId="261"/>
            <ac:grpSpMk id="70" creationId="{E7BBFEF9-5650-8042-8F27-EF162F415E54}"/>
          </ac:grpSpMkLst>
        </pc:grpChg>
        <pc:grpChg chg="del mod topLvl">
          <ac:chgData name="Shivaraju Jayaram" userId="e16426695b5a63c5" providerId="LiveId" clId="{4E649C4E-C243-49D2-962D-D51266D1BD30}" dt="2024-11-13T09:55:23.225" v="8529" actId="165"/>
          <ac:grpSpMkLst>
            <pc:docMk/>
            <pc:sldMk cId="4118243679" sldId="261"/>
            <ac:grpSpMk id="76" creationId="{9D9446F6-8B5E-DB02-35E6-9B9E19BE9B64}"/>
          </ac:grpSpMkLst>
        </pc:grpChg>
        <pc:grpChg chg="del mod topLvl">
          <ac:chgData name="Shivaraju Jayaram" userId="e16426695b5a63c5" providerId="LiveId" clId="{4E649C4E-C243-49D2-962D-D51266D1BD30}" dt="2024-11-13T10:16:54.376" v="8644" actId="478"/>
          <ac:grpSpMkLst>
            <pc:docMk/>
            <pc:sldMk cId="4118243679" sldId="261"/>
            <ac:grpSpMk id="82" creationId="{E3915507-5717-4D05-F072-6E97922EDA77}"/>
          </ac:grpSpMkLst>
        </pc:grpChg>
        <pc:grpChg chg="del mod topLvl">
          <ac:chgData name="Shivaraju Jayaram" userId="e16426695b5a63c5" providerId="LiveId" clId="{4E649C4E-C243-49D2-962D-D51266D1BD30}" dt="2024-11-13T09:56:39.794" v="8536" actId="165"/>
          <ac:grpSpMkLst>
            <pc:docMk/>
            <pc:sldMk cId="4118243679" sldId="261"/>
            <ac:grpSpMk id="88" creationId="{AE47817F-1EE9-7CB1-05CE-F1854C75F168}"/>
          </ac:grpSpMkLst>
        </pc:grpChg>
        <pc:grpChg chg="del mod topLvl">
          <ac:chgData name="Shivaraju Jayaram" userId="e16426695b5a63c5" providerId="LiveId" clId="{4E649C4E-C243-49D2-962D-D51266D1BD30}" dt="2024-11-13T09:56:43.008" v="8537" actId="165"/>
          <ac:grpSpMkLst>
            <pc:docMk/>
            <pc:sldMk cId="4118243679" sldId="261"/>
            <ac:grpSpMk id="94" creationId="{B3255AB1-B500-F868-3011-36575AF4A868}"/>
          </ac:grpSpMkLst>
        </pc:grpChg>
        <pc:grpChg chg="del mod topLvl">
          <ac:chgData name="Shivaraju Jayaram" userId="e16426695b5a63c5" providerId="LiveId" clId="{4E649C4E-C243-49D2-962D-D51266D1BD30}" dt="2024-11-13T10:16:54.376" v="8644" actId="478"/>
          <ac:grpSpMkLst>
            <pc:docMk/>
            <pc:sldMk cId="4118243679" sldId="261"/>
            <ac:grpSpMk id="100" creationId="{DBC325DA-9A93-1815-7EDB-637A11517E03}"/>
          </ac:grpSpMkLst>
        </pc:grpChg>
        <pc:grpChg chg="del mod topLvl">
          <ac:chgData name="Shivaraju Jayaram" userId="e16426695b5a63c5" providerId="LiveId" clId="{4E649C4E-C243-49D2-962D-D51266D1BD30}" dt="2024-11-13T10:16:54.376" v="8644" actId="478"/>
          <ac:grpSpMkLst>
            <pc:docMk/>
            <pc:sldMk cId="4118243679" sldId="261"/>
            <ac:grpSpMk id="105" creationId="{E995FCEA-33BC-118A-2E43-EDB9B7D847CF}"/>
          </ac:grpSpMkLst>
        </pc:grpChg>
        <pc:grpChg chg="del mod topLvl">
          <ac:chgData name="Shivaraju Jayaram" userId="e16426695b5a63c5" providerId="LiveId" clId="{4E649C4E-C243-49D2-962D-D51266D1BD30}" dt="2024-11-13T10:16:54.376" v="8644" actId="478"/>
          <ac:grpSpMkLst>
            <pc:docMk/>
            <pc:sldMk cId="4118243679" sldId="261"/>
            <ac:grpSpMk id="110" creationId="{10999C43-EBAC-0EE9-3252-6127D61D5744}"/>
          </ac:grpSpMkLst>
        </pc:grpChg>
        <pc:grpChg chg="del mod topLvl">
          <ac:chgData name="Shivaraju Jayaram" userId="e16426695b5a63c5" providerId="LiveId" clId="{4E649C4E-C243-49D2-962D-D51266D1BD30}" dt="2024-11-13T10:16:54.376" v="8644" actId="478"/>
          <ac:grpSpMkLst>
            <pc:docMk/>
            <pc:sldMk cId="4118243679" sldId="261"/>
            <ac:grpSpMk id="116" creationId="{B20A5C1F-73B6-9D4D-95F4-9B673016C911}"/>
          </ac:grpSpMkLst>
        </pc:grpChg>
        <pc:grpChg chg="del mod topLvl">
          <ac:chgData name="Shivaraju Jayaram" userId="e16426695b5a63c5" providerId="LiveId" clId="{4E649C4E-C243-49D2-962D-D51266D1BD30}" dt="2024-11-13T10:16:54.376" v="8644" actId="478"/>
          <ac:grpSpMkLst>
            <pc:docMk/>
            <pc:sldMk cId="4118243679" sldId="261"/>
            <ac:grpSpMk id="122" creationId="{306877DA-6169-49B8-FD42-FA32DBE11407}"/>
          </ac:grpSpMkLst>
        </pc:grpChg>
        <pc:grpChg chg="del mod">
          <ac:chgData name="Shivaraju Jayaram" userId="e16426695b5a63c5" providerId="LiveId" clId="{4E649C4E-C243-49D2-962D-D51266D1BD30}" dt="2024-11-12T12:27:53.876" v="592" actId="165"/>
          <ac:grpSpMkLst>
            <pc:docMk/>
            <pc:sldMk cId="4118243679" sldId="261"/>
            <ac:grpSpMk id="128" creationId="{0BE6A6BD-E4AF-0D2A-5D88-535F97D795F2}"/>
          </ac:grpSpMkLst>
        </pc:grpChg>
        <pc:grpChg chg="add del mod">
          <ac:chgData name="Shivaraju Jayaram" userId="e16426695b5a63c5" providerId="LiveId" clId="{4E649C4E-C243-49D2-962D-D51266D1BD30}" dt="2024-11-13T11:27:34.223" v="8981" actId="165"/>
          <ac:grpSpMkLst>
            <pc:docMk/>
            <pc:sldMk cId="4118243679" sldId="261"/>
            <ac:grpSpMk id="134" creationId="{0338B9C0-A061-093A-7B85-5F0EE4D2681E}"/>
          </ac:grpSpMkLst>
        </pc:grpChg>
        <pc:grpChg chg="mod topLvl">
          <ac:chgData name="Shivaraju Jayaram" userId="e16426695b5a63c5" providerId="LiveId" clId="{4E649C4E-C243-49D2-962D-D51266D1BD30}" dt="2024-11-13T11:27:34.223" v="8981" actId="165"/>
          <ac:grpSpMkLst>
            <pc:docMk/>
            <pc:sldMk cId="4118243679" sldId="261"/>
            <ac:grpSpMk id="136" creationId="{09D88960-0197-1BC8-7756-245E13636F87}"/>
          </ac:grpSpMkLst>
        </pc:grpChg>
        <pc:grpChg chg="mod topLvl">
          <ac:chgData name="Shivaraju Jayaram" userId="e16426695b5a63c5" providerId="LiveId" clId="{4E649C4E-C243-49D2-962D-D51266D1BD30}" dt="2024-11-13T11:27:34.223" v="8981" actId="165"/>
          <ac:grpSpMkLst>
            <pc:docMk/>
            <pc:sldMk cId="4118243679" sldId="261"/>
            <ac:grpSpMk id="137" creationId="{CAF35677-0284-3537-78D3-F13A86D2ECBE}"/>
          </ac:grpSpMkLst>
        </pc:grpChg>
        <pc:grpChg chg="mod topLvl">
          <ac:chgData name="Shivaraju Jayaram" userId="e16426695b5a63c5" providerId="LiveId" clId="{4E649C4E-C243-49D2-962D-D51266D1BD30}" dt="2024-11-13T11:27:57.863" v="9013" actId="14861"/>
          <ac:grpSpMkLst>
            <pc:docMk/>
            <pc:sldMk cId="4118243679" sldId="261"/>
            <ac:grpSpMk id="138" creationId="{A5D82D02-3C56-77BF-94D8-792DAA716545}"/>
          </ac:grpSpMkLst>
        </pc:grpChg>
        <pc:grpChg chg="mod topLvl">
          <ac:chgData name="Shivaraju Jayaram" userId="e16426695b5a63c5" providerId="LiveId" clId="{4E649C4E-C243-49D2-962D-D51266D1BD30}" dt="2024-11-13T11:27:34.223" v="8981" actId="165"/>
          <ac:grpSpMkLst>
            <pc:docMk/>
            <pc:sldMk cId="4118243679" sldId="261"/>
            <ac:grpSpMk id="139" creationId="{760A7432-E7E3-6A8D-726C-DC377C78DFC5}"/>
          </ac:grpSpMkLst>
        </pc:grpChg>
        <pc:grpChg chg="mod topLvl">
          <ac:chgData name="Shivaraju Jayaram" userId="e16426695b5a63c5" providerId="LiveId" clId="{4E649C4E-C243-49D2-962D-D51266D1BD30}" dt="2024-11-13T11:27:34.223" v="8981" actId="165"/>
          <ac:grpSpMkLst>
            <pc:docMk/>
            <pc:sldMk cId="4118243679" sldId="261"/>
            <ac:grpSpMk id="140" creationId="{D3244F64-C6EC-80CC-65C1-3563CC902FDA}"/>
          </ac:grpSpMkLst>
        </pc:grpChg>
        <pc:grpChg chg="mod topLvl">
          <ac:chgData name="Shivaraju Jayaram" userId="e16426695b5a63c5" providerId="LiveId" clId="{4E649C4E-C243-49D2-962D-D51266D1BD30}" dt="2024-11-13T11:27:34.223" v="8981" actId="165"/>
          <ac:grpSpMkLst>
            <pc:docMk/>
            <pc:sldMk cId="4118243679" sldId="261"/>
            <ac:grpSpMk id="141" creationId="{C63C3BA2-8532-CE1A-F28E-B309A37FA6F7}"/>
          </ac:grpSpMkLst>
        </pc:grpChg>
        <pc:grpChg chg="mod topLvl">
          <ac:chgData name="Shivaraju Jayaram" userId="e16426695b5a63c5" providerId="LiveId" clId="{4E649C4E-C243-49D2-962D-D51266D1BD30}" dt="2024-11-13T11:27:34.223" v="8981" actId="165"/>
          <ac:grpSpMkLst>
            <pc:docMk/>
            <pc:sldMk cId="4118243679" sldId="261"/>
            <ac:grpSpMk id="142" creationId="{02ACB741-191B-22AA-EE71-57DBA3A170A1}"/>
          </ac:grpSpMkLst>
        </pc:grpChg>
        <pc:grpChg chg="mod topLvl">
          <ac:chgData name="Shivaraju Jayaram" userId="e16426695b5a63c5" providerId="LiveId" clId="{4E649C4E-C243-49D2-962D-D51266D1BD30}" dt="2024-11-13T11:27:34.223" v="8981" actId="165"/>
          <ac:grpSpMkLst>
            <pc:docMk/>
            <pc:sldMk cId="4118243679" sldId="261"/>
            <ac:grpSpMk id="143" creationId="{7A7110E6-8192-730B-9770-93F4227D5CD8}"/>
          </ac:grpSpMkLst>
        </pc:grpChg>
        <pc:grpChg chg="mod topLvl">
          <ac:chgData name="Shivaraju Jayaram" userId="e16426695b5a63c5" providerId="LiveId" clId="{4E649C4E-C243-49D2-962D-D51266D1BD30}" dt="2024-11-13T11:27:34.223" v="8981" actId="165"/>
          <ac:grpSpMkLst>
            <pc:docMk/>
            <pc:sldMk cId="4118243679" sldId="261"/>
            <ac:grpSpMk id="144" creationId="{C64E2AD4-0B49-BAF9-29C7-DC5F6C81340B}"/>
          </ac:grpSpMkLst>
        </pc:grpChg>
        <pc:grpChg chg="mod topLvl">
          <ac:chgData name="Shivaraju Jayaram" userId="e16426695b5a63c5" providerId="LiveId" clId="{4E649C4E-C243-49D2-962D-D51266D1BD30}" dt="2024-11-13T11:27:34.223" v="8981" actId="165"/>
          <ac:grpSpMkLst>
            <pc:docMk/>
            <pc:sldMk cId="4118243679" sldId="261"/>
            <ac:grpSpMk id="145" creationId="{EC669434-3EC3-4D43-BC51-A286DB4E2398}"/>
          </ac:grpSpMkLst>
        </pc:grpChg>
        <pc:picChg chg="add del mod">
          <ac:chgData name="Shivaraju Jayaram" userId="e16426695b5a63c5" providerId="LiveId" clId="{4E649C4E-C243-49D2-962D-D51266D1BD30}" dt="2024-11-13T10:16:54.376" v="8644" actId="478"/>
          <ac:picMkLst>
            <pc:docMk/>
            <pc:sldMk cId="4118243679" sldId="261"/>
            <ac:picMk id="7" creationId="{05F4EAE6-9BA0-24B5-5B6F-7E90BFB063D5}"/>
          </ac:picMkLst>
        </pc:picChg>
        <pc:picChg chg="add mod">
          <ac:chgData name="Shivaraju Jayaram" userId="e16426695b5a63c5" providerId="LiveId" clId="{4E649C4E-C243-49D2-962D-D51266D1BD30}" dt="2024-11-12T14:51:06.563" v="1621" actId="14100"/>
          <ac:picMkLst>
            <pc:docMk/>
            <pc:sldMk cId="4118243679" sldId="261"/>
            <ac:picMk id="8" creationId="{22F95219-3FB3-F753-5521-332076BA8209}"/>
          </ac:picMkLst>
        </pc:picChg>
        <pc:picChg chg="add mod">
          <ac:chgData name="Shivaraju Jayaram" userId="e16426695b5a63c5" providerId="LiveId" clId="{4E649C4E-C243-49D2-962D-D51266D1BD30}" dt="2024-11-12T14:31:03.722" v="1418" actId="1076"/>
          <ac:picMkLst>
            <pc:docMk/>
            <pc:sldMk cId="4118243679" sldId="261"/>
            <ac:picMk id="10" creationId="{E86F346C-2DF4-6544-85A8-71612683359D}"/>
          </ac:picMkLst>
        </pc:picChg>
        <pc:picChg chg="mod">
          <ac:chgData name="Shivaraju Jayaram" userId="e16426695b5a63c5" providerId="LiveId" clId="{4E649C4E-C243-49D2-962D-D51266D1BD30}" dt="2024-11-13T10:30:17.973" v="8761"/>
          <ac:picMkLst>
            <pc:docMk/>
            <pc:sldMk cId="4118243679" sldId="261"/>
            <ac:picMk id="22" creationId="{BA5598E4-2238-FE6F-6BC9-A49CA6AC1ADC}"/>
          </ac:picMkLst>
        </pc:picChg>
        <pc:picChg chg="add mod">
          <ac:chgData name="Shivaraju Jayaram" userId="e16426695b5a63c5" providerId="LiveId" clId="{4E649C4E-C243-49D2-962D-D51266D1BD30}" dt="2024-11-13T10:34:08.737" v="8802"/>
          <ac:picMkLst>
            <pc:docMk/>
            <pc:sldMk cId="4118243679" sldId="261"/>
            <ac:picMk id="196" creationId="{3E8BA021-8B08-BF25-30E4-C4F7E1748E07}"/>
          </ac:picMkLst>
        </pc:picChg>
      </pc:sldChg>
      <pc:sldChg chg="add del">
        <pc:chgData name="Shivaraju Jayaram" userId="e16426695b5a63c5" providerId="LiveId" clId="{4E649C4E-C243-49D2-962D-D51266D1BD30}" dt="2024-11-12T12:17:31.823" v="254" actId="47"/>
        <pc:sldMkLst>
          <pc:docMk/>
          <pc:sldMk cId="4267876383" sldId="261"/>
        </pc:sldMkLst>
      </pc:sldChg>
      <pc:sldChg chg="addSp delSp modSp add mod ord modTransition">
        <pc:chgData name="Shivaraju Jayaram" userId="e16426695b5a63c5" providerId="LiveId" clId="{4E649C4E-C243-49D2-962D-D51266D1BD30}" dt="2024-11-13T12:06:14.047" v="9497"/>
        <pc:sldMkLst>
          <pc:docMk/>
          <pc:sldMk cId="1566881189" sldId="262"/>
        </pc:sldMkLst>
        <pc:spChg chg="add mod">
          <ac:chgData name="Shivaraju Jayaram" userId="e16426695b5a63c5" providerId="LiveId" clId="{4E649C4E-C243-49D2-962D-D51266D1BD30}" dt="2024-11-12T15:15:18.994" v="1759"/>
          <ac:spMkLst>
            <pc:docMk/>
            <pc:sldMk cId="1566881189" sldId="262"/>
            <ac:spMk id="2" creationId="{C94A6AC8-4BB2-078F-A15D-E5F1A9DDD099}"/>
          </ac:spMkLst>
        </pc:spChg>
        <pc:spChg chg="add mod">
          <ac:chgData name="Shivaraju Jayaram" userId="e16426695b5a63c5" providerId="LiveId" clId="{4E649C4E-C243-49D2-962D-D51266D1BD30}" dt="2024-11-12T15:16:46.162" v="1786"/>
          <ac:spMkLst>
            <pc:docMk/>
            <pc:sldMk cId="1566881189" sldId="262"/>
            <ac:spMk id="3" creationId="{3C3F2600-F54D-6F3C-A478-FC399FDAF497}"/>
          </ac:spMkLst>
        </pc:spChg>
        <pc:spChg chg="mod">
          <ac:chgData name="Shivaraju Jayaram" userId="e16426695b5a63c5" providerId="LiveId" clId="{4E649C4E-C243-49D2-962D-D51266D1BD30}" dt="2024-11-12T14:43:27.952" v="1578" actId="404"/>
          <ac:spMkLst>
            <pc:docMk/>
            <pc:sldMk cId="1566881189" sldId="262"/>
            <ac:spMk id="4" creationId="{2DC379EC-8DC1-564E-1462-BFE253480CDE}"/>
          </ac:spMkLst>
        </pc:spChg>
        <pc:spChg chg="add mod">
          <ac:chgData name="Shivaraju Jayaram" userId="e16426695b5a63c5" providerId="LiveId" clId="{4E649C4E-C243-49D2-962D-D51266D1BD30}" dt="2024-11-12T15:18:24.354" v="1819"/>
          <ac:spMkLst>
            <pc:docMk/>
            <pc:sldMk cId="1566881189" sldId="262"/>
            <ac:spMk id="5" creationId="{83111515-FCE0-E4A1-1040-144CC164DC26}"/>
          </ac:spMkLst>
        </pc:spChg>
        <pc:spChg chg="del mod">
          <ac:chgData name="Shivaraju Jayaram" userId="e16426695b5a63c5" providerId="LiveId" clId="{4E649C4E-C243-49D2-962D-D51266D1BD30}" dt="2024-11-12T13:45:35.981" v="1288" actId="478"/>
          <ac:spMkLst>
            <pc:docMk/>
            <pc:sldMk cId="1566881189" sldId="262"/>
            <ac:spMk id="5" creationId="{A8996DBC-9A3C-96A7-342B-1818F781DB29}"/>
          </ac:spMkLst>
        </pc:spChg>
        <pc:spChg chg="del mod">
          <ac:chgData name="Shivaraju Jayaram" userId="e16426695b5a63c5" providerId="LiveId" clId="{4E649C4E-C243-49D2-962D-D51266D1BD30}" dt="2024-11-12T13:40:42.461" v="1104" actId="22"/>
          <ac:spMkLst>
            <pc:docMk/>
            <pc:sldMk cId="1566881189" sldId="262"/>
            <ac:spMk id="6" creationId="{3C9D4E7B-BAC0-FBE7-5F16-B4E6CE11DD0F}"/>
          </ac:spMkLst>
        </pc:spChg>
        <pc:spChg chg="add mod">
          <ac:chgData name="Shivaraju Jayaram" userId="e16426695b5a63c5" providerId="LiveId" clId="{4E649C4E-C243-49D2-962D-D51266D1BD30}" dt="2024-11-12T16:26:56.679" v="7615" actId="207"/>
          <ac:spMkLst>
            <pc:docMk/>
            <pc:sldMk cId="1566881189" sldId="262"/>
            <ac:spMk id="6" creationId="{8614FC03-9385-96BF-3E40-41C2F3CD6566}"/>
          </ac:spMkLst>
        </pc:spChg>
        <pc:spChg chg="add del mod">
          <ac:chgData name="Shivaraju Jayaram" userId="e16426695b5a63c5" providerId="LiveId" clId="{4E649C4E-C243-49D2-962D-D51266D1BD30}" dt="2024-11-13T09:51:21.901" v="8498" actId="478"/>
          <ac:spMkLst>
            <pc:docMk/>
            <pc:sldMk cId="1566881189" sldId="262"/>
            <ac:spMk id="8" creationId="{97E069D2-F08B-45A6-DC40-1D9D5921FE99}"/>
          </ac:spMkLst>
        </pc:spChg>
        <pc:spChg chg="add del mod">
          <ac:chgData name="Shivaraju Jayaram" userId="e16426695b5a63c5" providerId="LiveId" clId="{4E649C4E-C243-49D2-962D-D51266D1BD30}" dt="2024-11-12T13:45:42.959" v="1290" actId="478"/>
          <ac:spMkLst>
            <pc:docMk/>
            <pc:sldMk cId="1566881189" sldId="262"/>
            <ac:spMk id="8" creationId="{EC1D50A5-ECF2-A622-4DC9-F30B6B34AAE5}"/>
          </ac:spMkLst>
        </pc:spChg>
        <pc:spChg chg="add del mod">
          <ac:chgData name="Shivaraju Jayaram" userId="e16426695b5a63c5" providerId="LiveId" clId="{4E649C4E-C243-49D2-962D-D51266D1BD30}" dt="2024-11-12T13:50:21.129" v="1292" actId="22"/>
          <ac:spMkLst>
            <pc:docMk/>
            <pc:sldMk cId="1566881189" sldId="262"/>
            <ac:spMk id="10" creationId="{BDED0EE4-C55B-0A4E-62F8-85533AD42A58}"/>
          </ac:spMkLst>
        </pc:spChg>
        <pc:spChg chg="mod">
          <ac:chgData name="Shivaraju Jayaram" userId="e16426695b5a63c5" providerId="LiveId" clId="{4E649C4E-C243-49D2-962D-D51266D1BD30}" dt="2024-11-13T10:30:12.998" v="8760"/>
          <ac:spMkLst>
            <pc:docMk/>
            <pc:sldMk cId="1566881189" sldId="262"/>
            <ac:spMk id="11" creationId="{64C2FAE5-690C-D8D3-9081-9A7CA221694A}"/>
          </ac:spMkLst>
        </pc:spChg>
        <pc:spChg chg="mod">
          <ac:chgData name="Shivaraju Jayaram" userId="e16426695b5a63c5" providerId="LiveId" clId="{4E649C4E-C243-49D2-962D-D51266D1BD30}" dt="2024-11-13T10:30:12.998" v="8760"/>
          <ac:spMkLst>
            <pc:docMk/>
            <pc:sldMk cId="1566881189" sldId="262"/>
            <ac:spMk id="25" creationId="{71292151-E6C0-3EC8-2808-F73D8B52C570}"/>
          </ac:spMkLst>
        </pc:spChg>
        <pc:spChg chg="mod">
          <ac:chgData name="Shivaraju Jayaram" userId="e16426695b5a63c5" providerId="LiveId" clId="{4E649C4E-C243-49D2-962D-D51266D1BD30}" dt="2024-11-13T10:30:12.998" v="8760"/>
          <ac:spMkLst>
            <pc:docMk/>
            <pc:sldMk cId="1566881189" sldId="262"/>
            <ac:spMk id="26" creationId="{C5D3B5E7-6145-AE6B-E2BB-B1375D72AA9D}"/>
          </ac:spMkLst>
        </pc:spChg>
        <pc:spChg chg="mod">
          <ac:chgData name="Shivaraju Jayaram" userId="e16426695b5a63c5" providerId="LiveId" clId="{4E649C4E-C243-49D2-962D-D51266D1BD30}" dt="2024-11-13T10:30:12.998" v="8760"/>
          <ac:spMkLst>
            <pc:docMk/>
            <pc:sldMk cId="1566881189" sldId="262"/>
            <ac:spMk id="27" creationId="{9BE7AE49-A8E8-0481-A11F-2BA99649B3B9}"/>
          </ac:spMkLst>
        </pc:spChg>
        <pc:spChg chg="mod">
          <ac:chgData name="Shivaraju Jayaram" userId="e16426695b5a63c5" providerId="LiveId" clId="{4E649C4E-C243-49D2-962D-D51266D1BD30}" dt="2024-11-13T10:30:12.998" v="8760"/>
          <ac:spMkLst>
            <pc:docMk/>
            <pc:sldMk cId="1566881189" sldId="262"/>
            <ac:spMk id="28" creationId="{49E752FE-D231-6EEC-D1AB-144A59C2E515}"/>
          </ac:spMkLst>
        </pc:spChg>
        <pc:spChg chg="mod">
          <ac:chgData name="Shivaraju Jayaram" userId="e16426695b5a63c5" providerId="LiveId" clId="{4E649C4E-C243-49D2-962D-D51266D1BD30}" dt="2024-11-13T10:30:12.998" v="8760"/>
          <ac:spMkLst>
            <pc:docMk/>
            <pc:sldMk cId="1566881189" sldId="262"/>
            <ac:spMk id="29" creationId="{0F398D97-7153-7E3B-78A3-DA9D9C48B7B8}"/>
          </ac:spMkLst>
        </pc:spChg>
        <pc:spChg chg="mod">
          <ac:chgData name="Shivaraju Jayaram" userId="e16426695b5a63c5" providerId="LiveId" clId="{4E649C4E-C243-49D2-962D-D51266D1BD30}" dt="2024-11-13T10:30:12.998" v="8760"/>
          <ac:spMkLst>
            <pc:docMk/>
            <pc:sldMk cId="1566881189" sldId="262"/>
            <ac:spMk id="30" creationId="{799BCEC3-97CE-A470-0592-D0EE2521984D}"/>
          </ac:spMkLst>
        </pc:spChg>
        <pc:spChg chg="mod">
          <ac:chgData name="Shivaraju Jayaram" userId="e16426695b5a63c5" providerId="LiveId" clId="{4E649C4E-C243-49D2-962D-D51266D1BD30}" dt="2024-11-13T10:30:12.998" v="8760"/>
          <ac:spMkLst>
            <pc:docMk/>
            <pc:sldMk cId="1566881189" sldId="262"/>
            <ac:spMk id="31" creationId="{FD6D9764-560B-ABF8-91B1-CF90F674E9F5}"/>
          </ac:spMkLst>
        </pc:spChg>
        <pc:spChg chg="mod">
          <ac:chgData name="Shivaraju Jayaram" userId="e16426695b5a63c5" providerId="LiveId" clId="{4E649C4E-C243-49D2-962D-D51266D1BD30}" dt="2024-11-13T10:30:12.998" v="8760"/>
          <ac:spMkLst>
            <pc:docMk/>
            <pc:sldMk cId="1566881189" sldId="262"/>
            <ac:spMk id="32" creationId="{F47D7D87-04AB-042D-027D-2714034AE831}"/>
          </ac:spMkLst>
        </pc:spChg>
        <pc:spChg chg="mod">
          <ac:chgData name="Shivaraju Jayaram" userId="e16426695b5a63c5" providerId="LiveId" clId="{4E649C4E-C243-49D2-962D-D51266D1BD30}" dt="2024-11-13T10:30:12.998" v="8760"/>
          <ac:spMkLst>
            <pc:docMk/>
            <pc:sldMk cId="1566881189" sldId="262"/>
            <ac:spMk id="33" creationId="{15B5E21F-D572-646E-E256-E54ABA102B0B}"/>
          </ac:spMkLst>
        </pc:spChg>
        <pc:spChg chg="mod">
          <ac:chgData name="Shivaraju Jayaram" userId="e16426695b5a63c5" providerId="LiveId" clId="{4E649C4E-C243-49D2-962D-D51266D1BD30}" dt="2024-11-13T10:30:12.998" v="8760"/>
          <ac:spMkLst>
            <pc:docMk/>
            <pc:sldMk cId="1566881189" sldId="262"/>
            <ac:spMk id="34" creationId="{8580DCC0-196B-F6DD-8164-7BD99A76591F}"/>
          </ac:spMkLst>
        </pc:spChg>
        <pc:spChg chg="mod">
          <ac:chgData name="Shivaraju Jayaram" userId="e16426695b5a63c5" providerId="LiveId" clId="{4E649C4E-C243-49D2-962D-D51266D1BD30}" dt="2024-11-13T10:30:12.998" v="8760"/>
          <ac:spMkLst>
            <pc:docMk/>
            <pc:sldMk cId="1566881189" sldId="262"/>
            <ac:spMk id="35" creationId="{D1D7D388-75A1-BF68-A415-7B2D248EC3EA}"/>
          </ac:spMkLst>
        </pc:spChg>
        <pc:spChg chg="mod">
          <ac:chgData name="Shivaraju Jayaram" userId="e16426695b5a63c5" providerId="LiveId" clId="{4E649C4E-C243-49D2-962D-D51266D1BD30}" dt="2024-11-13T10:30:12.998" v="8760"/>
          <ac:spMkLst>
            <pc:docMk/>
            <pc:sldMk cId="1566881189" sldId="262"/>
            <ac:spMk id="36" creationId="{8D253363-781F-02A2-02A4-34678554B619}"/>
          </ac:spMkLst>
        </pc:spChg>
        <pc:spChg chg="mod">
          <ac:chgData name="Shivaraju Jayaram" userId="e16426695b5a63c5" providerId="LiveId" clId="{4E649C4E-C243-49D2-962D-D51266D1BD30}" dt="2024-11-13T10:30:12.998" v="8760"/>
          <ac:spMkLst>
            <pc:docMk/>
            <pc:sldMk cId="1566881189" sldId="262"/>
            <ac:spMk id="37" creationId="{D1296DB4-232D-F632-8F05-3303200452AB}"/>
          </ac:spMkLst>
        </pc:spChg>
        <pc:spChg chg="mod">
          <ac:chgData name="Shivaraju Jayaram" userId="e16426695b5a63c5" providerId="LiveId" clId="{4E649C4E-C243-49D2-962D-D51266D1BD30}" dt="2024-11-13T10:30:12.998" v="8760"/>
          <ac:spMkLst>
            <pc:docMk/>
            <pc:sldMk cId="1566881189" sldId="262"/>
            <ac:spMk id="38" creationId="{5FDFC499-03C5-E7C3-6A4C-9934695B958A}"/>
          </ac:spMkLst>
        </pc:spChg>
        <pc:spChg chg="mod">
          <ac:chgData name="Shivaraju Jayaram" userId="e16426695b5a63c5" providerId="LiveId" clId="{4E649C4E-C243-49D2-962D-D51266D1BD30}" dt="2024-11-13T10:30:12.998" v="8760"/>
          <ac:spMkLst>
            <pc:docMk/>
            <pc:sldMk cId="1566881189" sldId="262"/>
            <ac:spMk id="39" creationId="{E67BC672-1AE2-DDAC-D408-8B1E52EB9B44}"/>
          </ac:spMkLst>
        </pc:spChg>
        <pc:spChg chg="mod">
          <ac:chgData name="Shivaraju Jayaram" userId="e16426695b5a63c5" providerId="LiveId" clId="{4E649C4E-C243-49D2-962D-D51266D1BD30}" dt="2024-11-13T10:30:12.998" v="8760"/>
          <ac:spMkLst>
            <pc:docMk/>
            <pc:sldMk cId="1566881189" sldId="262"/>
            <ac:spMk id="40" creationId="{F445BB3D-C6A4-0AE9-F7DC-7DB81EEF3846}"/>
          </ac:spMkLst>
        </pc:spChg>
        <pc:spChg chg="mod">
          <ac:chgData name="Shivaraju Jayaram" userId="e16426695b5a63c5" providerId="LiveId" clId="{4E649C4E-C243-49D2-962D-D51266D1BD30}" dt="2024-11-13T10:30:12.998" v="8760"/>
          <ac:spMkLst>
            <pc:docMk/>
            <pc:sldMk cId="1566881189" sldId="262"/>
            <ac:spMk id="41" creationId="{5F2146F6-BFEC-2C65-1495-8A44875EA5D8}"/>
          </ac:spMkLst>
        </pc:spChg>
        <pc:spChg chg="mod">
          <ac:chgData name="Shivaraju Jayaram" userId="e16426695b5a63c5" providerId="LiveId" clId="{4E649C4E-C243-49D2-962D-D51266D1BD30}" dt="2024-11-13T10:30:12.998" v="8760"/>
          <ac:spMkLst>
            <pc:docMk/>
            <pc:sldMk cId="1566881189" sldId="262"/>
            <ac:spMk id="42" creationId="{5DD77333-C678-32CF-FAA2-9073295CCEF7}"/>
          </ac:spMkLst>
        </pc:spChg>
        <pc:spChg chg="mod">
          <ac:chgData name="Shivaraju Jayaram" userId="e16426695b5a63c5" providerId="LiveId" clId="{4E649C4E-C243-49D2-962D-D51266D1BD30}" dt="2024-11-13T10:30:12.998" v="8760"/>
          <ac:spMkLst>
            <pc:docMk/>
            <pc:sldMk cId="1566881189" sldId="262"/>
            <ac:spMk id="43" creationId="{F81195CE-EBBE-3F8A-BF49-FDD2419F90FF}"/>
          </ac:spMkLst>
        </pc:spChg>
        <pc:spChg chg="mod">
          <ac:chgData name="Shivaraju Jayaram" userId="e16426695b5a63c5" providerId="LiveId" clId="{4E649C4E-C243-49D2-962D-D51266D1BD30}" dt="2024-11-13T10:30:12.998" v="8760"/>
          <ac:spMkLst>
            <pc:docMk/>
            <pc:sldMk cId="1566881189" sldId="262"/>
            <ac:spMk id="44" creationId="{048C14C5-6B6C-AFAA-7FAE-5DE19AC97361}"/>
          </ac:spMkLst>
        </pc:spChg>
        <pc:spChg chg="mod">
          <ac:chgData name="Shivaraju Jayaram" userId="e16426695b5a63c5" providerId="LiveId" clId="{4E649C4E-C243-49D2-962D-D51266D1BD30}" dt="2024-11-13T10:30:12.998" v="8760"/>
          <ac:spMkLst>
            <pc:docMk/>
            <pc:sldMk cId="1566881189" sldId="262"/>
            <ac:spMk id="45" creationId="{B7EE2571-717A-316E-2270-180237DAB75E}"/>
          </ac:spMkLst>
        </pc:spChg>
        <pc:spChg chg="mod">
          <ac:chgData name="Shivaraju Jayaram" userId="e16426695b5a63c5" providerId="LiveId" clId="{4E649C4E-C243-49D2-962D-D51266D1BD30}" dt="2024-11-13T10:30:12.998" v="8760"/>
          <ac:spMkLst>
            <pc:docMk/>
            <pc:sldMk cId="1566881189" sldId="262"/>
            <ac:spMk id="46" creationId="{4C891496-BC38-EF00-B567-3F765EFD1C62}"/>
          </ac:spMkLst>
        </pc:spChg>
        <pc:spChg chg="mod">
          <ac:chgData name="Shivaraju Jayaram" userId="e16426695b5a63c5" providerId="LiveId" clId="{4E649C4E-C243-49D2-962D-D51266D1BD30}" dt="2024-11-13T10:30:12.998" v="8760"/>
          <ac:spMkLst>
            <pc:docMk/>
            <pc:sldMk cId="1566881189" sldId="262"/>
            <ac:spMk id="47" creationId="{AEDDD142-B0C8-9409-848C-107510E432C3}"/>
          </ac:spMkLst>
        </pc:spChg>
        <pc:spChg chg="mod">
          <ac:chgData name="Shivaraju Jayaram" userId="e16426695b5a63c5" providerId="LiveId" clId="{4E649C4E-C243-49D2-962D-D51266D1BD30}" dt="2024-11-13T10:30:12.998" v="8760"/>
          <ac:spMkLst>
            <pc:docMk/>
            <pc:sldMk cId="1566881189" sldId="262"/>
            <ac:spMk id="48" creationId="{3CF04B99-E339-98B9-9F52-343D17AFAE97}"/>
          </ac:spMkLst>
        </pc:spChg>
        <pc:spChg chg="mod">
          <ac:chgData name="Shivaraju Jayaram" userId="e16426695b5a63c5" providerId="LiveId" clId="{4E649C4E-C243-49D2-962D-D51266D1BD30}" dt="2024-11-13T10:30:12.998" v="8760"/>
          <ac:spMkLst>
            <pc:docMk/>
            <pc:sldMk cId="1566881189" sldId="262"/>
            <ac:spMk id="49" creationId="{EB48B23E-C0BF-8833-4945-1ED77B77AAE2}"/>
          </ac:spMkLst>
        </pc:spChg>
        <pc:spChg chg="mod">
          <ac:chgData name="Shivaraju Jayaram" userId="e16426695b5a63c5" providerId="LiveId" clId="{4E649C4E-C243-49D2-962D-D51266D1BD30}" dt="2024-11-13T10:30:12.998" v="8760"/>
          <ac:spMkLst>
            <pc:docMk/>
            <pc:sldMk cId="1566881189" sldId="262"/>
            <ac:spMk id="50" creationId="{5188C95F-DFE2-D8AF-A05C-DB8921EA6B28}"/>
          </ac:spMkLst>
        </pc:spChg>
        <pc:spChg chg="mod">
          <ac:chgData name="Shivaraju Jayaram" userId="e16426695b5a63c5" providerId="LiveId" clId="{4E649C4E-C243-49D2-962D-D51266D1BD30}" dt="2024-11-13T10:30:12.998" v="8760"/>
          <ac:spMkLst>
            <pc:docMk/>
            <pc:sldMk cId="1566881189" sldId="262"/>
            <ac:spMk id="51" creationId="{ADEC3AB2-CC09-DCE8-359A-1A0C38095438}"/>
          </ac:spMkLst>
        </pc:spChg>
        <pc:spChg chg="mod">
          <ac:chgData name="Shivaraju Jayaram" userId="e16426695b5a63c5" providerId="LiveId" clId="{4E649C4E-C243-49D2-962D-D51266D1BD30}" dt="2024-11-13T10:30:12.998" v="8760"/>
          <ac:spMkLst>
            <pc:docMk/>
            <pc:sldMk cId="1566881189" sldId="262"/>
            <ac:spMk id="52" creationId="{14543B22-17A5-57EB-013B-66E4C482A63F}"/>
          </ac:spMkLst>
        </pc:spChg>
        <pc:spChg chg="mod">
          <ac:chgData name="Shivaraju Jayaram" userId="e16426695b5a63c5" providerId="LiveId" clId="{4E649C4E-C243-49D2-962D-D51266D1BD30}" dt="2024-11-13T10:30:12.998" v="8760"/>
          <ac:spMkLst>
            <pc:docMk/>
            <pc:sldMk cId="1566881189" sldId="262"/>
            <ac:spMk id="53" creationId="{7EE3762B-4D3D-1AD5-8E83-B202C86DE0AB}"/>
          </ac:spMkLst>
        </pc:spChg>
        <pc:spChg chg="mod">
          <ac:chgData name="Shivaraju Jayaram" userId="e16426695b5a63c5" providerId="LiveId" clId="{4E649C4E-C243-49D2-962D-D51266D1BD30}" dt="2024-11-13T10:30:12.998" v="8760"/>
          <ac:spMkLst>
            <pc:docMk/>
            <pc:sldMk cId="1566881189" sldId="262"/>
            <ac:spMk id="54" creationId="{7CC67F99-F9DF-8EDB-5E09-A2BF51529715}"/>
          </ac:spMkLst>
        </pc:spChg>
        <pc:spChg chg="mod">
          <ac:chgData name="Shivaraju Jayaram" userId="e16426695b5a63c5" providerId="LiveId" clId="{4E649C4E-C243-49D2-962D-D51266D1BD30}" dt="2024-11-13T10:30:12.998" v="8760"/>
          <ac:spMkLst>
            <pc:docMk/>
            <pc:sldMk cId="1566881189" sldId="262"/>
            <ac:spMk id="55" creationId="{2009B622-A1B0-B266-D8DE-B84DB07C535D}"/>
          </ac:spMkLst>
        </pc:spChg>
        <pc:spChg chg="mod">
          <ac:chgData name="Shivaraju Jayaram" userId="e16426695b5a63c5" providerId="LiveId" clId="{4E649C4E-C243-49D2-962D-D51266D1BD30}" dt="2024-11-13T10:30:12.998" v="8760"/>
          <ac:spMkLst>
            <pc:docMk/>
            <pc:sldMk cId="1566881189" sldId="262"/>
            <ac:spMk id="56" creationId="{22924484-C82D-FBB3-3D4B-E3B82FE2F601}"/>
          </ac:spMkLst>
        </pc:spChg>
        <pc:spChg chg="mod">
          <ac:chgData name="Shivaraju Jayaram" userId="e16426695b5a63c5" providerId="LiveId" clId="{4E649C4E-C243-49D2-962D-D51266D1BD30}" dt="2024-11-13T10:30:12.998" v="8760"/>
          <ac:spMkLst>
            <pc:docMk/>
            <pc:sldMk cId="1566881189" sldId="262"/>
            <ac:spMk id="57" creationId="{B8AFE662-E9FE-6073-A74E-430D57AECB57}"/>
          </ac:spMkLst>
        </pc:spChg>
        <pc:spChg chg="mod">
          <ac:chgData name="Shivaraju Jayaram" userId="e16426695b5a63c5" providerId="LiveId" clId="{4E649C4E-C243-49D2-962D-D51266D1BD30}" dt="2024-11-13T10:30:12.998" v="8760"/>
          <ac:spMkLst>
            <pc:docMk/>
            <pc:sldMk cId="1566881189" sldId="262"/>
            <ac:spMk id="58" creationId="{C21CEB31-1B05-1231-09F7-759D9E6F4D27}"/>
          </ac:spMkLst>
        </pc:spChg>
        <pc:spChg chg="mod">
          <ac:chgData name="Shivaraju Jayaram" userId="e16426695b5a63c5" providerId="LiveId" clId="{4E649C4E-C243-49D2-962D-D51266D1BD30}" dt="2024-11-13T10:30:12.998" v="8760"/>
          <ac:spMkLst>
            <pc:docMk/>
            <pc:sldMk cId="1566881189" sldId="262"/>
            <ac:spMk id="59" creationId="{DAD6C57F-98F6-C69F-CCCC-AEDD04C72E63}"/>
          </ac:spMkLst>
        </pc:spChg>
        <pc:spChg chg="mod">
          <ac:chgData name="Shivaraju Jayaram" userId="e16426695b5a63c5" providerId="LiveId" clId="{4E649C4E-C243-49D2-962D-D51266D1BD30}" dt="2024-11-13T10:30:12.998" v="8760"/>
          <ac:spMkLst>
            <pc:docMk/>
            <pc:sldMk cId="1566881189" sldId="262"/>
            <ac:spMk id="60" creationId="{19994058-1863-D9D3-B943-1F2A8EB1FE39}"/>
          </ac:spMkLst>
        </pc:spChg>
        <pc:spChg chg="mod">
          <ac:chgData name="Shivaraju Jayaram" userId="e16426695b5a63c5" providerId="LiveId" clId="{4E649C4E-C243-49D2-962D-D51266D1BD30}" dt="2024-11-13T10:30:12.998" v="8760"/>
          <ac:spMkLst>
            <pc:docMk/>
            <pc:sldMk cId="1566881189" sldId="262"/>
            <ac:spMk id="61" creationId="{F36E8D3F-D6AB-B684-6B84-D03EB174A551}"/>
          </ac:spMkLst>
        </pc:spChg>
        <pc:spChg chg="mod">
          <ac:chgData name="Shivaraju Jayaram" userId="e16426695b5a63c5" providerId="LiveId" clId="{4E649C4E-C243-49D2-962D-D51266D1BD30}" dt="2024-11-13T10:30:12.998" v="8760"/>
          <ac:spMkLst>
            <pc:docMk/>
            <pc:sldMk cId="1566881189" sldId="262"/>
            <ac:spMk id="62" creationId="{4668E7CB-FFA1-FDAA-1F3D-200CE8AF5518}"/>
          </ac:spMkLst>
        </pc:spChg>
        <pc:spChg chg="mod">
          <ac:chgData name="Shivaraju Jayaram" userId="e16426695b5a63c5" providerId="LiveId" clId="{4E649C4E-C243-49D2-962D-D51266D1BD30}" dt="2024-11-13T10:30:12.998" v="8760"/>
          <ac:spMkLst>
            <pc:docMk/>
            <pc:sldMk cId="1566881189" sldId="262"/>
            <ac:spMk id="63" creationId="{5EFEBC5A-2F42-AA52-7652-2EA8ED4D1530}"/>
          </ac:spMkLst>
        </pc:spChg>
        <pc:spChg chg="mod">
          <ac:chgData name="Shivaraju Jayaram" userId="e16426695b5a63c5" providerId="LiveId" clId="{4E649C4E-C243-49D2-962D-D51266D1BD30}" dt="2024-11-13T10:30:12.998" v="8760"/>
          <ac:spMkLst>
            <pc:docMk/>
            <pc:sldMk cId="1566881189" sldId="262"/>
            <ac:spMk id="64" creationId="{8763C6D4-21D3-76D4-92FA-7D8F38AB735F}"/>
          </ac:spMkLst>
        </pc:spChg>
        <pc:spChg chg="mod">
          <ac:chgData name="Shivaraju Jayaram" userId="e16426695b5a63c5" providerId="LiveId" clId="{4E649C4E-C243-49D2-962D-D51266D1BD30}" dt="2024-11-13T10:30:12.998" v="8760"/>
          <ac:spMkLst>
            <pc:docMk/>
            <pc:sldMk cId="1566881189" sldId="262"/>
            <ac:spMk id="65" creationId="{C4F5A81E-5067-9A08-352A-BDBE17812149}"/>
          </ac:spMkLst>
        </pc:spChg>
        <pc:spChg chg="mod">
          <ac:chgData name="Shivaraju Jayaram" userId="e16426695b5a63c5" providerId="LiveId" clId="{4E649C4E-C243-49D2-962D-D51266D1BD30}" dt="2024-11-13T10:30:12.998" v="8760"/>
          <ac:spMkLst>
            <pc:docMk/>
            <pc:sldMk cId="1566881189" sldId="262"/>
            <ac:spMk id="66" creationId="{E7682611-B5C1-533F-B9C5-26095BC781EA}"/>
          </ac:spMkLst>
        </pc:spChg>
        <pc:spChg chg="del mod topLvl">
          <ac:chgData name="Shivaraju Jayaram" userId="e16426695b5a63c5" providerId="LiveId" clId="{4E649C4E-C243-49D2-962D-D51266D1BD30}" dt="2024-11-13T10:16:37.569" v="8640" actId="478"/>
          <ac:spMkLst>
            <pc:docMk/>
            <pc:sldMk cId="1566881189" sldId="262"/>
            <ac:spMk id="67" creationId="{49A588F0-DF64-008E-2FAC-7C0AC2B6664D}"/>
          </ac:spMkLst>
        </pc:spChg>
        <pc:spChg chg="del mod topLvl">
          <ac:chgData name="Shivaraju Jayaram" userId="e16426695b5a63c5" providerId="LiveId" clId="{4E649C4E-C243-49D2-962D-D51266D1BD30}" dt="2024-11-13T10:16:40.145" v="8641" actId="478"/>
          <ac:spMkLst>
            <pc:docMk/>
            <pc:sldMk cId="1566881189" sldId="262"/>
            <ac:spMk id="68" creationId="{C7C64054-9774-81F8-E50A-2EC0736D3301}"/>
          </ac:spMkLst>
        </pc:spChg>
        <pc:spChg chg="del mod topLvl">
          <ac:chgData name="Shivaraju Jayaram" userId="e16426695b5a63c5" providerId="LiveId" clId="{4E649C4E-C243-49D2-962D-D51266D1BD30}" dt="2024-11-13T10:16:37.569" v="8640" actId="478"/>
          <ac:spMkLst>
            <pc:docMk/>
            <pc:sldMk cId="1566881189" sldId="262"/>
            <ac:spMk id="69" creationId="{A0ACDE69-C8D0-6CBB-461E-0BA793C5E678}"/>
          </ac:spMkLst>
        </pc:spChg>
        <pc:spChg chg="del mod topLvl">
          <ac:chgData name="Shivaraju Jayaram" userId="e16426695b5a63c5" providerId="LiveId" clId="{4E649C4E-C243-49D2-962D-D51266D1BD30}" dt="2024-11-13T10:16:37.569" v="8640" actId="478"/>
          <ac:spMkLst>
            <pc:docMk/>
            <pc:sldMk cId="1566881189" sldId="262"/>
            <ac:spMk id="71" creationId="{F2E7ED50-26F5-1F04-ABE1-8B88B6CAFC2D}"/>
          </ac:spMkLst>
        </pc:spChg>
        <pc:spChg chg="del mod topLvl">
          <ac:chgData name="Shivaraju Jayaram" userId="e16426695b5a63c5" providerId="LiveId" clId="{4E649C4E-C243-49D2-962D-D51266D1BD30}" dt="2024-11-13T10:16:37.569" v="8640" actId="478"/>
          <ac:spMkLst>
            <pc:docMk/>
            <pc:sldMk cId="1566881189" sldId="262"/>
            <ac:spMk id="72" creationId="{106FE33F-167F-3477-CE71-E2DFA5D715B0}"/>
          </ac:spMkLst>
        </pc:spChg>
        <pc:spChg chg="del mod topLvl">
          <ac:chgData name="Shivaraju Jayaram" userId="e16426695b5a63c5" providerId="LiveId" clId="{4E649C4E-C243-49D2-962D-D51266D1BD30}" dt="2024-11-13T10:16:37.569" v="8640" actId="478"/>
          <ac:spMkLst>
            <pc:docMk/>
            <pc:sldMk cId="1566881189" sldId="262"/>
            <ac:spMk id="73" creationId="{0587BB9B-DB2D-5E25-172F-AD944D05F73F}"/>
          </ac:spMkLst>
        </pc:spChg>
        <pc:spChg chg="del mod topLvl">
          <ac:chgData name="Shivaraju Jayaram" userId="e16426695b5a63c5" providerId="LiveId" clId="{4E649C4E-C243-49D2-962D-D51266D1BD30}" dt="2024-11-13T10:16:37.569" v="8640" actId="478"/>
          <ac:spMkLst>
            <pc:docMk/>
            <pc:sldMk cId="1566881189" sldId="262"/>
            <ac:spMk id="74" creationId="{D0157043-A421-0AB0-39D2-3DEA5933CFB3}"/>
          </ac:spMkLst>
        </pc:spChg>
        <pc:spChg chg="del mod topLvl">
          <ac:chgData name="Shivaraju Jayaram" userId="e16426695b5a63c5" providerId="LiveId" clId="{4E649C4E-C243-49D2-962D-D51266D1BD30}" dt="2024-11-13T10:16:37.569" v="8640" actId="478"/>
          <ac:spMkLst>
            <pc:docMk/>
            <pc:sldMk cId="1566881189" sldId="262"/>
            <ac:spMk id="75" creationId="{FFC6872E-8FA3-446D-264A-52EBA16C5864}"/>
          </ac:spMkLst>
        </pc:spChg>
        <pc:spChg chg="mod">
          <ac:chgData name="Shivaraju Jayaram" userId="e16426695b5a63c5" providerId="LiveId" clId="{4E649C4E-C243-49D2-962D-D51266D1BD30}" dt="2024-11-12T12:26:11.416" v="550" actId="165"/>
          <ac:spMkLst>
            <pc:docMk/>
            <pc:sldMk cId="1566881189" sldId="262"/>
            <ac:spMk id="77" creationId="{B1586AC0-0D3C-68A2-270E-56E9EDE4072E}"/>
          </ac:spMkLst>
        </pc:spChg>
        <pc:spChg chg="mod">
          <ac:chgData name="Shivaraju Jayaram" userId="e16426695b5a63c5" providerId="LiveId" clId="{4E649C4E-C243-49D2-962D-D51266D1BD30}" dt="2024-11-12T12:26:11.416" v="550" actId="165"/>
          <ac:spMkLst>
            <pc:docMk/>
            <pc:sldMk cId="1566881189" sldId="262"/>
            <ac:spMk id="78" creationId="{63AF023C-1435-49DD-DBE0-EA56F2F64B5D}"/>
          </ac:spMkLst>
        </pc:spChg>
        <pc:spChg chg="mod">
          <ac:chgData name="Shivaraju Jayaram" userId="e16426695b5a63c5" providerId="LiveId" clId="{4E649C4E-C243-49D2-962D-D51266D1BD30}" dt="2024-11-12T12:26:11.416" v="550" actId="165"/>
          <ac:spMkLst>
            <pc:docMk/>
            <pc:sldMk cId="1566881189" sldId="262"/>
            <ac:spMk id="79" creationId="{246FE536-5A94-A965-0CA5-991AEE3F0B44}"/>
          </ac:spMkLst>
        </pc:spChg>
        <pc:spChg chg="mod">
          <ac:chgData name="Shivaraju Jayaram" userId="e16426695b5a63c5" providerId="LiveId" clId="{4E649C4E-C243-49D2-962D-D51266D1BD30}" dt="2024-11-12T12:26:11.416" v="550" actId="165"/>
          <ac:spMkLst>
            <pc:docMk/>
            <pc:sldMk cId="1566881189" sldId="262"/>
            <ac:spMk id="80" creationId="{79864727-7967-85A2-6264-C41A978E3DD5}"/>
          </ac:spMkLst>
        </pc:spChg>
        <pc:spChg chg="mod">
          <ac:chgData name="Shivaraju Jayaram" userId="e16426695b5a63c5" providerId="LiveId" clId="{4E649C4E-C243-49D2-962D-D51266D1BD30}" dt="2024-11-13T10:16:42.613" v="8642" actId="6549"/>
          <ac:spMkLst>
            <pc:docMk/>
            <pc:sldMk cId="1566881189" sldId="262"/>
            <ac:spMk id="81" creationId="{5D07A6FF-D204-EA9B-C0A4-0AB2B555B53B}"/>
          </ac:spMkLst>
        </pc:spChg>
        <pc:spChg chg="del mod topLvl">
          <ac:chgData name="Shivaraju Jayaram" userId="e16426695b5a63c5" providerId="LiveId" clId="{4E649C4E-C243-49D2-962D-D51266D1BD30}" dt="2024-11-13T10:16:37.569" v="8640" actId="478"/>
          <ac:spMkLst>
            <pc:docMk/>
            <pc:sldMk cId="1566881189" sldId="262"/>
            <ac:spMk id="83" creationId="{22644D83-09F1-0EFE-8FE4-FC961F3F6067}"/>
          </ac:spMkLst>
        </pc:spChg>
        <pc:spChg chg="del mod topLvl">
          <ac:chgData name="Shivaraju Jayaram" userId="e16426695b5a63c5" providerId="LiveId" clId="{4E649C4E-C243-49D2-962D-D51266D1BD30}" dt="2024-11-13T10:16:37.569" v="8640" actId="478"/>
          <ac:spMkLst>
            <pc:docMk/>
            <pc:sldMk cId="1566881189" sldId="262"/>
            <ac:spMk id="84" creationId="{A9FD678B-0F92-01C9-40DC-A531E23326CD}"/>
          </ac:spMkLst>
        </pc:spChg>
        <pc:spChg chg="del mod topLvl">
          <ac:chgData name="Shivaraju Jayaram" userId="e16426695b5a63c5" providerId="LiveId" clId="{4E649C4E-C243-49D2-962D-D51266D1BD30}" dt="2024-11-13T10:16:37.569" v="8640" actId="478"/>
          <ac:spMkLst>
            <pc:docMk/>
            <pc:sldMk cId="1566881189" sldId="262"/>
            <ac:spMk id="85" creationId="{4D07358A-9512-DAF0-CB36-31C642D6BC1E}"/>
          </ac:spMkLst>
        </pc:spChg>
        <pc:spChg chg="del mod topLvl">
          <ac:chgData name="Shivaraju Jayaram" userId="e16426695b5a63c5" providerId="LiveId" clId="{4E649C4E-C243-49D2-962D-D51266D1BD30}" dt="2024-11-13T10:16:37.569" v="8640" actId="478"/>
          <ac:spMkLst>
            <pc:docMk/>
            <pc:sldMk cId="1566881189" sldId="262"/>
            <ac:spMk id="86" creationId="{9ACF9A8D-9B9F-081E-79F6-D7DB29A33600}"/>
          </ac:spMkLst>
        </pc:spChg>
        <pc:spChg chg="del mod topLvl">
          <ac:chgData name="Shivaraju Jayaram" userId="e16426695b5a63c5" providerId="LiveId" clId="{4E649C4E-C243-49D2-962D-D51266D1BD30}" dt="2024-11-13T10:16:37.569" v="8640" actId="478"/>
          <ac:spMkLst>
            <pc:docMk/>
            <pc:sldMk cId="1566881189" sldId="262"/>
            <ac:spMk id="87" creationId="{A00D81E9-87CB-E926-919B-9595889E5A0F}"/>
          </ac:spMkLst>
        </pc:spChg>
        <pc:spChg chg="del mod topLvl">
          <ac:chgData name="Shivaraju Jayaram" userId="e16426695b5a63c5" providerId="LiveId" clId="{4E649C4E-C243-49D2-962D-D51266D1BD30}" dt="2024-11-13T10:16:37.569" v="8640" actId="478"/>
          <ac:spMkLst>
            <pc:docMk/>
            <pc:sldMk cId="1566881189" sldId="262"/>
            <ac:spMk id="89" creationId="{8DFC5B78-0D65-6B67-BC8B-75C78FBFDDE7}"/>
          </ac:spMkLst>
        </pc:spChg>
        <pc:spChg chg="del mod topLvl">
          <ac:chgData name="Shivaraju Jayaram" userId="e16426695b5a63c5" providerId="LiveId" clId="{4E649C4E-C243-49D2-962D-D51266D1BD30}" dt="2024-11-13T10:16:37.569" v="8640" actId="478"/>
          <ac:spMkLst>
            <pc:docMk/>
            <pc:sldMk cId="1566881189" sldId="262"/>
            <ac:spMk id="90" creationId="{373BF385-12AE-0883-126C-C66C8346C411}"/>
          </ac:spMkLst>
        </pc:spChg>
        <pc:spChg chg="del mod topLvl">
          <ac:chgData name="Shivaraju Jayaram" userId="e16426695b5a63c5" providerId="LiveId" clId="{4E649C4E-C243-49D2-962D-D51266D1BD30}" dt="2024-11-13T10:16:37.569" v="8640" actId="478"/>
          <ac:spMkLst>
            <pc:docMk/>
            <pc:sldMk cId="1566881189" sldId="262"/>
            <ac:spMk id="91" creationId="{324DCF2C-A51E-CD97-C98F-336F34CFA0DB}"/>
          </ac:spMkLst>
        </pc:spChg>
        <pc:spChg chg="del mod topLvl">
          <ac:chgData name="Shivaraju Jayaram" userId="e16426695b5a63c5" providerId="LiveId" clId="{4E649C4E-C243-49D2-962D-D51266D1BD30}" dt="2024-11-13T10:16:37.569" v="8640" actId="478"/>
          <ac:spMkLst>
            <pc:docMk/>
            <pc:sldMk cId="1566881189" sldId="262"/>
            <ac:spMk id="92" creationId="{60A89FF5-288C-144C-8725-0D3E6DDEBB8E}"/>
          </ac:spMkLst>
        </pc:spChg>
        <pc:spChg chg="del mod topLvl">
          <ac:chgData name="Shivaraju Jayaram" userId="e16426695b5a63c5" providerId="LiveId" clId="{4E649C4E-C243-49D2-962D-D51266D1BD30}" dt="2024-11-13T10:16:37.569" v="8640" actId="478"/>
          <ac:spMkLst>
            <pc:docMk/>
            <pc:sldMk cId="1566881189" sldId="262"/>
            <ac:spMk id="93" creationId="{D804DAFD-68A7-0837-B1C9-40669944B573}"/>
          </ac:spMkLst>
        </pc:spChg>
        <pc:spChg chg="mod">
          <ac:chgData name="Shivaraju Jayaram" userId="e16426695b5a63c5" providerId="LiveId" clId="{4E649C4E-C243-49D2-962D-D51266D1BD30}" dt="2024-11-12T12:26:11.416" v="550" actId="165"/>
          <ac:spMkLst>
            <pc:docMk/>
            <pc:sldMk cId="1566881189" sldId="262"/>
            <ac:spMk id="95" creationId="{7F76FB3D-017C-57AC-2C82-134D7B1E22B7}"/>
          </ac:spMkLst>
        </pc:spChg>
        <pc:spChg chg="mod">
          <ac:chgData name="Shivaraju Jayaram" userId="e16426695b5a63c5" providerId="LiveId" clId="{4E649C4E-C243-49D2-962D-D51266D1BD30}" dt="2024-11-12T12:26:11.416" v="550" actId="165"/>
          <ac:spMkLst>
            <pc:docMk/>
            <pc:sldMk cId="1566881189" sldId="262"/>
            <ac:spMk id="96" creationId="{C8116376-8289-A832-4C29-4A0E443F3A7F}"/>
          </ac:spMkLst>
        </pc:spChg>
        <pc:spChg chg="mod">
          <ac:chgData name="Shivaraju Jayaram" userId="e16426695b5a63c5" providerId="LiveId" clId="{4E649C4E-C243-49D2-962D-D51266D1BD30}" dt="2024-11-12T12:26:11.416" v="550" actId="165"/>
          <ac:spMkLst>
            <pc:docMk/>
            <pc:sldMk cId="1566881189" sldId="262"/>
            <ac:spMk id="97" creationId="{E90A545D-3D6C-DC27-C705-A547E32FA786}"/>
          </ac:spMkLst>
        </pc:spChg>
        <pc:spChg chg="mod">
          <ac:chgData name="Shivaraju Jayaram" userId="e16426695b5a63c5" providerId="LiveId" clId="{4E649C4E-C243-49D2-962D-D51266D1BD30}" dt="2024-11-12T12:26:11.416" v="550" actId="165"/>
          <ac:spMkLst>
            <pc:docMk/>
            <pc:sldMk cId="1566881189" sldId="262"/>
            <ac:spMk id="98" creationId="{47622B39-CEF1-02CA-33FE-5DE38F88A0C7}"/>
          </ac:spMkLst>
        </pc:spChg>
        <pc:spChg chg="mod">
          <ac:chgData name="Shivaraju Jayaram" userId="e16426695b5a63c5" providerId="LiveId" clId="{4E649C4E-C243-49D2-962D-D51266D1BD30}" dt="2024-11-12T12:26:11.416" v="550" actId="165"/>
          <ac:spMkLst>
            <pc:docMk/>
            <pc:sldMk cId="1566881189" sldId="262"/>
            <ac:spMk id="99" creationId="{48A88F2E-5AA5-E70B-9EE4-CFB9A9C9903E}"/>
          </ac:spMkLst>
        </pc:spChg>
        <pc:spChg chg="mod">
          <ac:chgData name="Shivaraju Jayaram" userId="e16426695b5a63c5" providerId="LiveId" clId="{4E649C4E-C243-49D2-962D-D51266D1BD30}" dt="2024-11-12T12:26:11.416" v="550" actId="165"/>
          <ac:spMkLst>
            <pc:docMk/>
            <pc:sldMk cId="1566881189" sldId="262"/>
            <ac:spMk id="101" creationId="{A800B07B-0348-8507-98E5-D3FD52B1C154}"/>
          </ac:spMkLst>
        </pc:spChg>
        <pc:spChg chg="mod">
          <ac:chgData name="Shivaraju Jayaram" userId="e16426695b5a63c5" providerId="LiveId" clId="{4E649C4E-C243-49D2-962D-D51266D1BD30}" dt="2024-11-12T12:26:11.416" v="550" actId="165"/>
          <ac:spMkLst>
            <pc:docMk/>
            <pc:sldMk cId="1566881189" sldId="262"/>
            <ac:spMk id="102" creationId="{EB11204B-8451-CBAC-6B70-0F9B8E3EC47E}"/>
          </ac:spMkLst>
        </pc:spChg>
        <pc:spChg chg="mod">
          <ac:chgData name="Shivaraju Jayaram" userId="e16426695b5a63c5" providerId="LiveId" clId="{4E649C4E-C243-49D2-962D-D51266D1BD30}" dt="2024-11-12T12:26:11.416" v="550" actId="165"/>
          <ac:spMkLst>
            <pc:docMk/>
            <pc:sldMk cId="1566881189" sldId="262"/>
            <ac:spMk id="103" creationId="{FF078A8D-7EB5-9E52-7A71-4ABC90CF7B91}"/>
          </ac:spMkLst>
        </pc:spChg>
        <pc:spChg chg="mod">
          <ac:chgData name="Shivaraju Jayaram" userId="e16426695b5a63c5" providerId="LiveId" clId="{4E649C4E-C243-49D2-962D-D51266D1BD30}" dt="2024-11-12T12:26:11.416" v="550" actId="165"/>
          <ac:spMkLst>
            <pc:docMk/>
            <pc:sldMk cId="1566881189" sldId="262"/>
            <ac:spMk id="104" creationId="{6CF617D3-5DDD-B64F-5EC6-978EC274226A}"/>
          </ac:spMkLst>
        </pc:spChg>
        <pc:spChg chg="mod">
          <ac:chgData name="Shivaraju Jayaram" userId="e16426695b5a63c5" providerId="LiveId" clId="{4E649C4E-C243-49D2-962D-D51266D1BD30}" dt="2024-11-12T12:26:11.416" v="550" actId="165"/>
          <ac:spMkLst>
            <pc:docMk/>
            <pc:sldMk cId="1566881189" sldId="262"/>
            <ac:spMk id="106" creationId="{C79F9E39-B2B8-CD03-71C4-D17D280B9961}"/>
          </ac:spMkLst>
        </pc:spChg>
        <pc:spChg chg="mod">
          <ac:chgData name="Shivaraju Jayaram" userId="e16426695b5a63c5" providerId="LiveId" clId="{4E649C4E-C243-49D2-962D-D51266D1BD30}" dt="2024-11-12T12:26:11.416" v="550" actId="165"/>
          <ac:spMkLst>
            <pc:docMk/>
            <pc:sldMk cId="1566881189" sldId="262"/>
            <ac:spMk id="107" creationId="{FF6115E1-D86D-864C-CF2C-3C1C2BF5E174}"/>
          </ac:spMkLst>
        </pc:spChg>
        <pc:spChg chg="mod">
          <ac:chgData name="Shivaraju Jayaram" userId="e16426695b5a63c5" providerId="LiveId" clId="{4E649C4E-C243-49D2-962D-D51266D1BD30}" dt="2024-11-12T12:26:11.416" v="550" actId="165"/>
          <ac:spMkLst>
            <pc:docMk/>
            <pc:sldMk cId="1566881189" sldId="262"/>
            <ac:spMk id="108" creationId="{E0C60E82-12DF-23B4-4684-8B95B51FAEF9}"/>
          </ac:spMkLst>
        </pc:spChg>
        <pc:spChg chg="mod">
          <ac:chgData name="Shivaraju Jayaram" userId="e16426695b5a63c5" providerId="LiveId" clId="{4E649C4E-C243-49D2-962D-D51266D1BD30}" dt="2024-11-12T12:26:11.416" v="550" actId="165"/>
          <ac:spMkLst>
            <pc:docMk/>
            <pc:sldMk cId="1566881189" sldId="262"/>
            <ac:spMk id="109" creationId="{8617FD80-6315-83CB-3281-5AB8DDAC571A}"/>
          </ac:spMkLst>
        </pc:spChg>
        <pc:spChg chg="mod">
          <ac:chgData name="Shivaraju Jayaram" userId="e16426695b5a63c5" providerId="LiveId" clId="{4E649C4E-C243-49D2-962D-D51266D1BD30}" dt="2024-11-12T12:26:11.416" v="550" actId="165"/>
          <ac:spMkLst>
            <pc:docMk/>
            <pc:sldMk cId="1566881189" sldId="262"/>
            <ac:spMk id="111" creationId="{B7CE01C6-4CEF-A0E8-CC89-5069B3CEDC9E}"/>
          </ac:spMkLst>
        </pc:spChg>
        <pc:spChg chg="mod">
          <ac:chgData name="Shivaraju Jayaram" userId="e16426695b5a63c5" providerId="LiveId" clId="{4E649C4E-C243-49D2-962D-D51266D1BD30}" dt="2024-11-12T12:26:11.416" v="550" actId="165"/>
          <ac:spMkLst>
            <pc:docMk/>
            <pc:sldMk cId="1566881189" sldId="262"/>
            <ac:spMk id="112" creationId="{86D49B5B-9704-2826-3EF2-BF1CDC5A3EC2}"/>
          </ac:spMkLst>
        </pc:spChg>
        <pc:spChg chg="mod">
          <ac:chgData name="Shivaraju Jayaram" userId="e16426695b5a63c5" providerId="LiveId" clId="{4E649C4E-C243-49D2-962D-D51266D1BD30}" dt="2024-11-12T12:26:11.416" v="550" actId="165"/>
          <ac:spMkLst>
            <pc:docMk/>
            <pc:sldMk cId="1566881189" sldId="262"/>
            <ac:spMk id="113" creationId="{C191DB92-7E27-C885-C757-B7516C868835}"/>
          </ac:spMkLst>
        </pc:spChg>
        <pc:spChg chg="mod">
          <ac:chgData name="Shivaraju Jayaram" userId="e16426695b5a63c5" providerId="LiveId" clId="{4E649C4E-C243-49D2-962D-D51266D1BD30}" dt="2024-11-12T12:26:11.416" v="550" actId="165"/>
          <ac:spMkLst>
            <pc:docMk/>
            <pc:sldMk cId="1566881189" sldId="262"/>
            <ac:spMk id="114" creationId="{AF720214-9776-12FF-487F-36AD5A99A689}"/>
          </ac:spMkLst>
        </pc:spChg>
        <pc:spChg chg="mod">
          <ac:chgData name="Shivaraju Jayaram" userId="e16426695b5a63c5" providerId="LiveId" clId="{4E649C4E-C243-49D2-962D-D51266D1BD30}" dt="2024-11-12T12:26:11.416" v="550" actId="165"/>
          <ac:spMkLst>
            <pc:docMk/>
            <pc:sldMk cId="1566881189" sldId="262"/>
            <ac:spMk id="115" creationId="{CBCC6A56-4755-D1DE-7727-9EEE0342FC6C}"/>
          </ac:spMkLst>
        </pc:spChg>
        <pc:spChg chg="mod">
          <ac:chgData name="Shivaraju Jayaram" userId="e16426695b5a63c5" providerId="LiveId" clId="{4E649C4E-C243-49D2-962D-D51266D1BD30}" dt="2024-11-12T12:26:11.416" v="550" actId="165"/>
          <ac:spMkLst>
            <pc:docMk/>
            <pc:sldMk cId="1566881189" sldId="262"/>
            <ac:spMk id="117" creationId="{BEE9891D-5C9E-D19E-13A5-A3CAF1504A8F}"/>
          </ac:spMkLst>
        </pc:spChg>
        <pc:spChg chg="mod">
          <ac:chgData name="Shivaraju Jayaram" userId="e16426695b5a63c5" providerId="LiveId" clId="{4E649C4E-C243-49D2-962D-D51266D1BD30}" dt="2024-11-12T12:26:11.416" v="550" actId="165"/>
          <ac:spMkLst>
            <pc:docMk/>
            <pc:sldMk cId="1566881189" sldId="262"/>
            <ac:spMk id="118" creationId="{05B3BFB0-9A7C-5A12-C44E-677F1AB2748F}"/>
          </ac:spMkLst>
        </pc:spChg>
        <pc:spChg chg="mod">
          <ac:chgData name="Shivaraju Jayaram" userId="e16426695b5a63c5" providerId="LiveId" clId="{4E649C4E-C243-49D2-962D-D51266D1BD30}" dt="2024-11-12T12:26:11.416" v="550" actId="165"/>
          <ac:spMkLst>
            <pc:docMk/>
            <pc:sldMk cId="1566881189" sldId="262"/>
            <ac:spMk id="119" creationId="{35D63A17-3D58-A88C-18A3-7286060746E6}"/>
          </ac:spMkLst>
        </pc:spChg>
        <pc:spChg chg="mod">
          <ac:chgData name="Shivaraju Jayaram" userId="e16426695b5a63c5" providerId="LiveId" clId="{4E649C4E-C243-49D2-962D-D51266D1BD30}" dt="2024-11-12T12:26:11.416" v="550" actId="165"/>
          <ac:spMkLst>
            <pc:docMk/>
            <pc:sldMk cId="1566881189" sldId="262"/>
            <ac:spMk id="120" creationId="{BD584223-C9E0-4E08-B7F8-584B30E386BF}"/>
          </ac:spMkLst>
        </pc:spChg>
        <pc:spChg chg="mod">
          <ac:chgData name="Shivaraju Jayaram" userId="e16426695b5a63c5" providerId="LiveId" clId="{4E649C4E-C243-49D2-962D-D51266D1BD30}" dt="2024-11-12T12:26:11.416" v="550" actId="165"/>
          <ac:spMkLst>
            <pc:docMk/>
            <pc:sldMk cId="1566881189" sldId="262"/>
            <ac:spMk id="121" creationId="{093FE3FA-04E1-68FC-90D9-8B4B6438EEEA}"/>
          </ac:spMkLst>
        </pc:spChg>
        <pc:spChg chg="del mod topLvl">
          <ac:chgData name="Shivaraju Jayaram" userId="e16426695b5a63c5" providerId="LiveId" clId="{4E649C4E-C243-49D2-962D-D51266D1BD30}" dt="2024-11-13T10:16:37.569" v="8640" actId="478"/>
          <ac:spMkLst>
            <pc:docMk/>
            <pc:sldMk cId="1566881189" sldId="262"/>
            <ac:spMk id="123" creationId="{64FCED89-8C88-1325-D060-9CB7C57F0461}"/>
          </ac:spMkLst>
        </pc:spChg>
        <pc:spChg chg="del mod topLvl">
          <ac:chgData name="Shivaraju Jayaram" userId="e16426695b5a63c5" providerId="LiveId" clId="{4E649C4E-C243-49D2-962D-D51266D1BD30}" dt="2024-11-13T10:16:37.569" v="8640" actId="478"/>
          <ac:spMkLst>
            <pc:docMk/>
            <pc:sldMk cId="1566881189" sldId="262"/>
            <ac:spMk id="124" creationId="{CA43733F-2761-7F71-C5F9-DDC716460EAC}"/>
          </ac:spMkLst>
        </pc:spChg>
        <pc:spChg chg="del mod topLvl">
          <ac:chgData name="Shivaraju Jayaram" userId="e16426695b5a63c5" providerId="LiveId" clId="{4E649C4E-C243-49D2-962D-D51266D1BD30}" dt="2024-11-13T10:16:37.569" v="8640" actId="478"/>
          <ac:spMkLst>
            <pc:docMk/>
            <pc:sldMk cId="1566881189" sldId="262"/>
            <ac:spMk id="125" creationId="{0B0551EC-7D13-CFC3-F02A-B6ABA6231599}"/>
          </ac:spMkLst>
        </pc:spChg>
        <pc:spChg chg="del mod topLvl">
          <ac:chgData name="Shivaraju Jayaram" userId="e16426695b5a63c5" providerId="LiveId" clId="{4E649C4E-C243-49D2-962D-D51266D1BD30}" dt="2024-11-13T10:16:37.569" v="8640" actId="478"/>
          <ac:spMkLst>
            <pc:docMk/>
            <pc:sldMk cId="1566881189" sldId="262"/>
            <ac:spMk id="126" creationId="{859AB91D-C70D-3E33-E572-E46D5D5595A8}"/>
          </ac:spMkLst>
        </pc:spChg>
        <pc:spChg chg="del mod topLvl">
          <ac:chgData name="Shivaraju Jayaram" userId="e16426695b5a63c5" providerId="LiveId" clId="{4E649C4E-C243-49D2-962D-D51266D1BD30}" dt="2024-11-13T10:16:37.569" v="8640" actId="478"/>
          <ac:spMkLst>
            <pc:docMk/>
            <pc:sldMk cId="1566881189" sldId="262"/>
            <ac:spMk id="127" creationId="{73BE2588-EB31-B8E0-25F3-B41A16DB1E56}"/>
          </ac:spMkLst>
        </pc:spChg>
        <pc:spChg chg="mod">
          <ac:chgData name="Shivaraju Jayaram" userId="e16426695b5a63c5" providerId="LiveId" clId="{4E649C4E-C243-49D2-962D-D51266D1BD30}" dt="2024-11-13T10:30:12.998" v="8760"/>
          <ac:spMkLst>
            <pc:docMk/>
            <pc:sldMk cId="1566881189" sldId="262"/>
            <ac:spMk id="128" creationId="{6026B8CE-B9B4-A2CD-01E2-4364FE5B67AF}"/>
          </ac:spMkLst>
        </pc:spChg>
        <pc:spChg chg="mod">
          <ac:chgData name="Shivaraju Jayaram" userId="e16426695b5a63c5" providerId="LiveId" clId="{4E649C4E-C243-49D2-962D-D51266D1BD30}" dt="2024-11-13T10:30:12.998" v="8760"/>
          <ac:spMkLst>
            <pc:docMk/>
            <pc:sldMk cId="1566881189" sldId="262"/>
            <ac:spMk id="129" creationId="{92D95AEC-7217-342F-BE3A-FD30ED78340B}"/>
          </ac:spMkLst>
        </pc:spChg>
        <pc:spChg chg="mod">
          <ac:chgData name="Shivaraju Jayaram" userId="e16426695b5a63c5" providerId="LiveId" clId="{4E649C4E-C243-49D2-962D-D51266D1BD30}" dt="2024-11-13T10:30:12.998" v="8760"/>
          <ac:spMkLst>
            <pc:docMk/>
            <pc:sldMk cId="1566881189" sldId="262"/>
            <ac:spMk id="130" creationId="{A33D5970-D709-D447-83AF-8004DC33D0C7}"/>
          </ac:spMkLst>
        </pc:spChg>
        <pc:spChg chg="mod">
          <ac:chgData name="Shivaraju Jayaram" userId="e16426695b5a63c5" providerId="LiveId" clId="{4E649C4E-C243-49D2-962D-D51266D1BD30}" dt="2024-11-13T10:30:12.998" v="8760"/>
          <ac:spMkLst>
            <pc:docMk/>
            <pc:sldMk cId="1566881189" sldId="262"/>
            <ac:spMk id="131" creationId="{E9907A1F-B2DF-E042-D20E-892822C73573}"/>
          </ac:spMkLst>
        </pc:spChg>
        <pc:spChg chg="mod">
          <ac:chgData name="Shivaraju Jayaram" userId="e16426695b5a63c5" providerId="LiveId" clId="{4E649C4E-C243-49D2-962D-D51266D1BD30}" dt="2024-11-13T10:30:12.998" v="8760"/>
          <ac:spMkLst>
            <pc:docMk/>
            <pc:sldMk cId="1566881189" sldId="262"/>
            <ac:spMk id="132" creationId="{F83CF0EB-EA08-933D-B75B-C391C2334891}"/>
          </ac:spMkLst>
        </pc:spChg>
        <pc:spChg chg="mod">
          <ac:chgData name="Shivaraju Jayaram" userId="e16426695b5a63c5" providerId="LiveId" clId="{4E649C4E-C243-49D2-962D-D51266D1BD30}" dt="2024-11-13T10:30:12.998" v="8760"/>
          <ac:spMkLst>
            <pc:docMk/>
            <pc:sldMk cId="1566881189" sldId="262"/>
            <ac:spMk id="133" creationId="{2FF45818-B470-2F14-3BA7-FE27BD484CF3}"/>
          </ac:spMkLst>
        </pc:spChg>
        <pc:spChg chg="mod">
          <ac:chgData name="Shivaraju Jayaram" userId="e16426695b5a63c5" providerId="LiveId" clId="{4E649C4E-C243-49D2-962D-D51266D1BD30}" dt="2024-11-13T10:30:12.998" v="8760"/>
          <ac:spMkLst>
            <pc:docMk/>
            <pc:sldMk cId="1566881189" sldId="262"/>
            <ac:spMk id="134" creationId="{46EF31B6-E0AF-2042-C487-854BCBAF89E7}"/>
          </ac:spMkLst>
        </pc:spChg>
        <pc:spChg chg="mod">
          <ac:chgData name="Shivaraju Jayaram" userId="e16426695b5a63c5" providerId="LiveId" clId="{4E649C4E-C243-49D2-962D-D51266D1BD30}" dt="2024-11-13T10:30:12.998" v="8760"/>
          <ac:spMkLst>
            <pc:docMk/>
            <pc:sldMk cId="1566881189" sldId="262"/>
            <ac:spMk id="135" creationId="{7E8AD173-F74B-EB87-0CE4-8515831040C6}"/>
          </ac:spMkLst>
        </pc:spChg>
        <pc:spChg chg="mod topLvl">
          <ac:chgData name="Shivaraju Jayaram" userId="e16426695b5a63c5" providerId="LiveId" clId="{4E649C4E-C243-49D2-962D-D51266D1BD30}" dt="2024-11-13T11:25:54.018" v="8940" actId="165"/>
          <ac:spMkLst>
            <pc:docMk/>
            <pc:sldMk cId="1566881189" sldId="262"/>
            <ac:spMk id="137" creationId="{C3D228D4-02AB-E216-8880-9F8D9996C907}"/>
          </ac:spMkLst>
        </pc:spChg>
        <pc:spChg chg="mod">
          <ac:chgData name="Shivaraju Jayaram" userId="e16426695b5a63c5" providerId="LiveId" clId="{4E649C4E-C243-49D2-962D-D51266D1BD30}" dt="2024-11-13T11:25:54.018" v="8940" actId="165"/>
          <ac:spMkLst>
            <pc:docMk/>
            <pc:sldMk cId="1566881189" sldId="262"/>
            <ac:spMk id="148" creationId="{BBA764C1-337A-2C97-6195-3DADA61EF65F}"/>
          </ac:spMkLst>
        </pc:spChg>
        <pc:spChg chg="mod">
          <ac:chgData name="Shivaraju Jayaram" userId="e16426695b5a63c5" providerId="LiveId" clId="{4E649C4E-C243-49D2-962D-D51266D1BD30}" dt="2024-11-13T11:25:54.018" v="8940" actId="165"/>
          <ac:spMkLst>
            <pc:docMk/>
            <pc:sldMk cId="1566881189" sldId="262"/>
            <ac:spMk id="149" creationId="{B06A0D1B-A38A-7A37-14E9-FE2E2312DF4C}"/>
          </ac:spMkLst>
        </pc:spChg>
        <pc:spChg chg="mod">
          <ac:chgData name="Shivaraju Jayaram" userId="e16426695b5a63c5" providerId="LiveId" clId="{4E649C4E-C243-49D2-962D-D51266D1BD30}" dt="2024-11-13T11:25:54.018" v="8940" actId="165"/>
          <ac:spMkLst>
            <pc:docMk/>
            <pc:sldMk cId="1566881189" sldId="262"/>
            <ac:spMk id="150" creationId="{25697567-F056-A338-5D39-6EDE7B427A82}"/>
          </ac:spMkLst>
        </pc:spChg>
        <pc:spChg chg="mod">
          <ac:chgData name="Shivaraju Jayaram" userId="e16426695b5a63c5" providerId="LiveId" clId="{4E649C4E-C243-49D2-962D-D51266D1BD30}" dt="2024-11-13T11:36:33.829" v="9277" actId="688"/>
          <ac:spMkLst>
            <pc:docMk/>
            <pc:sldMk cId="1566881189" sldId="262"/>
            <ac:spMk id="151" creationId="{F741ACED-D642-EE78-9905-C4DF15A4AD31}"/>
          </ac:spMkLst>
        </pc:spChg>
        <pc:spChg chg="mod">
          <ac:chgData name="Shivaraju Jayaram" userId="e16426695b5a63c5" providerId="LiveId" clId="{4E649C4E-C243-49D2-962D-D51266D1BD30}" dt="2024-11-13T11:36:31.087" v="9276" actId="688"/>
          <ac:spMkLst>
            <pc:docMk/>
            <pc:sldMk cId="1566881189" sldId="262"/>
            <ac:spMk id="152" creationId="{85E3C0F8-8657-B070-3338-D9C591D89268}"/>
          </ac:spMkLst>
        </pc:spChg>
        <pc:spChg chg="mod">
          <ac:chgData name="Shivaraju Jayaram" userId="e16426695b5a63c5" providerId="LiveId" clId="{4E649C4E-C243-49D2-962D-D51266D1BD30}" dt="2024-11-13T11:25:54.018" v="8940" actId="165"/>
          <ac:spMkLst>
            <pc:docMk/>
            <pc:sldMk cId="1566881189" sldId="262"/>
            <ac:spMk id="153" creationId="{AFE6B29B-9BC4-19A0-1850-92D619F980F0}"/>
          </ac:spMkLst>
        </pc:spChg>
        <pc:spChg chg="mod">
          <ac:chgData name="Shivaraju Jayaram" userId="e16426695b5a63c5" providerId="LiveId" clId="{4E649C4E-C243-49D2-962D-D51266D1BD30}" dt="2024-11-13T11:25:54.018" v="8940" actId="165"/>
          <ac:spMkLst>
            <pc:docMk/>
            <pc:sldMk cId="1566881189" sldId="262"/>
            <ac:spMk id="154" creationId="{291B8C37-CA78-C5D0-8838-FC95D592BBB1}"/>
          </ac:spMkLst>
        </pc:spChg>
        <pc:spChg chg="mod">
          <ac:chgData name="Shivaraju Jayaram" userId="e16426695b5a63c5" providerId="LiveId" clId="{4E649C4E-C243-49D2-962D-D51266D1BD30}" dt="2024-11-13T11:25:54.018" v="8940" actId="165"/>
          <ac:spMkLst>
            <pc:docMk/>
            <pc:sldMk cId="1566881189" sldId="262"/>
            <ac:spMk id="155" creationId="{C78BB2BA-E0B7-E18B-C169-6F2CE1A7C164}"/>
          </ac:spMkLst>
        </pc:spChg>
        <pc:spChg chg="mod">
          <ac:chgData name="Shivaraju Jayaram" userId="e16426695b5a63c5" providerId="LiveId" clId="{4E649C4E-C243-49D2-962D-D51266D1BD30}" dt="2024-11-13T11:25:54.018" v="8940" actId="165"/>
          <ac:spMkLst>
            <pc:docMk/>
            <pc:sldMk cId="1566881189" sldId="262"/>
            <ac:spMk id="156" creationId="{8B9796D3-5EC0-9C26-2F77-202A5978CCB3}"/>
          </ac:spMkLst>
        </pc:spChg>
        <pc:spChg chg="mod">
          <ac:chgData name="Shivaraju Jayaram" userId="e16426695b5a63c5" providerId="LiveId" clId="{4E649C4E-C243-49D2-962D-D51266D1BD30}" dt="2024-11-13T11:25:54.018" v="8940" actId="165"/>
          <ac:spMkLst>
            <pc:docMk/>
            <pc:sldMk cId="1566881189" sldId="262"/>
            <ac:spMk id="157" creationId="{540FEE56-2E5F-22CB-931F-247E46A1B5EB}"/>
          </ac:spMkLst>
        </pc:spChg>
        <pc:spChg chg="mod">
          <ac:chgData name="Shivaraju Jayaram" userId="e16426695b5a63c5" providerId="LiveId" clId="{4E649C4E-C243-49D2-962D-D51266D1BD30}" dt="2024-11-13T11:25:54.018" v="8940" actId="165"/>
          <ac:spMkLst>
            <pc:docMk/>
            <pc:sldMk cId="1566881189" sldId="262"/>
            <ac:spMk id="158" creationId="{9DE0F3BA-6BFA-5576-C528-16614B7D37EE}"/>
          </ac:spMkLst>
        </pc:spChg>
        <pc:spChg chg="mod">
          <ac:chgData name="Shivaraju Jayaram" userId="e16426695b5a63c5" providerId="LiveId" clId="{4E649C4E-C243-49D2-962D-D51266D1BD30}" dt="2024-11-13T11:25:54.018" v="8940" actId="165"/>
          <ac:spMkLst>
            <pc:docMk/>
            <pc:sldMk cId="1566881189" sldId="262"/>
            <ac:spMk id="159" creationId="{8D8F8A02-195D-AB09-A5B5-C7BABF5F5CAA}"/>
          </ac:spMkLst>
        </pc:spChg>
        <pc:spChg chg="mod">
          <ac:chgData name="Shivaraju Jayaram" userId="e16426695b5a63c5" providerId="LiveId" clId="{4E649C4E-C243-49D2-962D-D51266D1BD30}" dt="2024-11-13T11:25:54.018" v="8940" actId="165"/>
          <ac:spMkLst>
            <pc:docMk/>
            <pc:sldMk cId="1566881189" sldId="262"/>
            <ac:spMk id="160" creationId="{6D11B5AD-467D-FF07-9AA5-77D5ABDBD023}"/>
          </ac:spMkLst>
        </pc:spChg>
        <pc:spChg chg="mod">
          <ac:chgData name="Shivaraju Jayaram" userId="e16426695b5a63c5" providerId="LiveId" clId="{4E649C4E-C243-49D2-962D-D51266D1BD30}" dt="2024-11-13T11:25:54.018" v="8940" actId="165"/>
          <ac:spMkLst>
            <pc:docMk/>
            <pc:sldMk cId="1566881189" sldId="262"/>
            <ac:spMk id="161" creationId="{F14FA560-8366-3D0B-584A-214316D95C0A}"/>
          </ac:spMkLst>
        </pc:spChg>
        <pc:spChg chg="mod">
          <ac:chgData name="Shivaraju Jayaram" userId="e16426695b5a63c5" providerId="LiveId" clId="{4E649C4E-C243-49D2-962D-D51266D1BD30}" dt="2024-11-13T11:25:54.018" v="8940" actId="165"/>
          <ac:spMkLst>
            <pc:docMk/>
            <pc:sldMk cId="1566881189" sldId="262"/>
            <ac:spMk id="162" creationId="{135CC1EA-AC5B-DB0E-7934-C298549481A6}"/>
          </ac:spMkLst>
        </pc:spChg>
        <pc:spChg chg="mod">
          <ac:chgData name="Shivaraju Jayaram" userId="e16426695b5a63c5" providerId="LiveId" clId="{4E649C4E-C243-49D2-962D-D51266D1BD30}" dt="2024-11-13T11:25:54.018" v="8940" actId="165"/>
          <ac:spMkLst>
            <pc:docMk/>
            <pc:sldMk cId="1566881189" sldId="262"/>
            <ac:spMk id="163" creationId="{3E182A13-E879-3B3A-0252-FFA4D0EA1579}"/>
          </ac:spMkLst>
        </pc:spChg>
        <pc:spChg chg="mod">
          <ac:chgData name="Shivaraju Jayaram" userId="e16426695b5a63c5" providerId="LiveId" clId="{4E649C4E-C243-49D2-962D-D51266D1BD30}" dt="2024-11-13T11:25:54.018" v="8940" actId="165"/>
          <ac:spMkLst>
            <pc:docMk/>
            <pc:sldMk cId="1566881189" sldId="262"/>
            <ac:spMk id="164" creationId="{206BD9C4-4907-5C2F-8DF8-06AB9B63E196}"/>
          </ac:spMkLst>
        </pc:spChg>
        <pc:spChg chg="mod">
          <ac:chgData name="Shivaraju Jayaram" userId="e16426695b5a63c5" providerId="LiveId" clId="{4E649C4E-C243-49D2-962D-D51266D1BD30}" dt="2024-11-13T11:25:54.018" v="8940" actId="165"/>
          <ac:spMkLst>
            <pc:docMk/>
            <pc:sldMk cId="1566881189" sldId="262"/>
            <ac:spMk id="165" creationId="{76B9CBD4-FB74-2CB4-61F1-CBBAC54DEB27}"/>
          </ac:spMkLst>
        </pc:spChg>
        <pc:spChg chg="mod">
          <ac:chgData name="Shivaraju Jayaram" userId="e16426695b5a63c5" providerId="LiveId" clId="{4E649C4E-C243-49D2-962D-D51266D1BD30}" dt="2024-11-13T11:25:54.018" v="8940" actId="165"/>
          <ac:spMkLst>
            <pc:docMk/>
            <pc:sldMk cId="1566881189" sldId="262"/>
            <ac:spMk id="166" creationId="{C799BC29-A8B7-FA65-2F72-56DE14A55487}"/>
          </ac:spMkLst>
        </pc:spChg>
        <pc:spChg chg="mod">
          <ac:chgData name="Shivaraju Jayaram" userId="e16426695b5a63c5" providerId="LiveId" clId="{4E649C4E-C243-49D2-962D-D51266D1BD30}" dt="2024-11-13T11:25:54.018" v="8940" actId="165"/>
          <ac:spMkLst>
            <pc:docMk/>
            <pc:sldMk cId="1566881189" sldId="262"/>
            <ac:spMk id="167" creationId="{03C1A3F9-22CB-34D5-1004-258BBBDEC19A}"/>
          </ac:spMkLst>
        </pc:spChg>
        <pc:spChg chg="mod">
          <ac:chgData name="Shivaraju Jayaram" userId="e16426695b5a63c5" providerId="LiveId" clId="{4E649C4E-C243-49D2-962D-D51266D1BD30}" dt="2024-11-13T11:25:54.018" v="8940" actId="165"/>
          <ac:spMkLst>
            <pc:docMk/>
            <pc:sldMk cId="1566881189" sldId="262"/>
            <ac:spMk id="168" creationId="{702F2DCB-702D-C147-D15A-762538B55714}"/>
          </ac:spMkLst>
        </pc:spChg>
        <pc:spChg chg="mod">
          <ac:chgData name="Shivaraju Jayaram" userId="e16426695b5a63c5" providerId="LiveId" clId="{4E649C4E-C243-49D2-962D-D51266D1BD30}" dt="2024-11-13T11:25:54.018" v="8940" actId="165"/>
          <ac:spMkLst>
            <pc:docMk/>
            <pc:sldMk cId="1566881189" sldId="262"/>
            <ac:spMk id="169" creationId="{B1E1FE5E-EB83-E3BA-2A53-747BF731E427}"/>
          </ac:spMkLst>
        </pc:spChg>
        <pc:spChg chg="mod">
          <ac:chgData name="Shivaraju Jayaram" userId="e16426695b5a63c5" providerId="LiveId" clId="{4E649C4E-C243-49D2-962D-D51266D1BD30}" dt="2024-11-13T11:25:54.018" v="8940" actId="165"/>
          <ac:spMkLst>
            <pc:docMk/>
            <pc:sldMk cId="1566881189" sldId="262"/>
            <ac:spMk id="170" creationId="{69A416FF-085F-DC94-4BBA-F0DA32B80FCB}"/>
          </ac:spMkLst>
        </pc:spChg>
        <pc:spChg chg="mod">
          <ac:chgData name="Shivaraju Jayaram" userId="e16426695b5a63c5" providerId="LiveId" clId="{4E649C4E-C243-49D2-962D-D51266D1BD30}" dt="2024-11-13T11:25:54.018" v="8940" actId="165"/>
          <ac:spMkLst>
            <pc:docMk/>
            <pc:sldMk cId="1566881189" sldId="262"/>
            <ac:spMk id="171" creationId="{0F8D4231-65B3-4F6B-4ACC-FF8B31B77360}"/>
          </ac:spMkLst>
        </pc:spChg>
        <pc:spChg chg="mod">
          <ac:chgData name="Shivaraju Jayaram" userId="e16426695b5a63c5" providerId="LiveId" clId="{4E649C4E-C243-49D2-962D-D51266D1BD30}" dt="2024-11-13T11:25:54.018" v="8940" actId="165"/>
          <ac:spMkLst>
            <pc:docMk/>
            <pc:sldMk cId="1566881189" sldId="262"/>
            <ac:spMk id="172" creationId="{84F91EDC-78EB-71D8-88AC-07E779BC5063}"/>
          </ac:spMkLst>
        </pc:spChg>
        <pc:spChg chg="mod">
          <ac:chgData name="Shivaraju Jayaram" userId="e16426695b5a63c5" providerId="LiveId" clId="{4E649C4E-C243-49D2-962D-D51266D1BD30}" dt="2024-11-13T11:25:54.018" v="8940" actId="165"/>
          <ac:spMkLst>
            <pc:docMk/>
            <pc:sldMk cId="1566881189" sldId="262"/>
            <ac:spMk id="173" creationId="{CA6D7174-F371-FC19-4662-7D530C818189}"/>
          </ac:spMkLst>
        </pc:spChg>
        <pc:spChg chg="mod">
          <ac:chgData name="Shivaraju Jayaram" userId="e16426695b5a63c5" providerId="LiveId" clId="{4E649C4E-C243-49D2-962D-D51266D1BD30}" dt="2024-11-13T11:25:54.018" v="8940" actId="165"/>
          <ac:spMkLst>
            <pc:docMk/>
            <pc:sldMk cId="1566881189" sldId="262"/>
            <ac:spMk id="174" creationId="{7FE39B5B-5148-94CD-7124-7DF3A40F5FDC}"/>
          </ac:spMkLst>
        </pc:spChg>
        <pc:spChg chg="mod">
          <ac:chgData name="Shivaraju Jayaram" userId="e16426695b5a63c5" providerId="LiveId" clId="{4E649C4E-C243-49D2-962D-D51266D1BD30}" dt="2024-11-13T11:25:54.018" v="8940" actId="165"/>
          <ac:spMkLst>
            <pc:docMk/>
            <pc:sldMk cId="1566881189" sldId="262"/>
            <ac:spMk id="175" creationId="{0FEC0CF7-3E38-A777-A6EA-12C55BD55F6F}"/>
          </ac:spMkLst>
        </pc:spChg>
        <pc:spChg chg="mod">
          <ac:chgData name="Shivaraju Jayaram" userId="e16426695b5a63c5" providerId="LiveId" clId="{4E649C4E-C243-49D2-962D-D51266D1BD30}" dt="2024-11-13T11:25:54.018" v="8940" actId="165"/>
          <ac:spMkLst>
            <pc:docMk/>
            <pc:sldMk cId="1566881189" sldId="262"/>
            <ac:spMk id="176" creationId="{FAD28A2E-D0BF-C30C-0A5C-3AA20365464D}"/>
          </ac:spMkLst>
        </pc:spChg>
        <pc:spChg chg="mod">
          <ac:chgData name="Shivaraju Jayaram" userId="e16426695b5a63c5" providerId="LiveId" clId="{4E649C4E-C243-49D2-962D-D51266D1BD30}" dt="2024-11-13T11:25:54.018" v="8940" actId="165"/>
          <ac:spMkLst>
            <pc:docMk/>
            <pc:sldMk cId="1566881189" sldId="262"/>
            <ac:spMk id="177" creationId="{9EC4B186-D9C3-1098-6343-481844BDDAF6}"/>
          </ac:spMkLst>
        </pc:spChg>
        <pc:spChg chg="mod">
          <ac:chgData name="Shivaraju Jayaram" userId="e16426695b5a63c5" providerId="LiveId" clId="{4E649C4E-C243-49D2-962D-D51266D1BD30}" dt="2024-11-13T11:25:54.018" v="8940" actId="165"/>
          <ac:spMkLst>
            <pc:docMk/>
            <pc:sldMk cId="1566881189" sldId="262"/>
            <ac:spMk id="178" creationId="{D63D50FC-BCE3-347F-FE83-6805A0476409}"/>
          </ac:spMkLst>
        </pc:spChg>
        <pc:spChg chg="mod">
          <ac:chgData name="Shivaraju Jayaram" userId="e16426695b5a63c5" providerId="LiveId" clId="{4E649C4E-C243-49D2-962D-D51266D1BD30}" dt="2024-11-13T11:25:54.018" v="8940" actId="165"/>
          <ac:spMkLst>
            <pc:docMk/>
            <pc:sldMk cId="1566881189" sldId="262"/>
            <ac:spMk id="179" creationId="{4F9F4125-BBEA-74FE-6D70-DC4DEC40A4BA}"/>
          </ac:spMkLst>
        </pc:spChg>
        <pc:spChg chg="mod">
          <ac:chgData name="Shivaraju Jayaram" userId="e16426695b5a63c5" providerId="LiveId" clId="{4E649C4E-C243-49D2-962D-D51266D1BD30}" dt="2024-11-13T11:40:31.006" v="9302" actId="1076"/>
          <ac:spMkLst>
            <pc:docMk/>
            <pc:sldMk cId="1566881189" sldId="262"/>
            <ac:spMk id="180" creationId="{9C9B83C1-B955-1504-15DC-04FE755D73F9}"/>
          </ac:spMkLst>
        </pc:spChg>
        <pc:spChg chg="mod">
          <ac:chgData name="Shivaraju Jayaram" userId="e16426695b5a63c5" providerId="LiveId" clId="{4E649C4E-C243-49D2-962D-D51266D1BD30}" dt="2024-11-13T11:37:05.723" v="9286" actId="688"/>
          <ac:spMkLst>
            <pc:docMk/>
            <pc:sldMk cId="1566881189" sldId="262"/>
            <ac:spMk id="181" creationId="{FD8B4497-69C8-973E-1355-B7D0A2ED0516}"/>
          </ac:spMkLst>
        </pc:spChg>
        <pc:spChg chg="mod">
          <ac:chgData name="Shivaraju Jayaram" userId="e16426695b5a63c5" providerId="LiveId" clId="{4E649C4E-C243-49D2-962D-D51266D1BD30}" dt="2024-11-13T11:37:08.615" v="9287" actId="688"/>
          <ac:spMkLst>
            <pc:docMk/>
            <pc:sldMk cId="1566881189" sldId="262"/>
            <ac:spMk id="182" creationId="{16B60244-BCFE-A20A-F33C-62837C783476}"/>
          </ac:spMkLst>
        </pc:spChg>
        <pc:spChg chg="mod">
          <ac:chgData name="Shivaraju Jayaram" userId="e16426695b5a63c5" providerId="LiveId" clId="{4E649C4E-C243-49D2-962D-D51266D1BD30}" dt="2024-11-13T11:25:54.018" v="8940" actId="165"/>
          <ac:spMkLst>
            <pc:docMk/>
            <pc:sldMk cId="1566881189" sldId="262"/>
            <ac:spMk id="183" creationId="{86CDAE7B-BF45-DF20-667A-54322F7D0664}"/>
          </ac:spMkLst>
        </pc:spChg>
        <pc:spChg chg="mod">
          <ac:chgData name="Shivaraju Jayaram" userId="e16426695b5a63c5" providerId="LiveId" clId="{4E649C4E-C243-49D2-962D-D51266D1BD30}" dt="2024-11-13T11:25:54.018" v="8940" actId="165"/>
          <ac:spMkLst>
            <pc:docMk/>
            <pc:sldMk cId="1566881189" sldId="262"/>
            <ac:spMk id="184" creationId="{987A60D3-8E83-E891-CE81-8145C59424ED}"/>
          </ac:spMkLst>
        </pc:spChg>
        <pc:spChg chg="mod">
          <ac:chgData name="Shivaraju Jayaram" userId="e16426695b5a63c5" providerId="LiveId" clId="{4E649C4E-C243-49D2-962D-D51266D1BD30}" dt="2024-11-13T11:25:54.018" v="8940" actId="165"/>
          <ac:spMkLst>
            <pc:docMk/>
            <pc:sldMk cId="1566881189" sldId="262"/>
            <ac:spMk id="185" creationId="{4CAF96D8-D782-5396-CC94-7BCFD81A35BE}"/>
          </ac:spMkLst>
        </pc:spChg>
        <pc:spChg chg="mod">
          <ac:chgData name="Shivaraju Jayaram" userId="e16426695b5a63c5" providerId="LiveId" clId="{4E649C4E-C243-49D2-962D-D51266D1BD30}" dt="2024-11-13T11:37:01.215" v="9285" actId="688"/>
          <ac:spMkLst>
            <pc:docMk/>
            <pc:sldMk cId="1566881189" sldId="262"/>
            <ac:spMk id="186" creationId="{140DB759-24FD-CC39-EA9C-84E9C44C5706}"/>
          </ac:spMkLst>
        </pc:spChg>
        <pc:spChg chg="mod">
          <ac:chgData name="Shivaraju Jayaram" userId="e16426695b5a63c5" providerId="LiveId" clId="{4E649C4E-C243-49D2-962D-D51266D1BD30}" dt="2024-11-13T11:36:57.734" v="9284" actId="688"/>
          <ac:spMkLst>
            <pc:docMk/>
            <pc:sldMk cId="1566881189" sldId="262"/>
            <ac:spMk id="187" creationId="{FA58AD22-830B-C036-74EA-55AD47DEF91D}"/>
          </ac:spMkLst>
        </pc:spChg>
        <pc:spChg chg="mod">
          <ac:chgData name="Shivaraju Jayaram" userId="e16426695b5a63c5" providerId="LiveId" clId="{4E649C4E-C243-49D2-962D-D51266D1BD30}" dt="2024-11-13T11:25:54.018" v="8940" actId="165"/>
          <ac:spMkLst>
            <pc:docMk/>
            <pc:sldMk cId="1566881189" sldId="262"/>
            <ac:spMk id="188" creationId="{C95C0976-C13C-F182-B11A-3FF9C3B92980}"/>
          </ac:spMkLst>
        </pc:spChg>
        <pc:spChg chg="mod">
          <ac:chgData name="Shivaraju Jayaram" userId="e16426695b5a63c5" providerId="LiveId" clId="{4E649C4E-C243-49D2-962D-D51266D1BD30}" dt="2024-11-13T11:25:54.018" v="8940" actId="165"/>
          <ac:spMkLst>
            <pc:docMk/>
            <pc:sldMk cId="1566881189" sldId="262"/>
            <ac:spMk id="189" creationId="{40B25C4A-A5A8-798A-935E-ECCBBD2050AB}"/>
          </ac:spMkLst>
        </pc:spChg>
        <pc:spChg chg="mod">
          <ac:chgData name="Shivaraju Jayaram" userId="e16426695b5a63c5" providerId="LiveId" clId="{4E649C4E-C243-49D2-962D-D51266D1BD30}" dt="2024-11-13T11:25:54.018" v="8940" actId="165"/>
          <ac:spMkLst>
            <pc:docMk/>
            <pc:sldMk cId="1566881189" sldId="262"/>
            <ac:spMk id="190" creationId="{3DFD2261-FD05-A928-7ABF-81469201BB05}"/>
          </ac:spMkLst>
        </pc:spChg>
        <pc:spChg chg="mod">
          <ac:chgData name="Shivaraju Jayaram" userId="e16426695b5a63c5" providerId="LiveId" clId="{4E649C4E-C243-49D2-962D-D51266D1BD30}" dt="2024-11-13T11:36:48.972" v="9282" actId="688"/>
          <ac:spMkLst>
            <pc:docMk/>
            <pc:sldMk cId="1566881189" sldId="262"/>
            <ac:spMk id="191" creationId="{8DF669F2-8ACD-B41A-36CB-1934657475C8}"/>
          </ac:spMkLst>
        </pc:spChg>
        <pc:spChg chg="mod">
          <ac:chgData name="Shivaraju Jayaram" userId="e16426695b5a63c5" providerId="LiveId" clId="{4E649C4E-C243-49D2-962D-D51266D1BD30}" dt="2024-11-13T11:36:52.980" v="9283" actId="688"/>
          <ac:spMkLst>
            <pc:docMk/>
            <pc:sldMk cId="1566881189" sldId="262"/>
            <ac:spMk id="192" creationId="{5AB3B7D0-398E-E711-D3B8-DF3AB0127A1C}"/>
          </ac:spMkLst>
        </pc:spChg>
        <pc:spChg chg="mod">
          <ac:chgData name="Shivaraju Jayaram" userId="e16426695b5a63c5" providerId="LiveId" clId="{4E649C4E-C243-49D2-962D-D51266D1BD30}" dt="2024-11-13T11:36:36.336" v="9279" actId="1076"/>
          <ac:spMkLst>
            <pc:docMk/>
            <pc:sldMk cId="1566881189" sldId="262"/>
            <ac:spMk id="193" creationId="{84562670-4DEB-CDA7-CAB9-FDCFD92FCA0C}"/>
          </ac:spMkLst>
        </pc:spChg>
        <pc:spChg chg="mod">
          <ac:chgData name="Shivaraju Jayaram" userId="e16426695b5a63c5" providerId="LiveId" clId="{4E649C4E-C243-49D2-962D-D51266D1BD30}" dt="2024-11-13T11:25:54.018" v="8940" actId="165"/>
          <ac:spMkLst>
            <pc:docMk/>
            <pc:sldMk cId="1566881189" sldId="262"/>
            <ac:spMk id="194" creationId="{AF57F3AD-F097-E507-D169-FEAA18C88673}"/>
          </ac:spMkLst>
        </pc:spChg>
        <pc:spChg chg="mod">
          <ac:chgData name="Shivaraju Jayaram" userId="e16426695b5a63c5" providerId="LiveId" clId="{4E649C4E-C243-49D2-962D-D51266D1BD30}" dt="2024-11-13T11:25:54.018" v="8940" actId="165"/>
          <ac:spMkLst>
            <pc:docMk/>
            <pc:sldMk cId="1566881189" sldId="262"/>
            <ac:spMk id="195" creationId="{153D7726-E71B-6FE4-35D0-FA94C49DA693}"/>
          </ac:spMkLst>
        </pc:spChg>
        <pc:spChg chg="mod">
          <ac:chgData name="Shivaraju Jayaram" userId="e16426695b5a63c5" providerId="LiveId" clId="{4E649C4E-C243-49D2-962D-D51266D1BD30}" dt="2024-11-13T11:36:44.851" v="9281" actId="688"/>
          <ac:spMkLst>
            <pc:docMk/>
            <pc:sldMk cId="1566881189" sldId="262"/>
            <ac:spMk id="196" creationId="{E55A9C35-F5F6-394A-C126-904800CAD802}"/>
          </ac:spMkLst>
        </pc:spChg>
        <pc:spChg chg="mod">
          <ac:chgData name="Shivaraju Jayaram" userId="e16426695b5a63c5" providerId="LiveId" clId="{4E649C4E-C243-49D2-962D-D51266D1BD30}" dt="2024-11-13T11:36:41.513" v="9280" actId="688"/>
          <ac:spMkLst>
            <pc:docMk/>
            <pc:sldMk cId="1566881189" sldId="262"/>
            <ac:spMk id="197" creationId="{D701EEB7-F653-4EA5-A8CC-A671AD9B02D6}"/>
          </ac:spMkLst>
        </pc:spChg>
        <pc:grpChg chg="add mod">
          <ac:chgData name="Shivaraju Jayaram" userId="e16426695b5a63c5" providerId="LiveId" clId="{4E649C4E-C243-49D2-962D-D51266D1BD30}" dt="2024-11-13T10:30:12.998" v="8760"/>
          <ac:grpSpMkLst>
            <pc:docMk/>
            <pc:sldMk cId="1566881189" sldId="262"/>
            <ac:grpSpMk id="10" creationId="{49532D8D-1D9D-2394-92FC-D57B15F496B1}"/>
          </ac:grpSpMkLst>
        </pc:grpChg>
        <pc:grpChg chg="mod">
          <ac:chgData name="Shivaraju Jayaram" userId="e16426695b5a63c5" providerId="LiveId" clId="{4E649C4E-C243-49D2-962D-D51266D1BD30}" dt="2024-11-13T10:30:12.998" v="8760"/>
          <ac:grpSpMkLst>
            <pc:docMk/>
            <pc:sldMk cId="1566881189" sldId="262"/>
            <ac:grpSpMk id="13" creationId="{6C5F23A3-DB09-87B1-1E12-FE8522788160}"/>
          </ac:grpSpMkLst>
        </pc:grpChg>
        <pc:grpChg chg="mod">
          <ac:chgData name="Shivaraju Jayaram" userId="e16426695b5a63c5" providerId="LiveId" clId="{4E649C4E-C243-49D2-962D-D51266D1BD30}" dt="2024-11-13T10:30:12.998" v="8760"/>
          <ac:grpSpMkLst>
            <pc:docMk/>
            <pc:sldMk cId="1566881189" sldId="262"/>
            <ac:grpSpMk id="15" creationId="{64902604-14BB-BE7B-A838-8D1A55330933}"/>
          </ac:grpSpMkLst>
        </pc:grpChg>
        <pc:grpChg chg="mod">
          <ac:chgData name="Shivaraju Jayaram" userId="e16426695b5a63c5" providerId="LiveId" clId="{4E649C4E-C243-49D2-962D-D51266D1BD30}" dt="2024-11-13T10:30:12.998" v="8760"/>
          <ac:grpSpMkLst>
            <pc:docMk/>
            <pc:sldMk cId="1566881189" sldId="262"/>
            <ac:grpSpMk id="16" creationId="{20995C6E-74B1-2D7B-650F-3360E0673312}"/>
          </ac:grpSpMkLst>
        </pc:grpChg>
        <pc:grpChg chg="mod">
          <ac:chgData name="Shivaraju Jayaram" userId="e16426695b5a63c5" providerId="LiveId" clId="{4E649C4E-C243-49D2-962D-D51266D1BD30}" dt="2024-11-13T10:30:12.998" v="8760"/>
          <ac:grpSpMkLst>
            <pc:docMk/>
            <pc:sldMk cId="1566881189" sldId="262"/>
            <ac:grpSpMk id="17" creationId="{EBE59807-56CA-56B8-B2F4-FC95769996F0}"/>
          </ac:grpSpMkLst>
        </pc:grpChg>
        <pc:grpChg chg="mod">
          <ac:chgData name="Shivaraju Jayaram" userId="e16426695b5a63c5" providerId="LiveId" clId="{4E649C4E-C243-49D2-962D-D51266D1BD30}" dt="2024-11-13T10:30:12.998" v="8760"/>
          <ac:grpSpMkLst>
            <pc:docMk/>
            <pc:sldMk cId="1566881189" sldId="262"/>
            <ac:grpSpMk id="18" creationId="{C619844E-1469-F83B-82D5-C6EC773D4079}"/>
          </ac:grpSpMkLst>
        </pc:grpChg>
        <pc:grpChg chg="mod">
          <ac:chgData name="Shivaraju Jayaram" userId="e16426695b5a63c5" providerId="LiveId" clId="{4E649C4E-C243-49D2-962D-D51266D1BD30}" dt="2024-11-13T10:30:12.998" v="8760"/>
          <ac:grpSpMkLst>
            <pc:docMk/>
            <pc:sldMk cId="1566881189" sldId="262"/>
            <ac:grpSpMk id="19" creationId="{C8A9321F-C8E9-B4BC-B6C9-8076EF311EA8}"/>
          </ac:grpSpMkLst>
        </pc:grpChg>
        <pc:grpChg chg="mod">
          <ac:chgData name="Shivaraju Jayaram" userId="e16426695b5a63c5" providerId="LiveId" clId="{4E649C4E-C243-49D2-962D-D51266D1BD30}" dt="2024-11-13T10:30:12.998" v="8760"/>
          <ac:grpSpMkLst>
            <pc:docMk/>
            <pc:sldMk cId="1566881189" sldId="262"/>
            <ac:grpSpMk id="20" creationId="{59071E36-85C1-5459-9FAF-F619986FD0EA}"/>
          </ac:grpSpMkLst>
        </pc:grpChg>
        <pc:grpChg chg="mod">
          <ac:chgData name="Shivaraju Jayaram" userId="e16426695b5a63c5" providerId="LiveId" clId="{4E649C4E-C243-49D2-962D-D51266D1BD30}" dt="2024-11-13T10:30:12.998" v="8760"/>
          <ac:grpSpMkLst>
            <pc:docMk/>
            <pc:sldMk cId="1566881189" sldId="262"/>
            <ac:grpSpMk id="21" creationId="{254CEBF1-FC11-F098-64C3-076D66DC092C}"/>
          </ac:grpSpMkLst>
        </pc:grpChg>
        <pc:grpChg chg="mod">
          <ac:chgData name="Shivaraju Jayaram" userId="e16426695b5a63c5" providerId="LiveId" clId="{4E649C4E-C243-49D2-962D-D51266D1BD30}" dt="2024-11-13T10:30:12.998" v="8760"/>
          <ac:grpSpMkLst>
            <pc:docMk/>
            <pc:sldMk cId="1566881189" sldId="262"/>
            <ac:grpSpMk id="22" creationId="{FE97C473-5BE4-9681-3C7B-978461BE92C0}"/>
          </ac:grpSpMkLst>
        </pc:grpChg>
        <pc:grpChg chg="mod">
          <ac:chgData name="Shivaraju Jayaram" userId="e16426695b5a63c5" providerId="LiveId" clId="{4E649C4E-C243-49D2-962D-D51266D1BD30}" dt="2024-11-13T10:30:12.998" v="8760"/>
          <ac:grpSpMkLst>
            <pc:docMk/>
            <pc:sldMk cId="1566881189" sldId="262"/>
            <ac:grpSpMk id="23" creationId="{7DBF9015-F19B-8A98-011B-E924DB6F5A4E}"/>
          </ac:grpSpMkLst>
        </pc:grpChg>
        <pc:grpChg chg="del mod topLvl">
          <ac:chgData name="Shivaraju Jayaram" userId="e16426695b5a63c5" providerId="LiveId" clId="{4E649C4E-C243-49D2-962D-D51266D1BD30}" dt="2024-11-13T09:54:15.845" v="8521" actId="165"/>
          <ac:grpSpMkLst>
            <pc:docMk/>
            <pc:sldMk cId="1566881189" sldId="262"/>
            <ac:grpSpMk id="70" creationId="{A2413EE0-CBAD-C326-3345-E3D8841B1530}"/>
          </ac:grpSpMkLst>
        </pc:grpChg>
        <pc:grpChg chg="del mod topLvl">
          <ac:chgData name="Shivaraju Jayaram" userId="e16426695b5a63c5" providerId="LiveId" clId="{4E649C4E-C243-49D2-962D-D51266D1BD30}" dt="2024-11-13T10:16:46.265" v="8643" actId="478"/>
          <ac:grpSpMkLst>
            <pc:docMk/>
            <pc:sldMk cId="1566881189" sldId="262"/>
            <ac:grpSpMk id="76" creationId="{6B7D8B72-1459-41F3-86ED-C7AD61737BB8}"/>
          </ac:grpSpMkLst>
        </pc:grpChg>
        <pc:grpChg chg="del mod topLvl">
          <ac:chgData name="Shivaraju Jayaram" userId="e16426695b5a63c5" providerId="LiveId" clId="{4E649C4E-C243-49D2-962D-D51266D1BD30}" dt="2024-11-13T09:54:20.657" v="8523" actId="165"/>
          <ac:grpSpMkLst>
            <pc:docMk/>
            <pc:sldMk cId="1566881189" sldId="262"/>
            <ac:grpSpMk id="82" creationId="{44441A30-A5D6-33CF-267A-00A83D8574B1}"/>
          </ac:grpSpMkLst>
        </pc:grpChg>
        <pc:grpChg chg="del mod topLvl">
          <ac:chgData name="Shivaraju Jayaram" userId="e16426695b5a63c5" providerId="LiveId" clId="{4E649C4E-C243-49D2-962D-D51266D1BD30}" dt="2024-11-13T09:54:23.515" v="8524" actId="165"/>
          <ac:grpSpMkLst>
            <pc:docMk/>
            <pc:sldMk cId="1566881189" sldId="262"/>
            <ac:grpSpMk id="88" creationId="{8A709581-8CD1-F084-CA56-B1D604CAA884}"/>
          </ac:grpSpMkLst>
        </pc:grpChg>
        <pc:grpChg chg="del mod topLvl">
          <ac:chgData name="Shivaraju Jayaram" userId="e16426695b5a63c5" providerId="LiveId" clId="{4E649C4E-C243-49D2-962D-D51266D1BD30}" dt="2024-11-13T10:16:37.569" v="8640" actId="478"/>
          <ac:grpSpMkLst>
            <pc:docMk/>
            <pc:sldMk cId="1566881189" sldId="262"/>
            <ac:grpSpMk id="94" creationId="{FD115FCA-2A74-7260-DC93-6542514FFF72}"/>
          </ac:grpSpMkLst>
        </pc:grpChg>
        <pc:grpChg chg="del mod topLvl">
          <ac:chgData name="Shivaraju Jayaram" userId="e16426695b5a63c5" providerId="LiveId" clId="{4E649C4E-C243-49D2-962D-D51266D1BD30}" dt="2024-11-13T10:16:37.569" v="8640" actId="478"/>
          <ac:grpSpMkLst>
            <pc:docMk/>
            <pc:sldMk cId="1566881189" sldId="262"/>
            <ac:grpSpMk id="100" creationId="{88FD3F68-2563-018F-53FD-06BB8F7A8528}"/>
          </ac:grpSpMkLst>
        </pc:grpChg>
        <pc:grpChg chg="del mod topLvl">
          <ac:chgData name="Shivaraju Jayaram" userId="e16426695b5a63c5" providerId="LiveId" clId="{4E649C4E-C243-49D2-962D-D51266D1BD30}" dt="2024-11-13T10:16:37.569" v="8640" actId="478"/>
          <ac:grpSpMkLst>
            <pc:docMk/>
            <pc:sldMk cId="1566881189" sldId="262"/>
            <ac:grpSpMk id="105" creationId="{960E3697-D188-5D08-8DDE-4714CB1C19DF}"/>
          </ac:grpSpMkLst>
        </pc:grpChg>
        <pc:grpChg chg="del mod topLvl">
          <ac:chgData name="Shivaraju Jayaram" userId="e16426695b5a63c5" providerId="LiveId" clId="{4E649C4E-C243-49D2-962D-D51266D1BD30}" dt="2024-11-13T10:16:37.569" v="8640" actId="478"/>
          <ac:grpSpMkLst>
            <pc:docMk/>
            <pc:sldMk cId="1566881189" sldId="262"/>
            <ac:grpSpMk id="110" creationId="{4459E03C-5EAA-6096-E1C9-C0CB9FAB7253}"/>
          </ac:grpSpMkLst>
        </pc:grpChg>
        <pc:grpChg chg="del mod topLvl">
          <ac:chgData name="Shivaraju Jayaram" userId="e16426695b5a63c5" providerId="LiveId" clId="{4E649C4E-C243-49D2-962D-D51266D1BD30}" dt="2024-11-13T10:16:37.569" v="8640" actId="478"/>
          <ac:grpSpMkLst>
            <pc:docMk/>
            <pc:sldMk cId="1566881189" sldId="262"/>
            <ac:grpSpMk id="116" creationId="{8EE9C381-6AFF-69BF-9442-A53217FA20E8}"/>
          </ac:grpSpMkLst>
        </pc:grpChg>
        <pc:grpChg chg="del mod topLvl">
          <ac:chgData name="Shivaraju Jayaram" userId="e16426695b5a63c5" providerId="LiveId" clId="{4E649C4E-C243-49D2-962D-D51266D1BD30}" dt="2024-11-13T09:54:17.977" v="8522" actId="165"/>
          <ac:grpSpMkLst>
            <pc:docMk/>
            <pc:sldMk cId="1566881189" sldId="262"/>
            <ac:grpSpMk id="122" creationId="{836EF85D-607A-7AAC-9147-1FC7D2ACD0EC}"/>
          </ac:grpSpMkLst>
        </pc:grpChg>
        <pc:grpChg chg="del mod">
          <ac:chgData name="Shivaraju Jayaram" userId="e16426695b5a63c5" providerId="LiveId" clId="{4E649C4E-C243-49D2-962D-D51266D1BD30}" dt="2024-11-12T12:26:11.416" v="550" actId="165"/>
          <ac:grpSpMkLst>
            <pc:docMk/>
            <pc:sldMk cId="1566881189" sldId="262"/>
            <ac:grpSpMk id="128" creationId="{872A04DD-BB00-BBBB-C6CB-B7E6BDB5249C}"/>
          </ac:grpSpMkLst>
        </pc:grpChg>
        <pc:grpChg chg="add del mod">
          <ac:chgData name="Shivaraju Jayaram" userId="e16426695b5a63c5" providerId="LiveId" clId="{4E649C4E-C243-49D2-962D-D51266D1BD30}" dt="2024-11-13T11:25:54.018" v="8940" actId="165"/>
          <ac:grpSpMkLst>
            <pc:docMk/>
            <pc:sldMk cId="1566881189" sldId="262"/>
            <ac:grpSpMk id="136" creationId="{8B9B515F-F45E-E0B5-4F6C-DDCCD3E4A2DD}"/>
          </ac:grpSpMkLst>
        </pc:grpChg>
        <pc:grpChg chg="mod topLvl">
          <ac:chgData name="Shivaraju Jayaram" userId="e16426695b5a63c5" providerId="LiveId" clId="{4E649C4E-C243-49D2-962D-D51266D1BD30}" dt="2024-11-13T11:25:54.018" v="8940" actId="165"/>
          <ac:grpSpMkLst>
            <pc:docMk/>
            <pc:sldMk cId="1566881189" sldId="262"/>
            <ac:grpSpMk id="138" creationId="{3E8AA053-7DF1-54C3-1085-C1BAD224C4AC}"/>
          </ac:grpSpMkLst>
        </pc:grpChg>
        <pc:grpChg chg="mod topLvl">
          <ac:chgData name="Shivaraju Jayaram" userId="e16426695b5a63c5" providerId="LiveId" clId="{4E649C4E-C243-49D2-962D-D51266D1BD30}" dt="2024-11-13T11:27:18.946" v="8980" actId="14861"/>
          <ac:grpSpMkLst>
            <pc:docMk/>
            <pc:sldMk cId="1566881189" sldId="262"/>
            <ac:grpSpMk id="139" creationId="{293428F8-619D-6CCC-326D-463F75D53044}"/>
          </ac:grpSpMkLst>
        </pc:grpChg>
        <pc:grpChg chg="mod topLvl">
          <ac:chgData name="Shivaraju Jayaram" userId="e16426695b5a63c5" providerId="LiveId" clId="{4E649C4E-C243-49D2-962D-D51266D1BD30}" dt="2024-11-13T11:25:54.018" v="8940" actId="165"/>
          <ac:grpSpMkLst>
            <pc:docMk/>
            <pc:sldMk cId="1566881189" sldId="262"/>
            <ac:grpSpMk id="140" creationId="{E51EAC04-11A3-3424-E540-F71CBC50D6A6}"/>
          </ac:grpSpMkLst>
        </pc:grpChg>
        <pc:grpChg chg="mod topLvl">
          <ac:chgData name="Shivaraju Jayaram" userId="e16426695b5a63c5" providerId="LiveId" clId="{4E649C4E-C243-49D2-962D-D51266D1BD30}" dt="2024-11-13T11:25:54.018" v="8940" actId="165"/>
          <ac:grpSpMkLst>
            <pc:docMk/>
            <pc:sldMk cId="1566881189" sldId="262"/>
            <ac:grpSpMk id="141" creationId="{83CC84E0-F7D7-C0D2-75A1-1592A3842868}"/>
          </ac:grpSpMkLst>
        </pc:grpChg>
        <pc:grpChg chg="mod topLvl">
          <ac:chgData name="Shivaraju Jayaram" userId="e16426695b5a63c5" providerId="LiveId" clId="{4E649C4E-C243-49D2-962D-D51266D1BD30}" dt="2024-11-13T11:25:54.018" v="8940" actId="165"/>
          <ac:grpSpMkLst>
            <pc:docMk/>
            <pc:sldMk cId="1566881189" sldId="262"/>
            <ac:grpSpMk id="142" creationId="{64D6C355-537A-0D33-867F-37AF5DDBD058}"/>
          </ac:grpSpMkLst>
        </pc:grpChg>
        <pc:grpChg chg="mod topLvl">
          <ac:chgData name="Shivaraju Jayaram" userId="e16426695b5a63c5" providerId="LiveId" clId="{4E649C4E-C243-49D2-962D-D51266D1BD30}" dt="2024-11-13T11:25:54.018" v="8940" actId="165"/>
          <ac:grpSpMkLst>
            <pc:docMk/>
            <pc:sldMk cId="1566881189" sldId="262"/>
            <ac:grpSpMk id="143" creationId="{1071FFD7-8291-EEDF-E8A1-ADE90E0B4776}"/>
          </ac:grpSpMkLst>
        </pc:grpChg>
        <pc:grpChg chg="mod topLvl">
          <ac:chgData name="Shivaraju Jayaram" userId="e16426695b5a63c5" providerId="LiveId" clId="{4E649C4E-C243-49D2-962D-D51266D1BD30}" dt="2024-11-13T11:25:54.018" v="8940" actId="165"/>
          <ac:grpSpMkLst>
            <pc:docMk/>
            <pc:sldMk cId="1566881189" sldId="262"/>
            <ac:grpSpMk id="144" creationId="{F58B0462-3B81-802B-74B5-6826439FA5B0}"/>
          </ac:grpSpMkLst>
        </pc:grpChg>
        <pc:grpChg chg="mod topLvl">
          <ac:chgData name="Shivaraju Jayaram" userId="e16426695b5a63c5" providerId="LiveId" clId="{4E649C4E-C243-49D2-962D-D51266D1BD30}" dt="2024-11-13T11:25:54.018" v="8940" actId="165"/>
          <ac:grpSpMkLst>
            <pc:docMk/>
            <pc:sldMk cId="1566881189" sldId="262"/>
            <ac:grpSpMk id="145" creationId="{780DBFFF-9467-B7F6-5E63-AA9815C07803}"/>
          </ac:grpSpMkLst>
        </pc:grpChg>
        <pc:grpChg chg="mod topLvl">
          <ac:chgData name="Shivaraju Jayaram" userId="e16426695b5a63c5" providerId="LiveId" clId="{4E649C4E-C243-49D2-962D-D51266D1BD30}" dt="2024-11-13T11:25:54.018" v="8940" actId="165"/>
          <ac:grpSpMkLst>
            <pc:docMk/>
            <pc:sldMk cId="1566881189" sldId="262"/>
            <ac:grpSpMk id="146" creationId="{013A892A-B912-AB47-72E4-72B7BE206DD6}"/>
          </ac:grpSpMkLst>
        </pc:grpChg>
        <pc:grpChg chg="mod topLvl">
          <ac:chgData name="Shivaraju Jayaram" userId="e16426695b5a63c5" providerId="LiveId" clId="{4E649C4E-C243-49D2-962D-D51266D1BD30}" dt="2024-11-13T11:25:54.018" v="8940" actId="165"/>
          <ac:grpSpMkLst>
            <pc:docMk/>
            <pc:sldMk cId="1566881189" sldId="262"/>
            <ac:grpSpMk id="147" creationId="{9516F476-3F9A-3E55-E239-C06E86732691}"/>
          </ac:grpSpMkLst>
        </pc:grpChg>
        <pc:picChg chg="add del mod ord">
          <ac:chgData name="Shivaraju Jayaram" userId="e16426695b5a63c5" providerId="LiveId" clId="{4E649C4E-C243-49D2-962D-D51266D1BD30}" dt="2024-11-12T13:48:22.202" v="1291" actId="478"/>
          <ac:picMkLst>
            <pc:docMk/>
            <pc:sldMk cId="1566881189" sldId="262"/>
            <ac:picMk id="3" creationId="{C6C77788-D441-5A05-36AE-0D0F515083C5}"/>
          </ac:picMkLst>
        </pc:picChg>
        <pc:picChg chg="add del mod">
          <ac:chgData name="Shivaraju Jayaram" userId="e16426695b5a63c5" providerId="LiveId" clId="{4E649C4E-C243-49D2-962D-D51266D1BD30}" dt="2024-11-13T09:50:55.894" v="8495" actId="478"/>
          <ac:picMkLst>
            <pc:docMk/>
            <pc:sldMk cId="1566881189" sldId="262"/>
            <ac:picMk id="7" creationId="{96228C22-49D0-2F71-7743-466A62A01EF5}"/>
          </ac:picMkLst>
        </pc:picChg>
        <pc:picChg chg="add del mod">
          <ac:chgData name="Shivaraju Jayaram" userId="e16426695b5a63c5" providerId="LiveId" clId="{4E649C4E-C243-49D2-962D-D51266D1BD30}" dt="2024-11-13T10:16:37.569" v="8640" actId="478"/>
          <ac:picMkLst>
            <pc:docMk/>
            <pc:sldMk cId="1566881189" sldId="262"/>
            <ac:picMk id="9" creationId="{D5BC74C9-6C3F-FA41-AC3E-4BB13A44E6DD}"/>
          </ac:picMkLst>
        </pc:picChg>
        <pc:picChg chg="add mod ord">
          <ac:chgData name="Shivaraju Jayaram" userId="e16426695b5a63c5" providerId="LiveId" clId="{4E649C4E-C243-49D2-962D-D51266D1BD30}" dt="2024-11-12T13:56:41.030" v="1326" actId="14100"/>
          <ac:picMkLst>
            <pc:docMk/>
            <pc:sldMk cId="1566881189" sldId="262"/>
            <ac:picMk id="12" creationId="{CDB61198-1F1E-255F-8C99-35FD6287B9A3}"/>
          </ac:picMkLst>
        </pc:picChg>
        <pc:picChg chg="add mod">
          <ac:chgData name="Shivaraju Jayaram" userId="e16426695b5a63c5" providerId="LiveId" clId="{4E649C4E-C243-49D2-962D-D51266D1BD30}" dt="2024-11-12T14:31:16.745" v="1420" actId="1076"/>
          <ac:picMkLst>
            <pc:docMk/>
            <pc:sldMk cId="1566881189" sldId="262"/>
            <ac:picMk id="14" creationId="{C3550EFC-D7FA-33E0-A1B3-B448BAECA207}"/>
          </ac:picMkLst>
        </pc:picChg>
        <pc:picChg chg="mod">
          <ac:chgData name="Shivaraju Jayaram" userId="e16426695b5a63c5" providerId="LiveId" clId="{4E649C4E-C243-49D2-962D-D51266D1BD30}" dt="2024-11-13T10:30:12.998" v="8760"/>
          <ac:picMkLst>
            <pc:docMk/>
            <pc:sldMk cId="1566881189" sldId="262"/>
            <ac:picMk id="24" creationId="{66C43004-D9E1-8E92-5A54-9CA414801632}"/>
          </ac:picMkLst>
        </pc:picChg>
        <pc:picChg chg="add mod">
          <ac:chgData name="Shivaraju Jayaram" userId="e16426695b5a63c5" providerId="LiveId" clId="{4E649C4E-C243-49D2-962D-D51266D1BD30}" dt="2024-11-13T10:34:07.544" v="8801"/>
          <ac:picMkLst>
            <pc:docMk/>
            <pc:sldMk cId="1566881189" sldId="262"/>
            <ac:picMk id="198" creationId="{ECD85A94-6C8F-A78F-321D-1C4E2326B946}"/>
          </ac:picMkLst>
        </pc:picChg>
      </pc:sldChg>
      <pc:sldChg chg="addSp delSp modSp add mod ord modTransition">
        <pc:chgData name="Shivaraju Jayaram" userId="e16426695b5a63c5" providerId="LiveId" clId="{4E649C4E-C243-49D2-962D-D51266D1BD30}" dt="2024-11-13T12:06:14.047" v="9497"/>
        <pc:sldMkLst>
          <pc:docMk/>
          <pc:sldMk cId="1320364235" sldId="263"/>
        </pc:sldMkLst>
        <pc:spChg chg="add del mod">
          <ac:chgData name="Shivaraju Jayaram" userId="e16426695b5a63c5" providerId="LiveId" clId="{4E649C4E-C243-49D2-962D-D51266D1BD30}" dt="2024-11-12T14:05:15.764" v="1405" actId="478"/>
          <ac:spMkLst>
            <pc:docMk/>
            <pc:sldMk cId="1320364235" sldId="263"/>
            <ac:spMk id="3" creationId="{93B5D736-C3D7-7113-CA9B-B4BDB7B00B8D}"/>
          </ac:spMkLst>
        </pc:spChg>
        <pc:spChg chg="mod">
          <ac:chgData name="Shivaraju Jayaram" userId="e16426695b5a63c5" providerId="LiveId" clId="{4E649C4E-C243-49D2-962D-D51266D1BD30}" dt="2024-11-12T14:43:18.317" v="1576" actId="404"/>
          <ac:spMkLst>
            <pc:docMk/>
            <pc:sldMk cId="1320364235" sldId="263"/>
            <ac:spMk id="4" creationId="{67759FBB-FD51-9CC4-7E37-5CABFBB42962}"/>
          </ac:spMkLst>
        </pc:spChg>
        <pc:spChg chg="mod">
          <ac:chgData name="Shivaraju Jayaram" userId="e16426695b5a63c5" providerId="LiveId" clId="{4E649C4E-C243-49D2-962D-D51266D1BD30}" dt="2024-11-13T10:30:18.981" v="8762"/>
          <ac:spMkLst>
            <pc:docMk/>
            <pc:sldMk cId="1320364235" sldId="263"/>
            <ac:spMk id="5" creationId="{0BADB385-A366-6ED3-F7D6-0CBDA9F18814}"/>
          </ac:spMkLst>
        </pc:spChg>
        <pc:spChg chg="del">
          <ac:chgData name="Shivaraju Jayaram" userId="e16426695b5a63c5" providerId="LiveId" clId="{4E649C4E-C243-49D2-962D-D51266D1BD30}" dt="2024-11-12T14:05:14.701" v="1404" actId="478"/>
          <ac:spMkLst>
            <pc:docMk/>
            <pc:sldMk cId="1320364235" sldId="263"/>
            <ac:spMk id="5" creationId="{D8E1DA9D-DD9F-DD72-301C-8964D0B714E3}"/>
          </ac:spMkLst>
        </pc:spChg>
        <pc:spChg chg="del">
          <ac:chgData name="Shivaraju Jayaram" userId="e16426695b5a63c5" providerId="LiveId" clId="{4E649C4E-C243-49D2-962D-D51266D1BD30}" dt="2024-11-12T14:05:11.701" v="1403" actId="478"/>
          <ac:spMkLst>
            <pc:docMk/>
            <pc:sldMk cId="1320364235" sldId="263"/>
            <ac:spMk id="6" creationId="{77AE350A-0B46-7BC1-70B0-0F4AD6CB1B5D}"/>
          </ac:spMkLst>
        </pc:spChg>
        <pc:spChg chg="add mod">
          <ac:chgData name="Shivaraju Jayaram" userId="e16426695b5a63c5" providerId="LiveId" clId="{4E649C4E-C243-49D2-962D-D51266D1BD30}" dt="2024-11-12T15:15:24.146" v="1761"/>
          <ac:spMkLst>
            <pc:docMk/>
            <pc:sldMk cId="1320364235" sldId="263"/>
            <ac:spMk id="9" creationId="{57EF706F-075E-8710-DFC0-77DF43984540}"/>
          </ac:spMkLst>
        </pc:spChg>
        <pc:spChg chg="add mod">
          <ac:chgData name="Shivaraju Jayaram" userId="e16426695b5a63c5" providerId="LiveId" clId="{4E649C4E-C243-49D2-962D-D51266D1BD30}" dt="2024-11-12T15:16:42.075" v="1784"/>
          <ac:spMkLst>
            <pc:docMk/>
            <pc:sldMk cId="1320364235" sldId="263"/>
            <ac:spMk id="10" creationId="{BE5F343A-3823-374F-AE30-06FA88D73B62}"/>
          </ac:spMkLst>
        </pc:spChg>
        <pc:spChg chg="add mod">
          <ac:chgData name="Shivaraju Jayaram" userId="e16426695b5a63c5" providerId="LiveId" clId="{4E649C4E-C243-49D2-962D-D51266D1BD30}" dt="2024-11-12T15:18:19.091" v="1817"/>
          <ac:spMkLst>
            <pc:docMk/>
            <pc:sldMk cId="1320364235" sldId="263"/>
            <ac:spMk id="11" creationId="{897E9011-90E2-6DFA-04C0-6917D80B3287}"/>
          </ac:spMkLst>
        </pc:spChg>
        <pc:spChg chg="add del mod">
          <ac:chgData name="Shivaraju Jayaram" userId="e16426695b5a63c5" providerId="LiveId" clId="{4E649C4E-C243-49D2-962D-D51266D1BD30}" dt="2024-11-12T16:08:41.406" v="5935" actId="21"/>
          <ac:spMkLst>
            <pc:docMk/>
            <pc:sldMk cId="1320364235" sldId="263"/>
            <ac:spMk id="12" creationId="{B9616BEB-C36C-0A4F-BD6E-309B623CD7FA}"/>
          </ac:spMkLst>
        </pc:spChg>
        <pc:spChg chg="add">
          <ac:chgData name="Shivaraju Jayaram" userId="e16426695b5a63c5" providerId="LiveId" clId="{4E649C4E-C243-49D2-962D-D51266D1BD30}" dt="2024-11-12T16:05:20.096" v="5446"/>
          <ac:spMkLst>
            <pc:docMk/>
            <pc:sldMk cId="1320364235" sldId="263"/>
            <ac:spMk id="13" creationId="{1785E328-2E06-86E7-3CB5-1BA7180CDD5C}"/>
          </ac:spMkLst>
        </pc:spChg>
        <pc:spChg chg="add">
          <ac:chgData name="Shivaraju Jayaram" userId="e16426695b5a63c5" providerId="LiveId" clId="{4E649C4E-C243-49D2-962D-D51266D1BD30}" dt="2024-11-12T16:05:23.343" v="5448"/>
          <ac:spMkLst>
            <pc:docMk/>
            <pc:sldMk cId="1320364235" sldId="263"/>
            <ac:spMk id="14" creationId="{A90833A2-3C6A-E75D-7650-ED42BA3C2D51}"/>
          </ac:spMkLst>
        </pc:spChg>
        <pc:spChg chg="add mod">
          <ac:chgData name="Shivaraju Jayaram" userId="e16426695b5a63c5" providerId="LiveId" clId="{4E649C4E-C243-49D2-962D-D51266D1BD30}" dt="2024-11-12T16:05:40.850" v="5453" actId="14100"/>
          <ac:spMkLst>
            <pc:docMk/>
            <pc:sldMk cId="1320364235" sldId="263"/>
            <ac:spMk id="15" creationId="{75F29290-9E0E-3711-57B0-C775FBE7A3E2}"/>
          </ac:spMkLst>
        </pc:spChg>
        <pc:spChg chg="add mod">
          <ac:chgData name="Shivaraju Jayaram" userId="e16426695b5a63c5" providerId="LiveId" clId="{4E649C4E-C243-49D2-962D-D51266D1BD30}" dt="2024-11-12T16:05:40.850" v="5453" actId="14100"/>
          <ac:spMkLst>
            <pc:docMk/>
            <pc:sldMk cId="1320364235" sldId="263"/>
            <ac:spMk id="16" creationId="{B737F5E4-802B-DBB8-806A-B8A0896F75FD}"/>
          </ac:spMkLst>
        </pc:spChg>
        <pc:spChg chg="add mod">
          <ac:chgData name="Shivaraju Jayaram" userId="e16426695b5a63c5" providerId="LiveId" clId="{4E649C4E-C243-49D2-962D-D51266D1BD30}" dt="2024-11-12T16:14:02.343" v="6477" actId="207"/>
          <ac:spMkLst>
            <pc:docMk/>
            <pc:sldMk cId="1320364235" sldId="263"/>
            <ac:spMk id="17" creationId="{9F90D7FB-FAD9-B25E-BDF8-02144274C77E}"/>
          </ac:spMkLst>
        </pc:spChg>
        <pc:spChg chg="mod">
          <ac:chgData name="Shivaraju Jayaram" userId="e16426695b5a63c5" providerId="LiveId" clId="{4E649C4E-C243-49D2-962D-D51266D1BD30}" dt="2024-11-13T10:30:18.981" v="8762"/>
          <ac:spMkLst>
            <pc:docMk/>
            <pc:sldMk cId="1320364235" sldId="263"/>
            <ac:spMk id="23" creationId="{6C6FBDF1-CE56-FA44-4056-8508093BB554}"/>
          </ac:spMkLst>
        </pc:spChg>
        <pc:spChg chg="mod">
          <ac:chgData name="Shivaraju Jayaram" userId="e16426695b5a63c5" providerId="LiveId" clId="{4E649C4E-C243-49D2-962D-D51266D1BD30}" dt="2024-11-13T10:30:18.981" v="8762"/>
          <ac:spMkLst>
            <pc:docMk/>
            <pc:sldMk cId="1320364235" sldId="263"/>
            <ac:spMk id="24" creationId="{71457132-EC2E-DFAA-8A28-1FE4D8797299}"/>
          </ac:spMkLst>
        </pc:spChg>
        <pc:spChg chg="mod">
          <ac:chgData name="Shivaraju Jayaram" userId="e16426695b5a63c5" providerId="LiveId" clId="{4E649C4E-C243-49D2-962D-D51266D1BD30}" dt="2024-11-13T10:30:18.981" v="8762"/>
          <ac:spMkLst>
            <pc:docMk/>
            <pc:sldMk cId="1320364235" sldId="263"/>
            <ac:spMk id="25" creationId="{C8EF50EE-B27A-D020-CB5D-B131EC201831}"/>
          </ac:spMkLst>
        </pc:spChg>
        <pc:spChg chg="mod">
          <ac:chgData name="Shivaraju Jayaram" userId="e16426695b5a63c5" providerId="LiveId" clId="{4E649C4E-C243-49D2-962D-D51266D1BD30}" dt="2024-11-13T10:30:18.981" v="8762"/>
          <ac:spMkLst>
            <pc:docMk/>
            <pc:sldMk cId="1320364235" sldId="263"/>
            <ac:spMk id="26" creationId="{1F6E50CC-6992-A9A0-A80C-2A48B8AAAE4E}"/>
          </ac:spMkLst>
        </pc:spChg>
        <pc:spChg chg="mod">
          <ac:chgData name="Shivaraju Jayaram" userId="e16426695b5a63c5" providerId="LiveId" clId="{4E649C4E-C243-49D2-962D-D51266D1BD30}" dt="2024-11-13T10:30:18.981" v="8762"/>
          <ac:spMkLst>
            <pc:docMk/>
            <pc:sldMk cId="1320364235" sldId="263"/>
            <ac:spMk id="27" creationId="{B368D662-CD49-1175-ECFC-DEC9ADCDEB18}"/>
          </ac:spMkLst>
        </pc:spChg>
        <pc:spChg chg="mod">
          <ac:chgData name="Shivaraju Jayaram" userId="e16426695b5a63c5" providerId="LiveId" clId="{4E649C4E-C243-49D2-962D-D51266D1BD30}" dt="2024-11-13T10:30:18.981" v="8762"/>
          <ac:spMkLst>
            <pc:docMk/>
            <pc:sldMk cId="1320364235" sldId="263"/>
            <ac:spMk id="28" creationId="{CB4D3206-4EE2-9629-5E4A-433BF4365CC3}"/>
          </ac:spMkLst>
        </pc:spChg>
        <pc:spChg chg="mod">
          <ac:chgData name="Shivaraju Jayaram" userId="e16426695b5a63c5" providerId="LiveId" clId="{4E649C4E-C243-49D2-962D-D51266D1BD30}" dt="2024-11-13T10:30:18.981" v="8762"/>
          <ac:spMkLst>
            <pc:docMk/>
            <pc:sldMk cId="1320364235" sldId="263"/>
            <ac:spMk id="29" creationId="{2BF5FC02-23F8-61B3-AEE7-CFD8B980A65E}"/>
          </ac:spMkLst>
        </pc:spChg>
        <pc:spChg chg="mod">
          <ac:chgData name="Shivaraju Jayaram" userId="e16426695b5a63c5" providerId="LiveId" clId="{4E649C4E-C243-49D2-962D-D51266D1BD30}" dt="2024-11-13T10:30:18.981" v="8762"/>
          <ac:spMkLst>
            <pc:docMk/>
            <pc:sldMk cId="1320364235" sldId="263"/>
            <ac:spMk id="30" creationId="{0DF11958-974C-847E-B1DD-E316E0A7AB04}"/>
          </ac:spMkLst>
        </pc:spChg>
        <pc:spChg chg="mod">
          <ac:chgData name="Shivaraju Jayaram" userId="e16426695b5a63c5" providerId="LiveId" clId="{4E649C4E-C243-49D2-962D-D51266D1BD30}" dt="2024-11-13T10:30:18.981" v="8762"/>
          <ac:spMkLst>
            <pc:docMk/>
            <pc:sldMk cId="1320364235" sldId="263"/>
            <ac:spMk id="31" creationId="{99862912-9DA5-13F0-CE70-5337D3CBC14F}"/>
          </ac:spMkLst>
        </pc:spChg>
        <pc:spChg chg="mod">
          <ac:chgData name="Shivaraju Jayaram" userId="e16426695b5a63c5" providerId="LiveId" clId="{4E649C4E-C243-49D2-962D-D51266D1BD30}" dt="2024-11-13T10:30:18.981" v="8762"/>
          <ac:spMkLst>
            <pc:docMk/>
            <pc:sldMk cId="1320364235" sldId="263"/>
            <ac:spMk id="32" creationId="{439D3398-DD53-C931-D7E8-BC1CE554F4BB}"/>
          </ac:spMkLst>
        </pc:spChg>
        <pc:spChg chg="mod">
          <ac:chgData name="Shivaraju Jayaram" userId="e16426695b5a63c5" providerId="LiveId" clId="{4E649C4E-C243-49D2-962D-D51266D1BD30}" dt="2024-11-13T10:30:18.981" v="8762"/>
          <ac:spMkLst>
            <pc:docMk/>
            <pc:sldMk cId="1320364235" sldId="263"/>
            <ac:spMk id="33" creationId="{6F2D5F88-99AB-CFCF-D42F-516E91A64D4A}"/>
          </ac:spMkLst>
        </pc:spChg>
        <pc:spChg chg="mod">
          <ac:chgData name="Shivaraju Jayaram" userId="e16426695b5a63c5" providerId="LiveId" clId="{4E649C4E-C243-49D2-962D-D51266D1BD30}" dt="2024-11-13T10:30:18.981" v="8762"/>
          <ac:spMkLst>
            <pc:docMk/>
            <pc:sldMk cId="1320364235" sldId="263"/>
            <ac:spMk id="34" creationId="{66C7CFE8-B122-4D3F-5187-16AE79999471}"/>
          </ac:spMkLst>
        </pc:spChg>
        <pc:spChg chg="mod">
          <ac:chgData name="Shivaraju Jayaram" userId="e16426695b5a63c5" providerId="LiveId" clId="{4E649C4E-C243-49D2-962D-D51266D1BD30}" dt="2024-11-13T10:30:18.981" v="8762"/>
          <ac:spMkLst>
            <pc:docMk/>
            <pc:sldMk cId="1320364235" sldId="263"/>
            <ac:spMk id="35" creationId="{AF8A6141-8124-79E6-4EBA-A0739750813E}"/>
          </ac:spMkLst>
        </pc:spChg>
        <pc:spChg chg="mod">
          <ac:chgData name="Shivaraju Jayaram" userId="e16426695b5a63c5" providerId="LiveId" clId="{4E649C4E-C243-49D2-962D-D51266D1BD30}" dt="2024-11-13T10:30:18.981" v="8762"/>
          <ac:spMkLst>
            <pc:docMk/>
            <pc:sldMk cId="1320364235" sldId="263"/>
            <ac:spMk id="36" creationId="{EF92A8FA-3F0D-B288-768B-6165E7B52667}"/>
          </ac:spMkLst>
        </pc:spChg>
        <pc:spChg chg="mod">
          <ac:chgData name="Shivaraju Jayaram" userId="e16426695b5a63c5" providerId="LiveId" clId="{4E649C4E-C243-49D2-962D-D51266D1BD30}" dt="2024-11-13T10:30:18.981" v="8762"/>
          <ac:spMkLst>
            <pc:docMk/>
            <pc:sldMk cId="1320364235" sldId="263"/>
            <ac:spMk id="37" creationId="{F59EA8A6-587F-AB8D-FE86-C8C079BD08B5}"/>
          </ac:spMkLst>
        </pc:spChg>
        <pc:spChg chg="mod">
          <ac:chgData name="Shivaraju Jayaram" userId="e16426695b5a63c5" providerId="LiveId" clId="{4E649C4E-C243-49D2-962D-D51266D1BD30}" dt="2024-11-13T10:30:18.981" v="8762"/>
          <ac:spMkLst>
            <pc:docMk/>
            <pc:sldMk cId="1320364235" sldId="263"/>
            <ac:spMk id="38" creationId="{3ADD41AC-7603-971B-815A-2796D9996579}"/>
          </ac:spMkLst>
        </pc:spChg>
        <pc:spChg chg="mod">
          <ac:chgData name="Shivaraju Jayaram" userId="e16426695b5a63c5" providerId="LiveId" clId="{4E649C4E-C243-49D2-962D-D51266D1BD30}" dt="2024-11-13T10:30:18.981" v="8762"/>
          <ac:spMkLst>
            <pc:docMk/>
            <pc:sldMk cId="1320364235" sldId="263"/>
            <ac:spMk id="39" creationId="{0257B6A9-1B7D-9416-5420-577F6ABF28D9}"/>
          </ac:spMkLst>
        </pc:spChg>
        <pc:spChg chg="mod">
          <ac:chgData name="Shivaraju Jayaram" userId="e16426695b5a63c5" providerId="LiveId" clId="{4E649C4E-C243-49D2-962D-D51266D1BD30}" dt="2024-11-13T10:30:18.981" v="8762"/>
          <ac:spMkLst>
            <pc:docMk/>
            <pc:sldMk cId="1320364235" sldId="263"/>
            <ac:spMk id="40" creationId="{77FB95F3-40A3-74B8-ECC9-E808AEED5BA8}"/>
          </ac:spMkLst>
        </pc:spChg>
        <pc:spChg chg="mod">
          <ac:chgData name="Shivaraju Jayaram" userId="e16426695b5a63c5" providerId="LiveId" clId="{4E649C4E-C243-49D2-962D-D51266D1BD30}" dt="2024-11-13T10:30:18.981" v="8762"/>
          <ac:spMkLst>
            <pc:docMk/>
            <pc:sldMk cId="1320364235" sldId="263"/>
            <ac:spMk id="41" creationId="{B177F316-0036-3CF4-AEA3-78039CE2C791}"/>
          </ac:spMkLst>
        </pc:spChg>
        <pc:spChg chg="mod">
          <ac:chgData name="Shivaraju Jayaram" userId="e16426695b5a63c5" providerId="LiveId" clId="{4E649C4E-C243-49D2-962D-D51266D1BD30}" dt="2024-11-13T10:30:18.981" v="8762"/>
          <ac:spMkLst>
            <pc:docMk/>
            <pc:sldMk cId="1320364235" sldId="263"/>
            <ac:spMk id="42" creationId="{4DF3A21E-37F9-99A4-C85F-A88B093962BA}"/>
          </ac:spMkLst>
        </pc:spChg>
        <pc:spChg chg="mod">
          <ac:chgData name="Shivaraju Jayaram" userId="e16426695b5a63c5" providerId="LiveId" clId="{4E649C4E-C243-49D2-962D-D51266D1BD30}" dt="2024-11-13T10:30:18.981" v="8762"/>
          <ac:spMkLst>
            <pc:docMk/>
            <pc:sldMk cId="1320364235" sldId="263"/>
            <ac:spMk id="43" creationId="{326AE508-31D9-6BBF-A252-4EC07DB2AC08}"/>
          </ac:spMkLst>
        </pc:spChg>
        <pc:spChg chg="mod">
          <ac:chgData name="Shivaraju Jayaram" userId="e16426695b5a63c5" providerId="LiveId" clId="{4E649C4E-C243-49D2-962D-D51266D1BD30}" dt="2024-11-13T10:30:18.981" v="8762"/>
          <ac:spMkLst>
            <pc:docMk/>
            <pc:sldMk cId="1320364235" sldId="263"/>
            <ac:spMk id="44" creationId="{E7E38DD9-1A9B-DF63-06BE-6B2E107D087A}"/>
          </ac:spMkLst>
        </pc:spChg>
        <pc:spChg chg="mod">
          <ac:chgData name="Shivaraju Jayaram" userId="e16426695b5a63c5" providerId="LiveId" clId="{4E649C4E-C243-49D2-962D-D51266D1BD30}" dt="2024-11-13T10:30:18.981" v="8762"/>
          <ac:spMkLst>
            <pc:docMk/>
            <pc:sldMk cId="1320364235" sldId="263"/>
            <ac:spMk id="45" creationId="{5C4E8884-CF54-1CAD-7264-9206D10F3FFF}"/>
          </ac:spMkLst>
        </pc:spChg>
        <pc:spChg chg="mod">
          <ac:chgData name="Shivaraju Jayaram" userId="e16426695b5a63c5" providerId="LiveId" clId="{4E649C4E-C243-49D2-962D-D51266D1BD30}" dt="2024-11-13T10:30:18.981" v="8762"/>
          <ac:spMkLst>
            <pc:docMk/>
            <pc:sldMk cId="1320364235" sldId="263"/>
            <ac:spMk id="46" creationId="{40A3F48A-7A56-698F-E7E7-2E7C5AF125A9}"/>
          </ac:spMkLst>
        </pc:spChg>
        <pc:spChg chg="mod">
          <ac:chgData name="Shivaraju Jayaram" userId="e16426695b5a63c5" providerId="LiveId" clId="{4E649C4E-C243-49D2-962D-D51266D1BD30}" dt="2024-11-13T10:30:18.981" v="8762"/>
          <ac:spMkLst>
            <pc:docMk/>
            <pc:sldMk cId="1320364235" sldId="263"/>
            <ac:spMk id="47" creationId="{0D7FC47F-4E45-02EB-4EDD-394D65399BDC}"/>
          </ac:spMkLst>
        </pc:spChg>
        <pc:spChg chg="mod">
          <ac:chgData name="Shivaraju Jayaram" userId="e16426695b5a63c5" providerId="LiveId" clId="{4E649C4E-C243-49D2-962D-D51266D1BD30}" dt="2024-11-13T10:30:18.981" v="8762"/>
          <ac:spMkLst>
            <pc:docMk/>
            <pc:sldMk cId="1320364235" sldId="263"/>
            <ac:spMk id="48" creationId="{F20BA193-E048-64A2-B0D7-FCA0C943468D}"/>
          </ac:spMkLst>
        </pc:spChg>
        <pc:spChg chg="mod">
          <ac:chgData name="Shivaraju Jayaram" userId="e16426695b5a63c5" providerId="LiveId" clId="{4E649C4E-C243-49D2-962D-D51266D1BD30}" dt="2024-11-13T10:30:18.981" v="8762"/>
          <ac:spMkLst>
            <pc:docMk/>
            <pc:sldMk cId="1320364235" sldId="263"/>
            <ac:spMk id="49" creationId="{AE2CDB88-04A9-5A1F-8801-3A7F04810357}"/>
          </ac:spMkLst>
        </pc:spChg>
        <pc:spChg chg="mod">
          <ac:chgData name="Shivaraju Jayaram" userId="e16426695b5a63c5" providerId="LiveId" clId="{4E649C4E-C243-49D2-962D-D51266D1BD30}" dt="2024-11-13T10:30:18.981" v="8762"/>
          <ac:spMkLst>
            <pc:docMk/>
            <pc:sldMk cId="1320364235" sldId="263"/>
            <ac:spMk id="50" creationId="{8BAB24E3-9D3F-F305-F28B-943229BD7F5D}"/>
          </ac:spMkLst>
        </pc:spChg>
        <pc:spChg chg="mod">
          <ac:chgData name="Shivaraju Jayaram" userId="e16426695b5a63c5" providerId="LiveId" clId="{4E649C4E-C243-49D2-962D-D51266D1BD30}" dt="2024-11-13T10:30:18.981" v="8762"/>
          <ac:spMkLst>
            <pc:docMk/>
            <pc:sldMk cId="1320364235" sldId="263"/>
            <ac:spMk id="51" creationId="{FE9B5409-492E-4540-B4D8-6090B8316F66}"/>
          </ac:spMkLst>
        </pc:spChg>
        <pc:spChg chg="mod">
          <ac:chgData name="Shivaraju Jayaram" userId="e16426695b5a63c5" providerId="LiveId" clId="{4E649C4E-C243-49D2-962D-D51266D1BD30}" dt="2024-11-13T10:30:18.981" v="8762"/>
          <ac:spMkLst>
            <pc:docMk/>
            <pc:sldMk cId="1320364235" sldId="263"/>
            <ac:spMk id="52" creationId="{5E649676-1290-B2AC-BD53-3BDD941B6738}"/>
          </ac:spMkLst>
        </pc:spChg>
        <pc:spChg chg="mod">
          <ac:chgData name="Shivaraju Jayaram" userId="e16426695b5a63c5" providerId="LiveId" clId="{4E649C4E-C243-49D2-962D-D51266D1BD30}" dt="2024-11-13T10:30:18.981" v="8762"/>
          <ac:spMkLst>
            <pc:docMk/>
            <pc:sldMk cId="1320364235" sldId="263"/>
            <ac:spMk id="53" creationId="{3933D53F-08F8-3E3F-494D-5C1CBEEE0603}"/>
          </ac:spMkLst>
        </pc:spChg>
        <pc:spChg chg="mod">
          <ac:chgData name="Shivaraju Jayaram" userId="e16426695b5a63c5" providerId="LiveId" clId="{4E649C4E-C243-49D2-962D-D51266D1BD30}" dt="2024-11-13T10:30:18.981" v="8762"/>
          <ac:spMkLst>
            <pc:docMk/>
            <pc:sldMk cId="1320364235" sldId="263"/>
            <ac:spMk id="54" creationId="{D0A7E261-0B0C-98BD-7C6F-4E3D7BF01BA6}"/>
          </ac:spMkLst>
        </pc:spChg>
        <pc:spChg chg="mod">
          <ac:chgData name="Shivaraju Jayaram" userId="e16426695b5a63c5" providerId="LiveId" clId="{4E649C4E-C243-49D2-962D-D51266D1BD30}" dt="2024-11-13T10:30:18.981" v="8762"/>
          <ac:spMkLst>
            <pc:docMk/>
            <pc:sldMk cId="1320364235" sldId="263"/>
            <ac:spMk id="55" creationId="{91E62D95-51EC-D132-ECBB-A019E9CBCC86}"/>
          </ac:spMkLst>
        </pc:spChg>
        <pc:spChg chg="mod">
          <ac:chgData name="Shivaraju Jayaram" userId="e16426695b5a63c5" providerId="LiveId" clId="{4E649C4E-C243-49D2-962D-D51266D1BD30}" dt="2024-11-13T10:30:18.981" v="8762"/>
          <ac:spMkLst>
            <pc:docMk/>
            <pc:sldMk cId="1320364235" sldId="263"/>
            <ac:spMk id="56" creationId="{D5E42398-A586-E710-637A-78F954D053E4}"/>
          </ac:spMkLst>
        </pc:spChg>
        <pc:spChg chg="mod">
          <ac:chgData name="Shivaraju Jayaram" userId="e16426695b5a63c5" providerId="LiveId" clId="{4E649C4E-C243-49D2-962D-D51266D1BD30}" dt="2024-11-13T10:30:18.981" v="8762"/>
          <ac:spMkLst>
            <pc:docMk/>
            <pc:sldMk cId="1320364235" sldId="263"/>
            <ac:spMk id="57" creationId="{95068B41-0F54-B4D5-702F-4D755F1A97DE}"/>
          </ac:spMkLst>
        </pc:spChg>
        <pc:spChg chg="mod">
          <ac:chgData name="Shivaraju Jayaram" userId="e16426695b5a63c5" providerId="LiveId" clId="{4E649C4E-C243-49D2-962D-D51266D1BD30}" dt="2024-11-13T10:30:18.981" v="8762"/>
          <ac:spMkLst>
            <pc:docMk/>
            <pc:sldMk cId="1320364235" sldId="263"/>
            <ac:spMk id="58" creationId="{849733CE-F853-9962-B50F-CE0A7663949F}"/>
          </ac:spMkLst>
        </pc:spChg>
        <pc:spChg chg="mod">
          <ac:chgData name="Shivaraju Jayaram" userId="e16426695b5a63c5" providerId="LiveId" clId="{4E649C4E-C243-49D2-962D-D51266D1BD30}" dt="2024-11-13T10:30:18.981" v="8762"/>
          <ac:spMkLst>
            <pc:docMk/>
            <pc:sldMk cId="1320364235" sldId="263"/>
            <ac:spMk id="59" creationId="{5F470395-779C-5D27-8A71-436396C68453}"/>
          </ac:spMkLst>
        </pc:spChg>
        <pc:spChg chg="mod">
          <ac:chgData name="Shivaraju Jayaram" userId="e16426695b5a63c5" providerId="LiveId" clId="{4E649C4E-C243-49D2-962D-D51266D1BD30}" dt="2024-11-13T10:30:18.981" v="8762"/>
          <ac:spMkLst>
            <pc:docMk/>
            <pc:sldMk cId="1320364235" sldId="263"/>
            <ac:spMk id="60" creationId="{DDC00303-9C73-D7B0-BF3E-2A7B3C92DE1E}"/>
          </ac:spMkLst>
        </pc:spChg>
        <pc:spChg chg="mod">
          <ac:chgData name="Shivaraju Jayaram" userId="e16426695b5a63c5" providerId="LiveId" clId="{4E649C4E-C243-49D2-962D-D51266D1BD30}" dt="2024-11-13T10:30:18.981" v="8762"/>
          <ac:spMkLst>
            <pc:docMk/>
            <pc:sldMk cId="1320364235" sldId="263"/>
            <ac:spMk id="61" creationId="{1C4C774B-52E8-1AEC-B726-0B3CA40DE045}"/>
          </ac:spMkLst>
        </pc:spChg>
        <pc:spChg chg="mod">
          <ac:chgData name="Shivaraju Jayaram" userId="e16426695b5a63c5" providerId="LiveId" clId="{4E649C4E-C243-49D2-962D-D51266D1BD30}" dt="2024-11-13T10:30:18.981" v="8762"/>
          <ac:spMkLst>
            <pc:docMk/>
            <pc:sldMk cId="1320364235" sldId="263"/>
            <ac:spMk id="62" creationId="{B36424E8-7C27-B6E4-A059-49535F050ED1}"/>
          </ac:spMkLst>
        </pc:spChg>
        <pc:spChg chg="mod">
          <ac:chgData name="Shivaraju Jayaram" userId="e16426695b5a63c5" providerId="LiveId" clId="{4E649C4E-C243-49D2-962D-D51266D1BD30}" dt="2024-11-13T10:30:18.981" v="8762"/>
          <ac:spMkLst>
            <pc:docMk/>
            <pc:sldMk cId="1320364235" sldId="263"/>
            <ac:spMk id="63" creationId="{A04F268D-36D6-9F6D-168A-49412FC68D16}"/>
          </ac:spMkLst>
        </pc:spChg>
        <pc:spChg chg="mod">
          <ac:chgData name="Shivaraju Jayaram" userId="e16426695b5a63c5" providerId="LiveId" clId="{4E649C4E-C243-49D2-962D-D51266D1BD30}" dt="2024-11-13T10:30:18.981" v="8762"/>
          <ac:spMkLst>
            <pc:docMk/>
            <pc:sldMk cId="1320364235" sldId="263"/>
            <ac:spMk id="64" creationId="{8B7AE20A-55FF-6B6F-E58A-240E53BDD3AC}"/>
          </ac:spMkLst>
        </pc:spChg>
        <pc:spChg chg="mod">
          <ac:chgData name="Shivaraju Jayaram" userId="e16426695b5a63c5" providerId="LiveId" clId="{4E649C4E-C243-49D2-962D-D51266D1BD30}" dt="2024-11-13T10:30:18.981" v="8762"/>
          <ac:spMkLst>
            <pc:docMk/>
            <pc:sldMk cId="1320364235" sldId="263"/>
            <ac:spMk id="65" creationId="{16316D47-6899-C010-4682-2D5E4C90BED5}"/>
          </ac:spMkLst>
        </pc:spChg>
        <pc:spChg chg="mod">
          <ac:chgData name="Shivaraju Jayaram" userId="e16426695b5a63c5" providerId="LiveId" clId="{4E649C4E-C243-49D2-962D-D51266D1BD30}" dt="2024-11-13T10:30:18.981" v="8762"/>
          <ac:spMkLst>
            <pc:docMk/>
            <pc:sldMk cId="1320364235" sldId="263"/>
            <ac:spMk id="66" creationId="{932B1655-491D-9E93-F02E-F40DC0D2DF21}"/>
          </ac:spMkLst>
        </pc:spChg>
        <pc:spChg chg="del mod topLvl">
          <ac:chgData name="Shivaraju Jayaram" userId="e16426695b5a63c5" providerId="LiveId" clId="{4E649C4E-C243-49D2-962D-D51266D1BD30}" dt="2024-11-13T10:17:00.792" v="8645" actId="478"/>
          <ac:spMkLst>
            <pc:docMk/>
            <pc:sldMk cId="1320364235" sldId="263"/>
            <ac:spMk id="67" creationId="{3DB78CA3-39D3-89D0-8F00-308FE03A330F}"/>
          </ac:spMkLst>
        </pc:spChg>
        <pc:spChg chg="del mod topLvl">
          <ac:chgData name="Shivaraju Jayaram" userId="e16426695b5a63c5" providerId="LiveId" clId="{4E649C4E-C243-49D2-962D-D51266D1BD30}" dt="2024-11-13T10:17:00.792" v="8645" actId="478"/>
          <ac:spMkLst>
            <pc:docMk/>
            <pc:sldMk cId="1320364235" sldId="263"/>
            <ac:spMk id="68" creationId="{03210A0B-EB59-6E10-AA18-85F4DC753A9A}"/>
          </ac:spMkLst>
        </pc:spChg>
        <pc:spChg chg="del mod topLvl">
          <ac:chgData name="Shivaraju Jayaram" userId="e16426695b5a63c5" providerId="LiveId" clId="{4E649C4E-C243-49D2-962D-D51266D1BD30}" dt="2024-11-13T10:17:00.792" v="8645" actId="478"/>
          <ac:spMkLst>
            <pc:docMk/>
            <pc:sldMk cId="1320364235" sldId="263"/>
            <ac:spMk id="69" creationId="{D0DB77A5-7B2E-E03B-7E4B-7C70272AD019}"/>
          </ac:spMkLst>
        </pc:spChg>
        <pc:spChg chg="mod">
          <ac:chgData name="Shivaraju Jayaram" userId="e16426695b5a63c5" providerId="LiveId" clId="{4E649C4E-C243-49D2-962D-D51266D1BD30}" dt="2024-11-12T12:49:26.407" v="757" actId="165"/>
          <ac:spMkLst>
            <pc:docMk/>
            <pc:sldMk cId="1320364235" sldId="263"/>
            <ac:spMk id="71" creationId="{F3441A79-5BD0-5C09-CC42-57B2A7636A07}"/>
          </ac:spMkLst>
        </pc:spChg>
        <pc:spChg chg="mod">
          <ac:chgData name="Shivaraju Jayaram" userId="e16426695b5a63c5" providerId="LiveId" clId="{4E649C4E-C243-49D2-962D-D51266D1BD30}" dt="2024-11-12T12:49:26.407" v="757" actId="165"/>
          <ac:spMkLst>
            <pc:docMk/>
            <pc:sldMk cId="1320364235" sldId="263"/>
            <ac:spMk id="72" creationId="{9882CD3A-6853-114D-F65B-FB1603417381}"/>
          </ac:spMkLst>
        </pc:spChg>
        <pc:spChg chg="mod">
          <ac:chgData name="Shivaraju Jayaram" userId="e16426695b5a63c5" providerId="LiveId" clId="{4E649C4E-C243-49D2-962D-D51266D1BD30}" dt="2024-11-12T12:49:26.407" v="757" actId="165"/>
          <ac:spMkLst>
            <pc:docMk/>
            <pc:sldMk cId="1320364235" sldId="263"/>
            <ac:spMk id="73" creationId="{8E349603-020C-1B01-250A-736BD52B919B}"/>
          </ac:spMkLst>
        </pc:spChg>
        <pc:spChg chg="mod">
          <ac:chgData name="Shivaraju Jayaram" userId="e16426695b5a63c5" providerId="LiveId" clId="{4E649C4E-C243-49D2-962D-D51266D1BD30}" dt="2024-11-12T12:49:26.407" v="757" actId="165"/>
          <ac:spMkLst>
            <pc:docMk/>
            <pc:sldMk cId="1320364235" sldId="263"/>
            <ac:spMk id="74" creationId="{62A0FE40-3AE8-C825-3AA9-9ADF41929569}"/>
          </ac:spMkLst>
        </pc:spChg>
        <pc:spChg chg="mod">
          <ac:chgData name="Shivaraju Jayaram" userId="e16426695b5a63c5" providerId="LiveId" clId="{4E649C4E-C243-49D2-962D-D51266D1BD30}" dt="2024-11-12T12:49:26.407" v="757" actId="165"/>
          <ac:spMkLst>
            <pc:docMk/>
            <pc:sldMk cId="1320364235" sldId="263"/>
            <ac:spMk id="75" creationId="{A387E1DE-B21F-DBDA-33FE-4FF70C505092}"/>
          </ac:spMkLst>
        </pc:spChg>
        <pc:spChg chg="del mod topLvl">
          <ac:chgData name="Shivaraju Jayaram" userId="e16426695b5a63c5" providerId="LiveId" clId="{4E649C4E-C243-49D2-962D-D51266D1BD30}" dt="2024-11-13T10:17:00.792" v="8645" actId="478"/>
          <ac:spMkLst>
            <pc:docMk/>
            <pc:sldMk cId="1320364235" sldId="263"/>
            <ac:spMk id="77" creationId="{E87A866F-9EE1-DB48-B91C-9AE359C33FD0}"/>
          </ac:spMkLst>
        </pc:spChg>
        <pc:spChg chg="del mod topLvl">
          <ac:chgData name="Shivaraju Jayaram" userId="e16426695b5a63c5" providerId="LiveId" clId="{4E649C4E-C243-49D2-962D-D51266D1BD30}" dt="2024-11-13T10:17:00.792" v="8645" actId="478"/>
          <ac:spMkLst>
            <pc:docMk/>
            <pc:sldMk cId="1320364235" sldId="263"/>
            <ac:spMk id="78" creationId="{9EFFD4C4-67C0-6FA0-DDE4-5B6F9660D6EC}"/>
          </ac:spMkLst>
        </pc:spChg>
        <pc:spChg chg="del mod topLvl">
          <ac:chgData name="Shivaraju Jayaram" userId="e16426695b5a63c5" providerId="LiveId" clId="{4E649C4E-C243-49D2-962D-D51266D1BD30}" dt="2024-11-13T10:17:00.792" v="8645" actId="478"/>
          <ac:spMkLst>
            <pc:docMk/>
            <pc:sldMk cId="1320364235" sldId="263"/>
            <ac:spMk id="79" creationId="{49E470A1-76CC-DD7F-B12F-9978FDB8B960}"/>
          </ac:spMkLst>
        </pc:spChg>
        <pc:spChg chg="del mod topLvl">
          <ac:chgData name="Shivaraju Jayaram" userId="e16426695b5a63c5" providerId="LiveId" clId="{4E649C4E-C243-49D2-962D-D51266D1BD30}" dt="2024-11-13T10:17:00.792" v="8645" actId="478"/>
          <ac:spMkLst>
            <pc:docMk/>
            <pc:sldMk cId="1320364235" sldId="263"/>
            <ac:spMk id="80" creationId="{A2292903-3498-9960-577C-580AD5F351AB}"/>
          </ac:spMkLst>
        </pc:spChg>
        <pc:spChg chg="del mod topLvl">
          <ac:chgData name="Shivaraju Jayaram" userId="e16426695b5a63c5" providerId="LiveId" clId="{4E649C4E-C243-49D2-962D-D51266D1BD30}" dt="2024-11-13T10:17:00.792" v="8645" actId="478"/>
          <ac:spMkLst>
            <pc:docMk/>
            <pc:sldMk cId="1320364235" sldId="263"/>
            <ac:spMk id="81" creationId="{04E2FDBD-401C-1ECC-D94E-A480151B58DD}"/>
          </ac:spMkLst>
        </pc:spChg>
        <pc:spChg chg="del mod topLvl">
          <ac:chgData name="Shivaraju Jayaram" userId="e16426695b5a63c5" providerId="LiveId" clId="{4E649C4E-C243-49D2-962D-D51266D1BD30}" dt="2024-11-13T10:17:00.792" v="8645" actId="478"/>
          <ac:spMkLst>
            <pc:docMk/>
            <pc:sldMk cId="1320364235" sldId="263"/>
            <ac:spMk id="83" creationId="{64EC4AF9-8118-40F9-B6A8-6F2A5F89E0B3}"/>
          </ac:spMkLst>
        </pc:spChg>
        <pc:spChg chg="del mod topLvl">
          <ac:chgData name="Shivaraju Jayaram" userId="e16426695b5a63c5" providerId="LiveId" clId="{4E649C4E-C243-49D2-962D-D51266D1BD30}" dt="2024-11-13T10:17:00.792" v="8645" actId="478"/>
          <ac:spMkLst>
            <pc:docMk/>
            <pc:sldMk cId="1320364235" sldId="263"/>
            <ac:spMk id="84" creationId="{16BA4261-3A5A-CD29-872E-8BA7E606F725}"/>
          </ac:spMkLst>
        </pc:spChg>
        <pc:spChg chg="del mod topLvl">
          <ac:chgData name="Shivaraju Jayaram" userId="e16426695b5a63c5" providerId="LiveId" clId="{4E649C4E-C243-49D2-962D-D51266D1BD30}" dt="2024-11-13T10:17:00.792" v="8645" actId="478"/>
          <ac:spMkLst>
            <pc:docMk/>
            <pc:sldMk cId="1320364235" sldId="263"/>
            <ac:spMk id="85" creationId="{EB46136B-F1C9-82C0-6970-5F56A6829F6E}"/>
          </ac:spMkLst>
        </pc:spChg>
        <pc:spChg chg="del mod topLvl">
          <ac:chgData name="Shivaraju Jayaram" userId="e16426695b5a63c5" providerId="LiveId" clId="{4E649C4E-C243-49D2-962D-D51266D1BD30}" dt="2024-11-13T10:17:00.792" v="8645" actId="478"/>
          <ac:spMkLst>
            <pc:docMk/>
            <pc:sldMk cId="1320364235" sldId="263"/>
            <ac:spMk id="86" creationId="{B42985A7-BC7D-8703-43A5-045144C81EA4}"/>
          </ac:spMkLst>
        </pc:spChg>
        <pc:spChg chg="del mod topLvl">
          <ac:chgData name="Shivaraju Jayaram" userId="e16426695b5a63c5" providerId="LiveId" clId="{4E649C4E-C243-49D2-962D-D51266D1BD30}" dt="2024-11-13T10:17:00.792" v="8645" actId="478"/>
          <ac:spMkLst>
            <pc:docMk/>
            <pc:sldMk cId="1320364235" sldId="263"/>
            <ac:spMk id="87" creationId="{E3FF8739-0D19-4844-E598-5EC661CE3EC6}"/>
          </ac:spMkLst>
        </pc:spChg>
        <pc:spChg chg="mod">
          <ac:chgData name="Shivaraju Jayaram" userId="e16426695b5a63c5" providerId="LiveId" clId="{4E649C4E-C243-49D2-962D-D51266D1BD30}" dt="2024-11-12T12:49:26.407" v="757" actId="165"/>
          <ac:spMkLst>
            <pc:docMk/>
            <pc:sldMk cId="1320364235" sldId="263"/>
            <ac:spMk id="89" creationId="{D61C41D4-3965-2D5A-23D7-D1DB5FBF59D5}"/>
          </ac:spMkLst>
        </pc:spChg>
        <pc:spChg chg="mod">
          <ac:chgData name="Shivaraju Jayaram" userId="e16426695b5a63c5" providerId="LiveId" clId="{4E649C4E-C243-49D2-962D-D51266D1BD30}" dt="2024-11-12T12:49:26.407" v="757" actId="165"/>
          <ac:spMkLst>
            <pc:docMk/>
            <pc:sldMk cId="1320364235" sldId="263"/>
            <ac:spMk id="90" creationId="{AC40A6A0-56BB-076E-3628-89BD5CF31163}"/>
          </ac:spMkLst>
        </pc:spChg>
        <pc:spChg chg="mod">
          <ac:chgData name="Shivaraju Jayaram" userId="e16426695b5a63c5" providerId="LiveId" clId="{4E649C4E-C243-49D2-962D-D51266D1BD30}" dt="2024-11-12T12:49:26.407" v="757" actId="165"/>
          <ac:spMkLst>
            <pc:docMk/>
            <pc:sldMk cId="1320364235" sldId="263"/>
            <ac:spMk id="91" creationId="{1B967EC6-2305-574D-5BE2-CA07B719A027}"/>
          </ac:spMkLst>
        </pc:spChg>
        <pc:spChg chg="mod">
          <ac:chgData name="Shivaraju Jayaram" userId="e16426695b5a63c5" providerId="LiveId" clId="{4E649C4E-C243-49D2-962D-D51266D1BD30}" dt="2024-11-12T12:49:26.407" v="757" actId="165"/>
          <ac:spMkLst>
            <pc:docMk/>
            <pc:sldMk cId="1320364235" sldId="263"/>
            <ac:spMk id="92" creationId="{EB8B079E-B199-00D7-3614-F18DA4D862FB}"/>
          </ac:spMkLst>
        </pc:spChg>
        <pc:spChg chg="mod">
          <ac:chgData name="Shivaraju Jayaram" userId="e16426695b5a63c5" providerId="LiveId" clId="{4E649C4E-C243-49D2-962D-D51266D1BD30}" dt="2024-11-12T12:49:26.407" v="757" actId="165"/>
          <ac:spMkLst>
            <pc:docMk/>
            <pc:sldMk cId="1320364235" sldId="263"/>
            <ac:spMk id="93" creationId="{02830BFC-3016-44BF-768C-0F0B182EA30E}"/>
          </ac:spMkLst>
        </pc:spChg>
        <pc:spChg chg="del mod topLvl">
          <ac:chgData name="Shivaraju Jayaram" userId="e16426695b5a63c5" providerId="LiveId" clId="{4E649C4E-C243-49D2-962D-D51266D1BD30}" dt="2024-11-13T10:17:00.792" v="8645" actId="478"/>
          <ac:spMkLst>
            <pc:docMk/>
            <pc:sldMk cId="1320364235" sldId="263"/>
            <ac:spMk id="95" creationId="{29326EBB-5025-6AA5-B18E-FF92C73D2658}"/>
          </ac:spMkLst>
        </pc:spChg>
        <pc:spChg chg="del mod topLvl">
          <ac:chgData name="Shivaraju Jayaram" userId="e16426695b5a63c5" providerId="LiveId" clId="{4E649C4E-C243-49D2-962D-D51266D1BD30}" dt="2024-11-13T10:17:00.792" v="8645" actId="478"/>
          <ac:spMkLst>
            <pc:docMk/>
            <pc:sldMk cId="1320364235" sldId="263"/>
            <ac:spMk id="96" creationId="{920343B9-3D20-7C1E-171F-6E22187F4BCF}"/>
          </ac:spMkLst>
        </pc:spChg>
        <pc:spChg chg="del mod topLvl">
          <ac:chgData name="Shivaraju Jayaram" userId="e16426695b5a63c5" providerId="LiveId" clId="{4E649C4E-C243-49D2-962D-D51266D1BD30}" dt="2024-11-13T10:17:00.792" v="8645" actId="478"/>
          <ac:spMkLst>
            <pc:docMk/>
            <pc:sldMk cId="1320364235" sldId="263"/>
            <ac:spMk id="97" creationId="{0D347E4F-B57A-603D-C318-7C410553E298}"/>
          </ac:spMkLst>
        </pc:spChg>
        <pc:spChg chg="del mod topLvl">
          <ac:chgData name="Shivaraju Jayaram" userId="e16426695b5a63c5" providerId="LiveId" clId="{4E649C4E-C243-49D2-962D-D51266D1BD30}" dt="2024-11-13T10:17:00.792" v="8645" actId="478"/>
          <ac:spMkLst>
            <pc:docMk/>
            <pc:sldMk cId="1320364235" sldId="263"/>
            <ac:spMk id="98" creationId="{9463AD63-58B8-0301-9ABD-6E238066C27E}"/>
          </ac:spMkLst>
        </pc:spChg>
        <pc:spChg chg="del mod topLvl">
          <ac:chgData name="Shivaraju Jayaram" userId="e16426695b5a63c5" providerId="LiveId" clId="{4E649C4E-C243-49D2-962D-D51266D1BD30}" dt="2024-11-13T10:17:00.792" v="8645" actId="478"/>
          <ac:spMkLst>
            <pc:docMk/>
            <pc:sldMk cId="1320364235" sldId="263"/>
            <ac:spMk id="99" creationId="{7FD278AF-32C7-7071-A63A-29AF4728ED3E}"/>
          </ac:spMkLst>
        </pc:spChg>
        <pc:spChg chg="del mod topLvl">
          <ac:chgData name="Shivaraju Jayaram" userId="e16426695b5a63c5" providerId="LiveId" clId="{4E649C4E-C243-49D2-962D-D51266D1BD30}" dt="2024-11-13T10:17:00.792" v="8645" actId="478"/>
          <ac:spMkLst>
            <pc:docMk/>
            <pc:sldMk cId="1320364235" sldId="263"/>
            <ac:spMk id="101" creationId="{2BE56015-E49A-2246-8430-B0D27934C004}"/>
          </ac:spMkLst>
        </pc:spChg>
        <pc:spChg chg="del mod topLvl">
          <ac:chgData name="Shivaraju Jayaram" userId="e16426695b5a63c5" providerId="LiveId" clId="{4E649C4E-C243-49D2-962D-D51266D1BD30}" dt="2024-11-13T10:17:00.792" v="8645" actId="478"/>
          <ac:spMkLst>
            <pc:docMk/>
            <pc:sldMk cId="1320364235" sldId="263"/>
            <ac:spMk id="102" creationId="{E717C2F9-B2ED-9C73-CDA1-C9C8D3919429}"/>
          </ac:spMkLst>
        </pc:spChg>
        <pc:spChg chg="del mod topLvl">
          <ac:chgData name="Shivaraju Jayaram" userId="e16426695b5a63c5" providerId="LiveId" clId="{4E649C4E-C243-49D2-962D-D51266D1BD30}" dt="2024-11-13T10:17:00.792" v="8645" actId="478"/>
          <ac:spMkLst>
            <pc:docMk/>
            <pc:sldMk cId="1320364235" sldId="263"/>
            <ac:spMk id="103" creationId="{C83A9380-3F10-6D65-6A2C-6A357EFD7CF7}"/>
          </ac:spMkLst>
        </pc:spChg>
        <pc:spChg chg="del mod topLvl">
          <ac:chgData name="Shivaraju Jayaram" userId="e16426695b5a63c5" providerId="LiveId" clId="{4E649C4E-C243-49D2-962D-D51266D1BD30}" dt="2024-11-13T10:17:00.792" v="8645" actId="478"/>
          <ac:spMkLst>
            <pc:docMk/>
            <pc:sldMk cId="1320364235" sldId="263"/>
            <ac:spMk id="104" creationId="{B45FE993-5616-951F-2462-3DA752E428DD}"/>
          </ac:spMkLst>
        </pc:spChg>
        <pc:spChg chg="mod">
          <ac:chgData name="Shivaraju Jayaram" userId="e16426695b5a63c5" providerId="LiveId" clId="{4E649C4E-C243-49D2-962D-D51266D1BD30}" dt="2024-11-12T12:49:26.407" v="757" actId="165"/>
          <ac:spMkLst>
            <pc:docMk/>
            <pc:sldMk cId="1320364235" sldId="263"/>
            <ac:spMk id="106" creationId="{3B0E19C9-FBD8-1FE6-A0FA-D39F73110D45}"/>
          </ac:spMkLst>
        </pc:spChg>
        <pc:spChg chg="mod">
          <ac:chgData name="Shivaraju Jayaram" userId="e16426695b5a63c5" providerId="LiveId" clId="{4E649C4E-C243-49D2-962D-D51266D1BD30}" dt="2024-11-12T12:49:26.407" v="757" actId="165"/>
          <ac:spMkLst>
            <pc:docMk/>
            <pc:sldMk cId="1320364235" sldId="263"/>
            <ac:spMk id="107" creationId="{657ABB39-2951-CAEA-105B-A4B19F0646AA}"/>
          </ac:spMkLst>
        </pc:spChg>
        <pc:spChg chg="mod">
          <ac:chgData name="Shivaraju Jayaram" userId="e16426695b5a63c5" providerId="LiveId" clId="{4E649C4E-C243-49D2-962D-D51266D1BD30}" dt="2024-11-12T12:49:26.407" v="757" actId="165"/>
          <ac:spMkLst>
            <pc:docMk/>
            <pc:sldMk cId="1320364235" sldId="263"/>
            <ac:spMk id="108" creationId="{03233EF6-4D2D-98CC-8079-9275F562B967}"/>
          </ac:spMkLst>
        </pc:spChg>
        <pc:spChg chg="mod">
          <ac:chgData name="Shivaraju Jayaram" userId="e16426695b5a63c5" providerId="LiveId" clId="{4E649C4E-C243-49D2-962D-D51266D1BD30}" dt="2024-11-12T12:49:26.407" v="757" actId="165"/>
          <ac:spMkLst>
            <pc:docMk/>
            <pc:sldMk cId="1320364235" sldId="263"/>
            <ac:spMk id="109" creationId="{BA3F6402-07EC-5337-F50E-60B51BDD63A2}"/>
          </ac:spMkLst>
        </pc:spChg>
        <pc:spChg chg="mod">
          <ac:chgData name="Shivaraju Jayaram" userId="e16426695b5a63c5" providerId="LiveId" clId="{4E649C4E-C243-49D2-962D-D51266D1BD30}" dt="2024-11-12T12:49:26.407" v="757" actId="165"/>
          <ac:spMkLst>
            <pc:docMk/>
            <pc:sldMk cId="1320364235" sldId="263"/>
            <ac:spMk id="111" creationId="{A09EB651-475B-7776-CF00-B76E14C66FB4}"/>
          </ac:spMkLst>
        </pc:spChg>
        <pc:spChg chg="mod">
          <ac:chgData name="Shivaraju Jayaram" userId="e16426695b5a63c5" providerId="LiveId" clId="{4E649C4E-C243-49D2-962D-D51266D1BD30}" dt="2024-11-12T12:49:26.407" v="757" actId="165"/>
          <ac:spMkLst>
            <pc:docMk/>
            <pc:sldMk cId="1320364235" sldId="263"/>
            <ac:spMk id="112" creationId="{AF498CDF-1360-8BF2-23F9-BE7CB78F5C53}"/>
          </ac:spMkLst>
        </pc:spChg>
        <pc:spChg chg="mod">
          <ac:chgData name="Shivaraju Jayaram" userId="e16426695b5a63c5" providerId="LiveId" clId="{4E649C4E-C243-49D2-962D-D51266D1BD30}" dt="2024-11-12T12:49:26.407" v="757" actId="165"/>
          <ac:spMkLst>
            <pc:docMk/>
            <pc:sldMk cId="1320364235" sldId="263"/>
            <ac:spMk id="113" creationId="{853E3600-AED0-903F-F0ED-6DEB475D2B97}"/>
          </ac:spMkLst>
        </pc:spChg>
        <pc:spChg chg="mod">
          <ac:chgData name="Shivaraju Jayaram" userId="e16426695b5a63c5" providerId="LiveId" clId="{4E649C4E-C243-49D2-962D-D51266D1BD30}" dt="2024-11-12T12:49:26.407" v="757" actId="165"/>
          <ac:spMkLst>
            <pc:docMk/>
            <pc:sldMk cId="1320364235" sldId="263"/>
            <ac:spMk id="114" creationId="{0DE8FB0F-B1E0-7034-6A1A-5B10C76B8940}"/>
          </ac:spMkLst>
        </pc:spChg>
        <pc:spChg chg="mod">
          <ac:chgData name="Shivaraju Jayaram" userId="e16426695b5a63c5" providerId="LiveId" clId="{4E649C4E-C243-49D2-962D-D51266D1BD30}" dt="2024-11-12T12:49:26.407" v="757" actId="165"/>
          <ac:spMkLst>
            <pc:docMk/>
            <pc:sldMk cId="1320364235" sldId="263"/>
            <ac:spMk id="115" creationId="{C06681EE-39F6-9B5B-DF29-F5BFFCA1F512}"/>
          </ac:spMkLst>
        </pc:spChg>
        <pc:spChg chg="mod">
          <ac:chgData name="Shivaraju Jayaram" userId="e16426695b5a63c5" providerId="LiveId" clId="{4E649C4E-C243-49D2-962D-D51266D1BD30}" dt="2024-11-12T12:49:26.407" v="757" actId="165"/>
          <ac:spMkLst>
            <pc:docMk/>
            <pc:sldMk cId="1320364235" sldId="263"/>
            <ac:spMk id="117" creationId="{C769C0E3-DC4E-F316-B59B-BAFAC18B3C59}"/>
          </ac:spMkLst>
        </pc:spChg>
        <pc:spChg chg="mod">
          <ac:chgData name="Shivaraju Jayaram" userId="e16426695b5a63c5" providerId="LiveId" clId="{4E649C4E-C243-49D2-962D-D51266D1BD30}" dt="2024-11-12T12:49:26.407" v="757" actId="165"/>
          <ac:spMkLst>
            <pc:docMk/>
            <pc:sldMk cId="1320364235" sldId="263"/>
            <ac:spMk id="118" creationId="{FA39CEC0-A722-EE93-3E81-7053CC372F6E}"/>
          </ac:spMkLst>
        </pc:spChg>
        <pc:spChg chg="mod">
          <ac:chgData name="Shivaraju Jayaram" userId="e16426695b5a63c5" providerId="LiveId" clId="{4E649C4E-C243-49D2-962D-D51266D1BD30}" dt="2024-11-12T12:49:26.407" v="757" actId="165"/>
          <ac:spMkLst>
            <pc:docMk/>
            <pc:sldMk cId="1320364235" sldId="263"/>
            <ac:spMk id="119" creationId="{DB667CD1-74F5-157E-307A-DBB9AD1D0AEB}"/>
          </ac:spMkLst>
        </pc:spChg>
        <pc:spChg chg="mod">
          <ac:chgData name="Shivaraju Jayaram" userId="e16426695b5a63c5" providerId="LiveId" clId="{4E649C4E-C243-49D2-962D-D51266D1BD30}" dt="2024-11-12T12:49:26.407" v="757" actId="165"/>
          <ac:spMkLst>
            <pc:docMk/>
            <pc:sldMk cId="1320364235" sldId="263"/>
            <ac:spMk id="120" creationId="{AAE5D448-F93B-4E90-B752-8CF1F8C91411}"/>
          </ac:spMkLst>
        </pc:spChg>
        <pc:spChg chg="mod">
          <ac:chgData name="Shivaraju Jayaram" userId="e16426695b5a63c5" providerId="LiveId" clId="{4E649C4E-C243-49D2-962D-D51266D1BD30}" dt="2024-11-12T12:49:26.407" v="757" actId="165"/>
          <ac:spMkLst>
            <pc:docMk/>
            <pc:sldMk cId="1320364235" sldId="263"/>
            <ac:spMk id="121" creationId="{20800111-032B-5CAB-9F0E-CB5E935109E6}"/>
          </ac:spMkLst>
        </pc:spChg>
        <pc:spChg chg="mod">
          <ac:chgData name="Shivaraju Jayaram" userId="e16426695b5a63c5" providerId="LiveId" clId="{4E649C4E-C243-49D2-962D-D51266D1BD30}" dt="2024-11-12T12:49:26.407" v="757" actId="165"/>
          <ac:spMkLst>
            <pc:docMk/>
            <pc:sldMk cId="1320364235" sldId="263"/>
            <ac:spMk id="123" creationId="{C2E8DA28-55A7-AB63-1B2F-04507C1B14D6}"/>
          </ac:spMkLst>
        </pc:spChg>
        <pc:spChg chg="mod">
          <ac:chgData name="Shivaraju Jayaram" userId="e16426695b5a63c5" providerId="LiveId" clId="{4E649C4E-C243-49D2-962D-D51266D1BD30}" dt="2024-11-12T12:49:26.407" v="757" actId="165"/>
          <ac:spMkLst>
            <pc:docMk/>
            <pc:sldMk cId="1320364235" sldId="263"/>
            <ac:spMk id="124" creationId="{C6CF0AE9-3229-A372-8BEC-203056BBF761}"/>
          </ac:spMkLst>
        </pc:spChg>
        <pc:spChg chg="mod">
          <ac:chgData name="Shivaraju Jayaram" userId="e16426695b5a63c5" providerId="LiveId" clId="{4E649C4E-C243-49D2-962D-D51266D1BD30}" dt="2024-11-12T12:49:26.407" v="757" actId="165"/>
          <ac:spMkLst>
            <pc:docMk/>
            <pc:sldMk cId="1320364235" sldId="263"/>
            <ac:spMk id="125" creationId="{7D623250-96C4-CDCA-C626-5F1397E31986}"/>
          </ac:spMkLst>
        </pc:spChg>
        <pc:spChg chg="mod">
          <ac:chgData name="Shivaraju Jayaram" userId="e16426695b5a63c5" providerId="LiveId" clId="{4E649C4E-C243-49D2-962D-D51266D1BD30}" dt="2024-11-12T12:49:26.407" v="757" actId="165"/>
          <ac:spMkLst>
            <pc:docMk/>
            <pc:sldMk cId="1320364235" sldId="263"/>
            <ac:spMk id="126" creationId="{C7D023CB-D9CE-D859-FAAC-9DA26087B9CD}"/>
          </ac:spMkLst>
        </pc:spChg>
        <pc:spChg chg="mod">
          <ac:chgData name="Shivaraju Jayaram" userId="e16426695b5a63c5" providerId="LiveId" clId="{4E649C4E-C243-49D2-962D-D51266D1BD30}" dt="2024-11-12T12:49:26.407" v="757" actId="165"/>
          <ac:spMkLst>
            <pc:docMk/>
            <pc:sldMk cId="1320364235" sldId="263"/>
            <ac:spMk id="127" creationId="{4A42B96C-6290-E6FB-0E91-5A6E0AE04AF8}"/>
          </ac:spMkLst>
        </pc:spChg>
        <pc:spChg chg="mod">
          <ac:chgData name="Shivaraju Jayaram" userId="e16426695b5a63c5" providerId="LiveId" clId="{4E649C4E-C243-49D2-962D-D51266D1BD30}" dt="2024-11-13T10:30:18.981" v="8762"/>
          <ac:spMkLst>
            <pc:docMk/>
            <pc:sldMk cId="1320364235" sldId="263"/>
            <ac:spMk id="128" creationId="{BB12D913-39B0-8B53-3D73-DC030396A456}"/>
          </ac:spMkLst>
        </pc:spChg>
        <pc:spChg chg="mod">
          <ac:chgData name="Shivaraju Jayaram" userId="e16426695b5a63c5" providerId="LiveId" clId="{4E649C4E-C243-49D2-962D-D51266D1BD30}" dt="2024-11-13T10:30:18.981" v="8762"/>
          <ac:spMkLst>
            <pc:docMk/>
            <pc:sldMk cId="1320364235" sldId="263"/>
            <ac:spMk id="129" creationId="{763443AE-2F9F-8420-FD7B-911FBFE9520F}"/>
          </ac:spMkLst>
        </pc:spChg>
        <pc:spChg chg="mod">
          <ac:chgData name="Shivaraju Jayaram" userId="e16426695b5a63c5" providerId="LiveId" clId="{4E649C4E-C243-49D2-962D-D51266D1BD30}" dt="2024-11-13T10:30:18.981" v="8762"/>
          <ac:spMkLst>
            <pc:docMk/>
            <pc:sldMk cId="1320364235" sldId="263"/>
            <ac:spMk id="130" creationId="{C9B8FE24-AE32-35B9-BCFD-F475C6498701}"/>
          </ac:spMkLst>
        </pc:spChg>
        <pc:spChg chg="mod">
          <ac:chgData name="Shivaraju Jayaram" userId="e16426695b5a63c5" providerId="LiveId" clId="{4E649C4E-C243-49D2-962D-D51266D1BD30}" dt="2024-11-13T10:30:18.981" v="8762"/>
          <ac:spMkLst>
            <pc:docMk/>
            <pc:sldMk cId="1320364235" sldId="263"/>
            <ac:spMk id="131" creationId="{7834C435-A1D6-2111-E340-161581279485}"/>
          </ac:spMkLst>
        </pc:spChg>
        <pc:spChg chg="mod">
          <ac:chgData name="Shivaraju Jayaram" userId="e16426695b5a63c5" providerId="LiveId" clId="{4E649C4E-C243-49D2-962D-D51266D1BD30}" dt="2024-11-13T10:30:18.981" v="8762"/>
          <ac:spMkLst>
            <pc:docMk/>
            <pc:sldMk cId="1320364235" sldId="263"/>
            <ac:spMk id="132" creationId="{7F7BBA99-211F-C5B0-F0F3-C7813BCB454E}"/>
          </ac:spMkLst>
        </pc:spChg>
        <pc:spChg chg="mod">
          <ac:chgData name="Shivaraju Jayaram" userId="e16426695b5a63c5" providerId="LiveId" clId="{4E649C4E-C243-49D2-962D-D51266D1BD30}" dt="2024-11-13T10:30:18.981" v="8762"/>
          <ac:spMkLst>
            <pc:docMk/>
            <pc:sldMk cId="1320364235" sldId="263"/>
            <ac:spMk id="133" creationId="{6F5F8F4B-DEF7-DBCE-2F50-F79269B1F8C1}"/>
          </ac:spMkLst>
        </pc:spChg>
        <pc:spChg chg="mod topLvl">
          <ac:chgData name="Shivaraju Jayaram" userId="e16426695b5a63c5" providerId="LiveId" clId="{4E649C4E-C243-49D2-962D-D51266D1BD30}" dt="2024-11-13T11:28:38.149" v="9018" actId="165"/>
          <ac:spMkLst>
            <pc:docMk/>
            <pc:sldMk cId="1320364235" sldId="263"/>
            <ac:spMk id="135" creationId="{6EDC5680-942A-CC1F-B7E2-1820F49C227A}"/>
          </ac:spMkLst>
        </pc:spChg>
        <pc:spChg chg="mod">
          <ac:chgData name="Shivaraju Jayaram" userId="e16426695b5a63c5" providerId="LiveId" clId="{4E649C4E-C243-49D2-962D-D51266D1BD30}" dt="2024-11-13T11:28:38.149" v="9018" actId="165"/>
          <ac:spMkLst>
            <pc:docMk/>
            <pc:sldMk cId="1320364235" sldId="263"/>
            <ac:spMk id="146" creationId="{D3DFEA31-1E52-9728-C9A1-C9030631A770}"/>
          </ac:spMkLst>
        </pc:spChg>
        <pc:spChg chg="mod">
          <ac:chgData name="Shivaraju Jayaram" userId="e16426695b5a63c5" providerId="LiveId" clId="{4E649C4E-C243-49D2-962D-D51266D1BD30}" dt="2024-11-13T11:28:38.149" v="9018" actId="165"/>
          <ac:spMkLst>
            <pc:docMk/>
            <pc:sldMk cId="1320364235" sldId="263"/>
            <ac:spMk id="147" creationId="{FF03D311-91CC-FDEA-6DDF-65EAF1A814C9}"/>
          </ac:spMkLst>
        </pc:spChg>
        <pc:spChg chg="mod">
          <ac:chgData name="Shivaraju Jayaram" userId="e16426695b5a63c5" providerId="LiveId" clId="{4E649C4E-C243-49D2-962D-D51266D1BD30}" dt="2024-11-13T11:28:38.149" v="9018" actId="165"/>
          <ac:spMkLst>
            <pc:docMk/>
            <pc:sldMk cId="1320364235" sldId="263"/>
            <ac:spMk id="148" creationId="{C3D72F97-66B3-9B2B-373F-D00499027B5A}"/>
          </ac:spMkLst>
        </pc:spChg>
        <pc:spChg chg="mod">
          <ac:chgData name="Shivaraju Jayaram" userId="e16426695b5a63c5" providerId="LiveId" clId="{4E649C4E-C243-49D2-962D-D51266D1BD30}" dt="2024-11-13T11:28:38.149" v="9018" actId="165"/>
          <ac:spMkLst>
            <pc:docMk/>
            <pc:sldMk cId="1320364235" sldId="263"/>
            <ac:spMk id="149" creationId="{036F14A6-1BB0-AEC8-28E6-B73D85D5370E}"/>
          </ac:spMkLst>
        </pc:spChg>
        <pc:spChg chg="mod">
          <ac:chgData name="Shivaraju Jayaram" userId="e16426695b5a63c5" providerId="LiveId" clId="{4E649C4E-C243-49D2-962D-D51266D1BD30}" dt="2024-11-13T11:28:38.149" v="9018" actId="165"/>
          <ac:spMkLst>
            <pc:docMk/>
            <pc:sldMk cId="1320364235" sldId="263"/>
            <ac:spMk id="150" creationId="{BF36B058-B548-1607-D9C9-0652AF336A53}"/>
          </ac:spMkLst>
        </pc:spChg>
        <pc:spChg chg="mod">
          <ac:chgData name="Shivaraju Jayaram" userId="e16426695b5a63c5" providerId="LiveId" clId="{4E649C4E-C243-49D2-962D-D51266D1BD30}" dt="2024-11-13T11:28:38.149" v="9018" actId="165"/>
          <ac:spMkLst>
            <pc:docMk/>
            <pc:sldMk cId="1320364235" sldId="263"/>
            <ac:spMk id="151" creationId="{C1B755A0-C3D1-37A5-1647-C78845C39DC4}"/>
          </ac:spMkLst>
        </pc:spChg>
        <pc:spChg chg="mod">
          <ac:chgData name="Shivaraju Jayaram" userId="e16426695b5a63c5" providerId="LiveId" clId="{4E649C4E-C243-49D2-962D-D51266D1BD30}" dt="2024-11-13T11:28:38.149" v="9018" actId="165"/>
          <ac:spMkLst>
            <pc:docMk/>
            <pc:sldMk cId="1320364235" sldId="263"/>
            <ac:spMk id="152" creationId="{A8FBB808-47D1-DBBE-EC91-DEEF2AC74A2A}"/>
          </ac:spMkLst>
        </pc:spChg>
        <pc:spChg chg="mod">
          <ac:chgData name="Shivaraju Jayaram" userId="e16426695b5a63c5" providerId="LiveId" clId="{4E649C4E-C243-49D2-962D-D51266D1BD30}" dt="2024-11-13T11:28:38.149" v="9018" actId="165"/>
          <ac:spMkLst>
            <pc:docMk/>
            <pc:sldMk cId="1320364235" sldId="263"/>
            <ac:spMk id="153" creationId="{8B5FAC24-F427-AB74-91A4-86A012E31C4F}"/>
          </ac:spMkLst>
        </pc:spChg>
        <pc:spChg chg="mod">
          <ac:chgData name="Shivaraju Jayaram" userId="e16426695b5a63c5" providerId="LiveId" clId="{4E649C4E-C243-49D2-962D-D51266D1BD30}" dt="2024-11-13T11:28:38.149" v="9018" actId="165"/>
          <ac:spMkLst>
            <pc:docMk/>
            <pc:sldMk cId="1320364235" sldId="263"/>
            <ac:spMk id="154" creationId="{A8F26F65-9807-C782-6732-F1CB10B3C5D7}"/>
          </ac:spMkLst>
        </pc:spChg>
        <pc:spChg chg="mod">
          <ac:chgData name="Shivaraju Jayaram" userId="e16426695b5a63c5" providerId="LiveId" clId="{4E649C4E-C243-49D2-962D-D51266D1BD30}" dt="2024-11-13T11:28:38.149" v="9018" actId="165"/>
          <ac:spMkLst>
            <pc:docMk/>
            <pc:sldMk cId="1320364235" sldId="263"/>
            <ac:spMk id="155" creationId="{1343479F-234A-6E67-C62A-34B525F7DC29}"/>
          </ac:spMkLst>
        </pc:spChg>
        <pc:spChg chg="mod">
          <ac:chgData name="Shivaraju Jayaram" userId="e16426695b5a63c5" providerId="LiveId" clId="{4E649C4E-C243-49D2-962D-D51266D1BD30}" dt="2024-11-13T11:28:38.149" v="9018" actId="165"/>
          <ac:spMkLst>
            <pc:docMk/>
            <pc:sldMk cId="1320364235" sldId="263"/>
            <ac:spMk id="156" creationId="{634CE883-9B87-E5E3-2C19-90D983F7C780}"/>
          </ac:spMkLst>
        </pc:spChg>
        <pc:spChg chg="mod">
          <ac:chgData name="Shivaraju Jayaram" userId="e16426695b5a63c5" providerId="LiveId" clId="{4E649C4E-C243-49D2-962D-D51266D1BD30}" dt="2024-11-13T11:28:38.149" v="9018" actId="165"/>
          <ac:spMkLst>
            <pc:docMk/>
            <pc:sldMk cId="1320364235" sldId="263"/>
            <ac:spMk id="157" creationId="{6B912B8C-6AA6-6EED-7064-D9886A97363E}"/>
          </ac:spMkLst>
        </pc:spChg>
        <pc:spChg chg="mod">
          <ac:chgData name="Shivaraju Jayaram" userId="e16426695b5a63c5" providerId="LiveId" clId="{4E649C4E-C243-49D2-962D-D51266D1BD30}" dt="2024-11-13T11:28:38.149" v="9018" actId="165"/>
          <ac:spMkLst>
            <pc:docMk/>
            <pc:sldMk cId="1320364235" sldId="263"/>
            <ac:spMk id="158" creationId="{E1CC6463-8FCF-F29D-A742-9D2A39C8CA05}"/>
          </ac:spMkLst>
        </pc:spChg>
        <pc:spChg chg="mod">
          <ac:chgData name="Shivaraju Jayaram" userId="e16426695b5a63c5" providerId="LiveId" clId="{4E649C4E-C243-49D2-962D-D51266D1BD30}" dt="2024-11-13T11:28:38.149" v="9018" actId="165"/>
          <ac:spMkLst>
            <pc:docMk/>
            <pc:sldMk cId="1320364235" sldId="263"/>
            <ac:spMk id="159" creationId="{3A153516-4497-3350-775D-AA2E264E8976}"/>
          </ac:spMkLst>
        </pc:spChg>
        <pc:spChg chg="mod">
          <ac:chgData name="Shivaraju Jayaram" userId="e16426695b5a63c5" providerId="LiveId" clId="{4E649C4E-C243-49D2-962D-D51266D1BD30}" dt="2024-11-13T11:28:38.149" v="9018" actId="165"/>
          <ac:spMkLst>
            <pc:docMk/>
            <pc:sldMk cId="1320364235" sldId="263"/>
            <ac:spMk id="160" creationId="{1F4F5755-277A-9650-1524-37D7F8FBB8CC}"/>
          </ac:spMkLst>
        </pc:spChg>
        <pc:spChg chg="mod">
          <ac:chgData name="Shivaraju Jayaram" userId="e16426695b5a63c5" providerId="LiveId" clId="{4E649C4E-C243-49D2-962D-D51266D1BD30}" dt="2024-11-13T11:28:38.149" v="9018" actId="165"/>
          <ac:spMkLst>
            <pc:docMk/>
            <pc:sldMk cId="1320364235" sldId="263"/>
            <ac:spMk id="161" creationId="{B6367637-9358-39D5-4546-D37CA665671E}"/>
          </ac:spMkLst>
        </pc:spChg>
        <pc:spChg chg="mod">
          <ac:chgData name="Shivaraju Jayaram" userId="e16426695b5a63c5" providerId="LiveId" clId="{4E649C4E-C243-49D2-962D-D51266D1BD30}" dt="2024-11-13T11:28:38.149" v="9018" actId="165"/>
          <ac:spMkLst>
            <pc:docMk/>
            <pc:sldMk cId="1320364235" sldId="263"/>
            <ac:spMk id="162" creationId="{C0DE1BAB-7C5D-F37F-F9FD-32832F27FBEC}"/>
          </ac:spMkLst>
        </pc:spChg>
        <pc:spChg chg="mod">
          <ac:chgData name="Shivaraju Jayaram" userId="e16426695b5a63c5" providerId="LiveId" clId="{4E649C4E-C243-49D2-962D-D51266D1BD30}" dt="2024-11-13T11:28:38.149" v="9018" actId="165"/>
          <ac:spMkLst>
            <pc:docMk/>
            <pc:sldMk cId="1320364235" sldId="263"/>
            <ac:spMk id="163" creationId="{665A3C78-635C-84D0-306E-EAB48EA9DB43}"/>
          </ac:spMkLst>
        </pc:spChg>
        <pc:spChg chg="mod">
          <ac:chgData name="Shivaraju Jayaram" userId="e16426695b5a63c5" providerId="LiveId" clId="{4E649C4E-C243-49D2-962D-D51266D1BD30}" dt="2024-11-13T11:28:38.149" v="9018" actId="165"/>
          <ac:spMkLst>
            <pc:docMk/>
            <pc:sldMk cId="1320364235" sldId="263"/>
            <ac:spMk id="164" creationId="{CA128977-5768-4F3D-3DC0-2C8B5672009E}"/>
          </ac:spMkLst>
        </pc:spChg>
        <pc:spChg chg="mod">
          <ac:chgData name="Shivaraju Jayaram" userId="e16426695b5a63c5" providerId="LiveId" clId="{4E649C4E-C243-49D2-962D-D51266D1BD30}" dt="2024-11-13T11:28:38.149" v="9018" actId="165"/>
          <ac:spMkLst>
            <pc:docMk/>
            <pc:sldMk cId="1320364235" sldId="263"/>
            <ac:spMk id="165" creationId="{44FAFF63-7D8E-6ADC-7660-80D1A374349A}"/>
          </ac:spMkLst>
        </pc:spChg>
        <pc:spChg chg="mod">
          <ac:chgData name="Shivaraju Jayaram" userId="e16426695b5a63c5" providerId="LiveId" clId="{4E649C4E-C243-49D2-962D-D51266D1BD30}" dt="2024-11-13T11:28:38.149" v="9018" actId="165"/>
          <ac:spMkLst>
            <pc:docMk/>
            <pc:sldMk cId="1320364235" sldId="263"/>
            <ac:spMk id="166" creationId="{E8F204B2-666C-14F8-CE71-8A8C29A8CC13}"/>
          </ac:spMkLst>
        </pc:spChg>
        <pc:spChg chg="mod">
          <ac:chgData name="Shivaraju Jayaram" userId="e16426695b5a63c5" providerId="LiveId" clId="{4E649C4E-C243-49D2-962D-D51266D1BD30}" dt="2024-11-13T11:28:38.149" v="9018" actId="165"/>
          <ac:spMkLst>
            <pc:docMk/>
            <pc:sldMk cId="1320364235" sldId="263"/>
            <ac:spMk id="167" creationId="{7F7B5FC9-89D4-06BD-D44B-DF269B9C8863}"/>
          </ac:spMkLst>
        </pc:spChg>
        <pc:spChg chg="mod">
          <ac:chgData name="Shivaraju Jayaram" userId="e16426695b5a63c5" providerId="LiveId" clId="{4E649C4E-C243-49D2-962D-D51266D1BD30}" dt="2024-11-13T11:28:38.149" v="9018" actId="165"/>
          <ac:spMkLst>
            <pc:docMk/>
            <pc:sldMk cId="1320364235" sldId="263"/>
            <ac:spMk id="168" creationId="{368F1667-BD0C-24CA-7990-771BEB944E48}"/>
          </ac:spMkLst>
        </pc:spChg>
        <pc:spChg chg="mod">
          <ac:chgData name="Shivaraju Jayaram" userId="e16426695b5a63c5" providerId="LiveId" clId="{4E649C4E-C243-49D2-962D-D51266D1BD30}" dt="2024-11-13T11:39:40.943" v="9298" actId="688"/>
          <ac:spMkLst>
            <pc:docMk/>
            <pc:sldMk cId="1320364235" sldId="263"/>
            <ac:spMk id="169" creationId="{0069786C-BF27-30D8-8F2B-74E82A7CD6E1}"/>
          </ac:spMkLst>
        </pc:spChg>
        <pc:spChg chg="mod">
          <ac:chgData name="Shivaraju Jayaram" userId="e16426695b5a63c5" providerId="LiveId" clId="{4E649C4E-C243-49D2-962D-D51266D1BD30}" dt="2024-11-13T11:39:32.007" v="9297" actId="688"/>
          <ac:spMkLst>
            <pc:docMk/>
            <pc:sldMk cId="1320364235" sldId="263"/>
            <ac:spMk id="170" creationId="{A1A6E29D-4CDC-3BFB-BFDC-86A788A4DB49}"/>
          </ac:spMkLst>
        </pc:spChg>
        <pc:spChg chg="mod">
          <ac:chgData name="Shivaraju Jayaram" userId="e16426695b5a63c5" providerId="LiveId" clId="{4E649C4E-C243-49D2-962D-D51266D1BD30}" dt="2024-11-13T11:28:38.149" v="9018" actId="165"/>
          <ac:spMkLst>
            <pc:docMk/>
            <pc:sldMk cId="1320364235" sldId="263"/>
            <ac:spMk id="171" creationId="{C35116C9-CBB0-C0D7-A693-F991C03109C0}"/>
          </ac:spMkLst>
        </pc:spChg>
        <pc:spChg chg="mod">
          <ac:chgData name="Shivaraju Jayaram" userId="e16426695b5a63c5" providerId="LiveId" clId="{4E649C4E-C243-49D2-962D-D51266D1BD30}" dt="2024-11-13T11:28:38.149" v="9018" actId="165"/>
          <ac:spMkLst>
            <pc:docMk/>
            <pc:sldMk cId="1320364235" sldId="263"/>
            <ac:spMk id="172" creationId="{98259662-E011-F155-9A75-1B0CB8FBDD64}"/>
          </ac:spMkLst>
        </pc:spChg>
        <pc:spChg chg="mod">
          <ac:chgData name="Shivaraju Jayaram" userId="e16426695b5a63c5" providerId="LiveId" clId="{4E649C4E-C243-49D2-962D-D51266D1BD30}" dt="2024-11-13T11:28:38.149" v="9018" actId="165"/>
          <ac:spMkLst>
            <pc:docMk/>
            <pc:sldMk cId="1320364235" sldId="263"/>
            <ac:spMk id="173" creationId="{B3D94590-FFA3-9575-A835-20BD2D5B50D3}"/>
          </ac:spMkLst>
        </pc:spChg>
        <pc:spChg chg="mod">
          <ac:chgData name="Shivaraju Jayaram" userId="e16426695b5a63c5" providerId="LiveId" clId="{4E649C4E-C243-49D2-962D-D51266D1BD30}" dt="2024-11-13T11:39:12.390" v="9294" actId="688"/>
          <ac:spMkLst>
            <pc:docMk/>
            <pc:sldMk cId="1320364235" sldId="263"/>
            <ac:spMk id="174" creationId="{484A0542-5BE1-F8B8-9ABA-76CDD9E7FDA3}"/>
          </ac:spMkLst>
        </pc:spChg>
        <pc:spChg chg="mod">
          <ac:chgData name="Shivaraju Jayaram" userId="e16426695b5a63c5" providerId="LiveId" clId="{4E649C4E-C243-49D2-962D-D51266D1BD30}" dt="2024-11-13T11:39:26.902" v="9296" actId="1076"/>
          <ac:spMkLst>
            <pc:docMk/>
            <pc:sldMk cId="1320364235" sldId="263"/>
            <ac:spMk id="175" creationId="{28912AEE-3795-8FA2-7D48-822BC64AFCFE}"/>
          </ac:spMkLst>
        </pc:spChg>
        <pc:spChg chg="mod">
          <ac:chgData name="Shivaraju Jayaram" userId="e16426695b5a63c5" providerId="LiveId" clId="{4E649C4E-C243-49D2-962D-D51266D1BD30}" dt="2024-11-13T11:28:38.149" v="9018" actId="165"/>
          <ac:spMkLst>
            <pc:docMk/>
            <pc:sldMk cId="1320364235" sldId="263"/>
            <ac:spMk id="176" creationId="{98025DE7-7AC4-727D-611E-710DF205A865}"/>
          </ac:spMkLst>
        </pc:spChg>
        <pc:spChg chg="mod">
          <ac:chgData name="Shivaraju Jayaram" userId="e16426695b5a63c5" providerId="LiveId" clId="{4E649C4E-C243-49D2-962D-D51266D1BD30}" dt="2024-11-13T11:28:38.149" v="9018" actId="165"/>
          <ac:spMkLst>
            <pc:docMk/>
            <pc:sldMk cId="1320364235" sldId="263"/>
            <ac:spMk id="177" creationId="{7667FD40-B151-9BD6-0A0B-8F701B811CF8}"/>
          </ac:spMkLst>
        </pc:spChg>
        <pc:spChg chg="mod">
          <ac:chgData name="Shivaraju Jayaram" userId="e16426695b5a63c5" providerId="LiveId" clId="{4E649C4E-C243-49D2-962D-D51266D1BD30}" dt="2024-11-13T11:39:55.544" v="9299" actId="1076"/>
          <ac:spMkLst>
            <pc:docMk/>
            <pc:sldMk cId="1320364235" sldId="263"/>
            <ac:spMk id="178" creationId="{0A33A15C-ED4B-1872-7784-39C4C619A1A5}"/>
          </ac:spMkLst>
        </pc:spChg>
        <pc:spChg chg="mod">
          <ac:chgData name="Shivaraju Jayaram" userId="e16426695b5a63c5" providerId="LiveId" clId="{4E649C4E-C243-49D2-962D-D51266D1BD30}" dt="2024-11-13T11:38:06.375" v="9292" actId="688"/>
          <ac:spMkLst>
            <pc:docMk/>
            <pc:sldMk cId="1320364235" sldId="263"/>
            <ac:spMk id="179" creationId="{9B299A89-021D-A303-DECC-EC0FBC4D9112}"/>
          </ac:spMkLst>
        </pc:spChg>
        <pc:spChg chg="mod">
          <ac:chgData name="Shivaraju Jayaram" userId="e16426695b5a63c5" providerId="LiveId" clId="{4E649C4E-C243-49D2-962D-D51266D1BD30}" dt="2024-11-13T11:38:14.994" v="9293" actId="688"/>
          <ac:spMkLst>
            <pc:docMk/>
            <pc:sldMk cId="1320364235" sldId="263"/>
            <ac:spMk id="180" creationId="{5E077E69-89E8-CEF2-5B59-A6A43881D583}"/>
          </ac:spMkLst>
        </pc:spChg>
        <pc:spChg chg="mod">
          <ac:chgData name="Shivaraju Jayaram" userId="e16426695b5a63c5" providerId="LiveId" clId="{4E649C4E-C243-49D2-962D-D51266D1BD30}" dt="2024-11-13T11:28:38.149" v="9018" actId="165"/>
          <ac:spMkLst>
            <pc:docMk/>
            <pc:sldMk cId="1320364235" sldId="263"/>
            <ac:spMk id="181" creationId="{CD1CE0D2-9405-5D90-65D5-D4F2A39AE686}"/>
          </ac:spMkLst>
        </pc:spChg>
        <pc:spChg chg="mod">
          <ac:chgData name="Shivaraju Jayaram" userId="e16426695b5a63c5" providerId="LiveId" clId="{4E649C4E-C243-49D2-962D-D51266D1BD30}" dt="2024-11-13T11:28:38.149" v="9018" actId="165"/>
          <ac:spMkLst>
            <pc:docMk/>
            <pc:sldMk cId="1320364235" sldId="263"/>
            <ac:spMk id="182" creationId="{43367AEC-F145-B90B-8923-2430F116B269}"/>
          </ac:spMkLst>
        </pc:spChg>
        <pc:spChg chg="mod">
          <ac:chgData name="Shivaraju Jayaram" userId="e16426695b5a63c5" providerId="LiveId" clId="{4E649C4E-C243-49D2-962D-D51266D1BD30}" dt="2024-11-13T11:28:38.149" v="9018" actId="165"/>
          <ac:spMkLst>
            <pc:docMk/>
            <pc:sldMk cId="1320364235" sldId="263"/>
            <ac:spMk id="183" creationId="{E250B763-623D-8A9E-1116-2587CFF201BF}"/>
          </ac:spMkLst>
        </pc:spChg>
        <pc:spChg chg="mod">
          <ac:chgData name="Shivaraju Jayaram" userId="e16426695b5a63c5" providerId="LiveId" clId="{4E649C4E-C243-49D2-962D-D51266D1BD30}" dt="2024-11-13T11:37:44.130" v="9291" actId="688"/>
          <ac:spMkLst>
            <pc:docMk/>
            <pc:sldMk cId="1320364235" sldId="263"/>
            <ac:spMk id="184" creationId="{7520E329-2118-6C7B-08D2-DD1F83BF64C4}"/>
          </ac:spMkLst>
        </pc:spChg>
        <pc:spChg chg="mod">
          <ac:chgData name="Shivaraju Jayaram" userId="e16426695b5a63c5" providerId="LiveId" clId="{4E649C4E-C243-49D2-962D-D51266D1BD30}" dt="2024-11-13T11:37:33.752" v="9290" actId="688"/>
          <ac:spMkLst>
            <pc:docMk/>
            <pc:sldMk cId="1320364235" sldId="263"/>
            <ac:spMk id="185" creationId="{5C3A0B8C-7587-8E27-F6B9-464E7E74A487}"/>
          </ac:spMkLst>
        </pc:spChg>
        <pc:spChg chg="mod">
          <ac:chgData name="Shivaraju Jayaram" userId="e16426695b5a63c5" providerId="LiveId" clId="{4E649C4E-C243-49D2-962D-D51266D1BD30}" dt="2024-11-13T11:28:38.149" v="9018" actId="165"/>
          <ac:spMkLst>
            <pc:docMk/>
            <pc:sldMk cId="1320364235" sldId="263"/>
            <ac:spMk id="186" creationId="{255C89BA-9AA6-C258-1773-B726BCEF4B13}"/>
          </ac:spMkLst>
        </pc:spChg>
        <pc:spChg chg="mod">
          <ac:chgData name="Shivaraju Jayaram" userId="e16426695b5a63c5" providerId="LiveId" clId="{4E649C4E-C243-49D2-962D-D51266D1BD30}" dt="2024-11-13T11:28:38.149" v="9018" actId="165"/>
          <ac:spMkLst>
            <pc:docMk/>
            <pc:sldMk cId="1320364235" sldId="263"/>
            <ac:spMk id="187" creationId="{C824128F-9106-0B48-FD91-BFE7DBF93138}"/>
          </ac:spMkLst>
        </pc:spChg>
        <pc:spChg chg="mod">
          <ac:chgData name="Shivaraju Jayaram" userId="e16426695b5a63c5" providerId="LiveId" clId="{4E649C4E-C243-49D2-962D-D51266D1BD30}" dt="2024-11-13T11:28:38.149" v="9018" actId="165"/>
          <ac:spMkLst>
            <pc:docMk/>
            <pc:sldMk cId="1320364235" sldId="263"/>
            <ac:spMk id="188" creationId="{CC85C286-002D-E4A3-1F7D-38E088F3601A}"/>
          </ac:spMkLst>
        </pc:spChg>
        <pc:spChg chg="mod">
          <ac:chgData name="Shivaraju Jayaram" userId="e16426695b5a63c5" providerId="LiveId" clId="{4E649C4E-C243-49D2-962D-D51266D1BD30}" dt="2024-11-13T11:37:21.357" v="9289" actId="688"/>
          <ac:spMkLst>
            <pc:docMk/>
            <pc:sldMk cId="1320364235" sldId="263"/>
            <ac:spMk id="189" creationId="{7E5B3D2C-6801-8D18-4C9E-2ABF9D423427}"/>
          </ac:spMkLst>
        </pc:spChg>
        <pc:spChg chg="mod">
          <ac:chgData name="Shivaraju Jayaram" userId="e16426695b5a63c5" providerId="LiveId" clId="{4E649C4E-C243-49D2-962D-D51266D1BD30}" dt="2024-11-13T11:37:17.461" v="9288" actId="688"/>
          <ac:spMkLst>
            <pc:docMk/>
            <pc:sldMk cId="1320364235" sldId="263"/>
            <ac:spMk id="190" creationId="{E4B1687F-5E25-2334-F2F0-DD1C53F41030}"/>
          </ac:spMkLst>
        </pc:spChg>
        <pc:spChg chg="mod">
          <ac:chgData name="Shivaraju Jayaram" userId="e16426695b5a63c5" providerId="LiveId" clId="{4E649C4E-C243-49D2-962D-D51266D1BD30}" dt="2024-11-13T11:28:38.149" v="9018" actId="165"/>
          <ac:spMkLst>
            <pc:docMk/>
            <pc:sldMk cId="1320364235" sldId="263"/>
            <ac:spMk id="191" creationId="{FBC93CE2-A99B-B7A9-EF50-CF83544B0D56}"/>
          </ac:spMkLst>
        </pc:spChg>
        <pc:spChg chg="mod">
          <ac:chgData name="Shivaraju Jayaram" userId="e16426695b5a63c5" providerId="LiveId" clId="{4E649C4E-C243-49D2-962D-D51266D1BD30}" dt="2024-11-13T11:28:38.149" v="9018" actId="165"/>
          <ac:spMkLst>
            <pc:docMk/>
            <pc:sldMk cId="1320364235" sldId="263"/>
            <ac:spMk id="192" creationId="{8720E1BE-3A4B-2173-FE98-DDF5ECC13C84}"/>
          </ac:spMkLst>
        </pc:spChg>
        <pc:spChg chg="mod">
          <ac:chgData name="Shivaraju Jayaram" userId="e16426695b5a63c5" providerId="LiveId" clId="{4E649C4E-C243-49D2-962D-D51266D1BD30}" dt="2024-11-13T11:28:38.149" v="9018" actId="165"/>
          <ac:spMkLst>
            <pc:docMk/>
            <pc:sldMk cId="1320364235" sldId="263"/>
            <ac:spMk id="193" creationId="{71B6A2E1-CE4C-66B8-AABF-DBF576E16661}"/>
          </ac:spMkLst>
        </pc:spChg>
        <pc:spChg chg="mod">
          <ac:chgData name="Shivaraju Jayaram" userId="e16426695b5a63c5" providerId="LiveId" clId="{4E649C4E-C243-49D2-962D-D51266D1BD30}" dt="2024-11-13T11:28:38.149" v="9018" actId="165"/>
          <ac:spMkLst>
            <pc:docMk/>
            <pc:sldMk cId="1320364235" sldId="263"/>
            <ac:spMk id="194" creationId="{63E82023-2F0D-EA74-DF16-EEA875A1F8AE}"/>
          </ac:spMkLst>
        </pc:spChg>
        <pc:spChg chg="mod">
          <ac:chgData name="Shivaraju Jayaram" userId="e16426695b5a63c5" providerId="LiveId" clId="{4E649C4E-C243-49D2-962D-D51266D1BD30}" dt="2024-11-13T11:28:38.149" v="9018" actId="165"/>
          <ac:spMkLst>
            <pc:docMk/>
            <pc:sldMk cId="1320364235" sldId="263"/>
            <ac:spMk id="195" creationId="{79972139-3A35-7FA3-19C6-85FB9F5B7C4B}"/>
          </ac:spMkLst>
        </pc:spChg>
        <pc:grpChg chg="add mod">
          <ac:chgData name="Shivaraju Jayaram" userId="e16426695b5a63c5" providerId="LiveId" clId="{4E649C4E-C243-49D2-962D-D51266D1BD30}" dt="2024-11-13T10:30:18.981" v="8762"/>
          <ac:grpSpMkLst>
            <pc:docMk/>
            <pc:sldMk cId="1320364235" sldId="263"/>
            <ac:grpSpMk id="3" creationId="{14E64526-C231-DD96-F91F-448E41D5105B}"/>
          </ac:grpSpMkLst>
        </pc:grpChg>
        <pc:grpChg chg="mod">
          <ac:chgData name="Shivaraju Jayaram" userId="e16426695b5a63c5" providerId="LiveId" clId="{4E649C4E-C243-49D2-962D-D51266D1BD30}" dt="2024-11-13T10:30:18.981" v="8762"/>
          <ac:grpSpMkLst>
            <pc:docMk/>
            <pc:sldMk cId="1320364235" sldId="263"/>
            <ac:grpSpMk id="7" creationId="{0CD29228-1536-1C2B-1385-D896AE7E4335}"/>
          </ac:grpSpMkLst>
        </pc:grpChg>
        <pc:grpChg chg="mod">
          <ac:chgData name="Shivaraju Jayaram" userId="e16426695b5a63c5" providerId="LiveId" clId="{4E649C4E-C243-49D2-962D-D51266D1BD30}" dt="2024-11-13T10:30:18.981" v="8762"/>
          <ac:grpSpMkLst>
            <pc:docMk/>
            <pc:sldMk cId="1320364235" sldId="263"/>
            <ac:grpSpMk id="12" creationId="{276DA980-4317-18DC-AE15-FA442AAC6D34}"/>
          </ac:grpSpMkLst>
        </pc:grpChg>
        <pc:grpChg chg="mod">
          <ac:chgData name="Shivaraju Jayaram" userId="e16426695b5a63c5" providerId="LiveId" clId="{4E649C4E-C243-49D2-962D-D51266D1BD30}" dt="2024-11-13T10:30:18.981" v="8762"/>
          <ac:grpSpMkLst>
            <pc:docMk/>
            <pc:sldMk cId="1320364235" sldId="263"/>
            <ac:grpSpMk id="13" creationId="{467FA5C8-9AD3-7EE6-9151-6665848ABF59}"/>
          </ac:grpSpMkLst>
        </pc:grpChg>
        <pc:grpChg chg="mod">
          <ac:chgData name="Shivaraju Jayaram" userId="e16426695b5a63c5" providerId="LiveId" clId="{4E649C4E-C243-49D2-962D-D51266D1BD30}" dt="2024-11-13T10:30:18.981" v="8762"/>
          <ac:grpSpMkLst>
            <pc:docMk/>
            <pc:sldMk cId="1320364235" sldId="263"/>
            <ac:grpSpMk id="14" creationId="{0EFDA25A-2D02-48D7-9FDB-796C09B99253}"/>
          </ac:grpSpMkLst>
        </pc:grpChg>
        <pc:grpChg chg="mod">
          <ac:chgData name="Shivaraju Jayaram" userId="e16426695b5a63c5" providerId="LiveId" clId="{4E649C4E-C243-49D2-962D-D51266D1BD30}" dt="2024-11-13T10:30:18.981" v="8762"/>
          <ac:grpSpMkLst>
            <pc:docMk/>
            <pc:sldMk cId="1320364235" sldId="263"/>
            <ac:grpSpMk id="15" creationId="{394C4815-59B4-6573-2D15-2037B4A97BA2}"/>
          </ac:grpSpMkLst>
        </pc:grpChg>
        <pc:grpChg chg="mod">
          <ac:chgData name="Shivaraju Jayaram" userId="e16426695b5a63c5" providerId="LiveId" clId="{4E649C4E-C243-49D2-962D-D51266D1BD30}" dt="2024-11-13T10:30:18.981" v="8762"/>
          <ac:grpSpMkLst>
            <pc:docMk/>
            <pc:sldMk cId="1320364235" sldId="263"/>
            <ac:grpSpMk id="16" creationId="{6683EB87-D522-4565-3794-23934B02C779}"/>
          </ac:grpSpMkLst>
        </pc:grpChg>
        <pc:grpChg chg="mod">
          <ac:chgData name="Shivaraju Jayaram" userId="e16426695b5a63c5" providerId="LiveId" clId="{4E649C4E-C243-49D2-962D-D51266D1BD30}" dt="2024-11-13T10:30:18.981" v="8762"/>
          <ac:grpSpMkLst>
            <pc:docMk/>
            <pc:sldMk cId="1320364235" sldId="263"/>
            <ac:grpSpMk id="18" creationId="{C8BF9E62-CA5A-D75B-56E8-59EFF092CA92}"/>
          </ac:grpSpMkLst>
        </pc:grpChg>
        <pc:grpChg chg="mod">
          <ac:chgData name="Shivaraju Jayaram" userId="e16426695b5a63c5" providerId="LiveId" clId="{4E649C4E-C243-49D2-962D-D51266D1BD30}" dt="2024-11-13T10:30:18.981" v="8762"/>
          <ac:grpSpMkLst>
            <pc:docMk/>
            <pc:sldMk cId="1320364235" sldId="263"/>
            <ac:grpSpMk id="19" creationId="{ED794403-053E-850F-06C6-7D2F308657DA}"/>
          </ac:grpSpMkLst>
        </pc:grpChg>
        <pc:grpChg chg="mod">
          <ac:chgData name="Shivaraju Jayaram" userId="e16426695b5a63c5" providerId="LiveId" clId="{4E649C4E-C243-49D2-962D-D51266D1BD30}" dt="2024-11-13T10:30:18.981" v="8762"/>
          <ac:grpSpMkLst>
            <pc:docMk/>
            <pc:sldMk cId="1320364235" sldId="263"/>
            <ac:grpSpMk id="20" creationId="{27EC858C-8E24-B2DB-AA9A-19908F990DB0}"/>
          </ac:grpSpMkLst>
        </pc:grpChg>
        <pc:grpChg chg="mod">
          <ac:chgData name="Shivaraju Jayaram" userId="e16426695b5a63c5" providerId="LiveId" clId="{4E649C4E-C243-49D2-962D-D51266D1BD30}" dt="2024-11-13T10:30:18.981" v="8762"/>
          <ac:grpSpMkLst>
            <pc:docMk/>
            <pc:sldMk cId="1320364235" sldId="263"/>
            <ac:grpSpMk id="21" creationId="{BC87B4A8-DE1C-3D0E-EEBE-6C00370A14C3}"/>
          </ac:grpSpMkLst>
        </pc:grpChg>
        <pc:grpChg chg="del mod topLvl">
          <ac:chgData name="Shivaraju Jayaram" userId="e16426695b5a63c5" providerId="LiveId" clId="{4E649C4E-C243-49D2-962D-D51266D1BD30}" dt="2024-11-13T10:17:00.792" v="8645" actId="478"/>
          <ac:grpSpMkLst>
            <pc:docMk/>
            <pc:sldMk cId="1320364235" sldId="263"/>
            <ac:grpSpMk id="70" creationId="{26CEA267-B3B1-1812-75CF-AE607FBCB303}"/>
          </ac:grpSpMkLst>
        </pc:grpChg>
        <pc:grpChg chg="del mod topLvl">
          <ac:chgData name="Shivaraju Jayaram" userId="e16426695b5a63c5" providerId="LiveId" clId="{4E649C4E-C243-49D2-962D-D51266D1BD30}" dt="2024-11-13T09:57:01.193" v="8539" actId="165"/>
          <ac:grpSpMkLst>
            <pc:docMk/>
            <pc:sldMk cId="1320364235" sldId="263"/>
            <ac:grpSpMk id="76" creationId="{F41E045C-CC86-49A9-6949-BAF7D6D53B30}"/>
          </ac:grpSpMkLst>
        </pc:grpChg>
        <pc:grpChg chg="del mod topLvl">
          <ac:chgData name="Shivaraju Jayaram" userId="e16426695b5a63c5" providerId="LiveId" clId="{4E649C4E-C243-49D2-962D-D51266D1BD30}" dt="2024-11-13T09:57:09.686" v="8541" actId="165"/>
          <ac:grpSpMkLst>
            <pc:docMk/>
            <pc:sldMk cId="1320364235" sldId="263"/>
            <ac:grpSpMk id="82" creationId="{4CA3BF90-E46A-151D-63E4-A93648F9E0B4}"/>
          </ac:grpSpMkLst>
        </pc:grpChg>
        <pc:grpChg chg="del mod topLvl">
          <ac:chgData name="Shivaraju Jayaram" userId="e16426695b5a63c5" providerId="LiveId" clId="{4E649C4E-C243-49D2-962D-D51266D1BD30}" dt="2024-11-13T10:17:04.560" v="8647" actId="478"/>
          <ac:grpSpMkLst>
            <pc:docMk/>
            <pc:sldMk cId="1320364235" sldId="263"/>
            <ac:grpSpMk id="88" creationId="{5DBA2835-50BA-6741-E055-8834B12490A0}"/>
          </ac:grpSpMkLst>
        </pc:grpChg>
        <pc:grpChg chg="del mod topLvl">
          <ac:chgData name="Shivaraju Jayaram" userId="e16426695b5a63c5" providerId="LiveId" clId="{4E649C4E-C243-49D2-962D-D51266D1BD30}" dt="2024-11-13T09:59:08.451" v="8544" actId="165"/>
          <ac:grpSpMkLst>
            <pc:docMk/>
            <pc:sldMk cId="1320364235" sldId="263"/>
            <ac:grpSpMk id="94" creationId="{736CE16A-D2FD-0392-1AB6-8E2AE731AF6A}"/>
          </ac:grpSpMkLst>
        </pc:grpChg>
        <pc:grpChg chg="del mod topLvl">
          <ac:chgData name="Shivaraju Jayaram" userId="e16426695b5a63c5" providerId="LiveId" clId="{4E649C4E-C243-49D2-962D-D51266D1BD30}" dt="2024-11-13T09:59:20.186" v="8546" actId="165"/>
          <ac:grpSpMkLst>
            <pc:docMk/>
            <pc:sldMk cId="1320364235" sldId="263"/>
            <ac:grpSpMk id="100" creationId="{308AC58B-9DAC-E523-FF77-A6CC03301A18}"/>
          </ac:grpSpMkLst>
        </pc:grpChg>
        <pc:grpChg chg="del mod topLvl">
          <ac:chgData name="Shivaraju Jayaram" userId="e16426695b5a63c5" providerId="LiveId" clId="{4E649C4E-C243-49D2-962D-D51266D1BD30}" dt="2024-11-13T10:17:00.792" v="8645" actId="478"/>
          <ac:grpSpMkLst>
            <pc:docMk/>
            <pc:sldMk cId="1320364235" sldId="263"/>
            <ac:grpSpMk id="105" creationId="{0F92B620-42EA-C54A-F068-FA895B177D5D}"/>
          </ac:grpSpMkLst>
        </pc:grpChg>
        <pc:grpChg chg="del mod topLvl">
          <ac:chgData name="Shivaraju Jayaram" userId="e16426695b5a63c5" providerId="LiveId" clId="{4E649C4E-C243-49D2-962D-D51266D1BD30}" dt="2024-11-13T10:17:00.792" v="8645" actId="478"/>
          <ac:grpSpMkLst>
            <pc:docMk/>
            <pc:sldMk cId="1320364235" sldId="263"/>
            <ac:grpSpMk id="110" creationId="{08E76F26-322E-7372-BEA8-9161F4BA0E20}"/>
          </ac:grpSpMkLst>
        </pc:grpChg>
        <pc:grpChg chg="del mod topLvl">
          <ac:chgData name="Shivaraju Jayaram" userId="e16426695b5a63c5" providerId="LiveId" clId="{4E649C4E-C243-49D2-962D-D51266D1BD30}" dt="2024-11-13T10:17:03.624" v="8646" actId="478"/>
          <ac:grpSpMkLst>
            <pc:docMk/>
            <pc:sldMk cId="1320364235" sldId="263"/>
            <ac:grpSpMk id="116" creationId="{48EA9B1B-4C02-1666-48D7-4C7D7B662E9C}"/>
          </ac:grpSpMkLst>
        </pc:grpChg>
        <pc:grpChg chg="del mod topLvl">
          <ac:chgData name="Shivaraju Jayaram" userId="e16426695b5a63c5" providerId="LiveId" clId="{4E649C4E-C243-49D2-962D-D51266D1BD30}" dt="2024-11-13T10:17:00.792" v="8645" actId="478"/>
          <ac:grpSpMkLst>
            <pc:docMk/>
            <pc:sldMk cId="1320364235" sldId="263"/>
            <ac:grpSpMk id="122" creationId="{A1764452-AACF-9467-C66D-717C9D2C4ECB}"/>
          </ac:grpSpMkLst>
        </pc:grpChg>
        <pc:grpChg chg="add del mod">
          <ac:chgData name="Shivaraju Jayaram" userId="e16426695b5a63c5" providerId="LiveId" clId="{4E649C4E-C243-49D2-962D-D51266D1BD30}" dt="2024-11-12T12:49:26.407" v="757" actId="165"/>
          <ac:grpSpMkLst>
            <pc:docMk/>
            <pc:sldMk cId="1320364235" sldId="263"/>
            <ac:grpSpMk id="128" creationId="{AC7A0DB9-2D89-09E3-2BB1-4E8B210BC13E}"/>
          </ac:grpSpMkLst>
        </pc:grpChg>
        <pc:grpChg chg="add del mod">
          <ac:chgData name="Shivaraju Jayaram" userId="e16426695b5a63c5" providerId="LiveId" clId="{4E649C4E-C243-49D2-962D-D51266D1BD30}" dt="2024-11-13T11:28:38.149" v="9018" actId="165"/>
          <ac:grpSpMkLst>
            <pc:docMk/>
            <pc:sldMk cId="1320364235" sldId="263"/>
            <ac:grpSpMk id="134" creationId="{185D481C-8C79-7A81-5396-126749056116}"/>
          </ac:grpSpMkLst>
        </pc:grpChg>
        <pc:grpChg chg="mod topLvl">
          <ac:chgData name="Shivaraju Jayaram" userId="e16426695b5a63c5" providerId="LiveId" clId="{4E649C4E-C243-49D2-962D-D51266D1BD30}" dt="2024-11-13T11:28:38.149" v="9018" actId="165"/>
          <ac:grpSpMkLst>
            <pc:docMk/>
            <pc:sldMk cId="1320364235" sldId="263"/>
            <ac:grpSpMk id="136" creationId="{DC860CFC-C874-FF4B-31AA-185ACA194908}"/>
          </ac:grpSpMkLst>
        </pc:grpChg>
        <pc:grpChg chg="mod topLvl">
          <ac:chgData name="Shivaraju Jayaram" userId="e16426695b5a63c5" providerId="LiveId" clId="{4E649C4E-C243-49D2-962D-D51266D1BD30}" dt="2024-11-13T11:28:38.149" v="9018" actId="165"/>
          <ac:grpSpMkLst>
            <pc:docMk/>
            <pc:sldMk cId="1320364235" sldId="263"/>
            <ac:grpSpMk id="137" creationId="{49DF50F4-2C79-93B4-481D-34F5DCD19736}"/>
          </ac:grpSpMkLst>
        </pc:grpChg>
        <pc:grpChg chg="mod topLvl">
          <ac:chgData name="Shivaraju Jayaram" userId="e16426695b5a63c5" providerId="LiveId" clId="{4E649C4E-C243-49D2-962D-D51266D1BD30}" dt="2024-11-13T11:28:38.149" v="9018" actId="165"/>
          <ac:grpSpMkLst>
            <pc:docMk/>
            <pc:sldMk cId="1320364235" sldId="263"/>
            <ac:grpSpMk id="138" creationId="{4B6E0C1F-1AEA-28D5-3D7E-2B4CA3918461}"/>
          </ac:grpSpMkLst>
        </pc:grpChg>
        <pc:grpChg chg="mod topLvl">
          <ac:chgData name="Shivaraju Jayaram" userId="e16426695b5a63c5" providerId="LiveId" clId="{4E649C4E-C243-49D2-962D-D51266D1BD30}" dt="2024-11-13T11:29:03.938" v="9054" actId="14861"/>
          <ac:grpSpMkLst>
            <pc:docMk/>
            <pc:sldMk cId="1320364235" sldId="263"/>
            <ac:grpSpMk id="139" creationId="{13B6A41D-7652-C981-6E86-8E0DBB72577C}"/>
          </ac:grpSpMkLst>
        </pc:grpChg>
        <pc:grpChg chg="mod topLvl">
          <ac:chgData name="Shivaraju Jayaram" userId="e16426695b5a63c5" providerId="LiveId" clId="{4E649C4E-C243-49D2-962D-D51266D1BD30}" dt="2024-11-13T11:28:38.149" v="9018" actId="165"/>
          <ac:grpSpMkLst>
            <pc:docMk/>
            <pc:sldMk cId="1320364235" sldId="263"/>
            <ac:grpSpMk id="140" creationId="{78F0F0E8-99D2-DD16-5E9B-63F07BC26E89}"/>
          </ac:grpSpMkLst>
        </pc:grpChg>
        <pc:grpChg chg="mod topLvl">
          <ac:chgData name="Shivaraju Jayaram" userId="e16426695b5a63c5" providerId="LiveId" clId="{4E649C4E-C243-49D2-962D-D51266D1BD30}" dt="2024-11-13T11:28:38.149" v="9018" actId="165"/>
          <ac:grpSpMkLst>
            <pc:docMk/>
            <pc:sldMk cId="1320364235" sldId="263"/>
            <ac:grpSpMk id="141" creationId="{E605EA95-4A24-E87D-E0E9-49D74C759406}"/>
          </ac:grpSpMkLst>
        </pc:grpChg>
        <pc:grpChg chg="mod topLvl">
          <ac:chgData name="Shivaraju Jayaram" userId="e16426695b5a63c5" providerId="LiveId" clId="{4E649C4E-C243-49D2-962D-D51266D1BD30}" dt="2024-11-13T11:28:38.149" v="9018" actId="165"/>
          <ac:grpSpMkLst>
            <pc:docMk/>
            <pc:sldMk cId="1320364235" sldId="263"/>
            <ac:grpSpMk id="142" creationId="{72BE7635-8FA7-D755-1068-9DABBA7066D7}"/>
          </ac:grpSpMkLst>
        </pc:grpChg>
        <pc:grpChg chg="mod topLvl">
          <ac:chgData name="Shivaraju Jayaram" userId="e16426695b5a63c5" providerId="LiveId" clId="{4E649C4E-C243-49D2-962D-D51266D1BD30}" dt="2024-11-13T11:28:38.149" v="9018" actId="165"/>
          <ac:grpSpMkLst>
            <pc:docMk/>
            <pc:sldMk cId="1320364235" sldId="263"/>
            <ac:grpSpMk id="143" creationId="{9136656D-5DB1-6477-5B47-AD193CAEACC0}"/>
          </ac:grpSpMkLst>
        </pc:grpChg>
        <pc:grpChg chg="mod topLvl">
          <ac:chgData name="Shivaraju Jayaram" userId="e16426695b5a63c5" providerId="LiveId" clId="{4E649C4E-C243-49D2-962D-D51266D1BD30}" dt="2024-11-13T11:28:38.149" v="9018" actId="165"/>
          <ac:grpSpMkLst>
            <pc:docMk/>
            <pc:sldMk cId="1320364235" sldId="263"/>
            <ac:grpSpMk id="144" creationId="{EC3E3F89-AFB5-A509-2DD1-C8CCF7319BE2}"/>
          </ac:grpSpMkLst>
        </pc:grpChg>
        <pc:grpChg chg="mod topLvl">
          <ac:chgData name="Shivaraju Jayaram" userId="e16426695b5a63c5" providerId="LiveId" clId="{4E649C4E-C243-49D2-962D-D51266D1BD30}" dt="2024-11-13T11:28:38.149" v="9018" actId="165"/>
          <ac:grpSpMkLst>
            <pc:docMk/>
            <pc:sldMk cId="1320364235" sldId="263"/>
            <ac:grpSpMk id="145" creationId="{84D968C3-9392-6ADC-AD04-C8DE4F3C8501}"/>
          </ac:grpSpMkLst>
        </pc:grpChg>
        <pc:picChg chg="add del mod">
          <ac:chgData name="Shivaraju Jayaram" userId="e16426695b5a63c5" providerId="LiveId" clId="{4E649C4E-C243-49D2-962D-D51266D1BD30}" dt="2024-11-13T10:17:00.792" v="8645" actId="478"/>
          <ac:picMkLst>
            <pc:docMk/>
            <pc:sldMk cId="1320364235" sldId="263"/>
            <ac:picMk id="2" creationId="{71BC3727-C616-86C0-0B31-0B2B14B2EBAF}"/>
          </ac:picMkLst>
        </pc:picChg>
        <pc:picChg chg="add del mod">
          <ac:chgData name="Shivaraju Jayaram" userId="e16426695b5a63c5" providerId="LiveId" clId="{4E649C4E-C243-49D2-962D-D51266D1BD30}" dt="2024-11-12T14:29:16.718" v="1409" actId="478"/>
          <ac:picMkLst>
            <pc:docMk/>
            <pc:sldMk cId="1320364235" sldId="263"/>
            <ac:picMk id="3" creationId="{16FCA8EF-4E62-CEA6-FFD6-C59F6B868172}"/>
          </ac:picMkLst>
        </pc:picChg>
        <pc:picChg chg="add mod">
          <ac:chgData name="Shivaraju Jayaram" userId="e16426695b5a63c5" providerId="LiveId" clId="{4E649C4E-C243-49D2-962D-D51266D1BD30}" dt="2024-11-12T14:51:21.184" v="1622" actId="14100"/>
          <ac:picMkLst>
            <pc:docMk/>
            <pc:sldMk cId="1320364235" sldId="263"/>
            <ac:picMk id="6" creationId="{75ACA6D0-5C08-18DB-5C4B-F3CA0F111FF0}"/>
          </ac:picMkLst>
        </pc:picChg>
        <pc:picChg chg="add mod">
          <ac:chgData name="Shivaraju Jayaram" userId="e16426695b5a63c5" providerId="LiveId" clId="{4E649C4E-C243-49D2-962D-D51266D1BD30}" dt="2024-11-12T14:30:47.952" v="1417" actId="1076"/>
          <ac:picMkLst>
            <pc:docMk/>
            <pc:sldMk cId="1320364235" sldId="263"/>
            <ac:picMk id="8" creationId="{E24515D0-07D2-8CCF-E25F-1D589E78C2CB}"/>
          </ac:picMkLst>
        </pc:picChg>
        <pc:picChg chg="mod">
          <ac:chgData name="Shivaraju Jayaram" userId="e16426695b5a63c5" providerId="LiveId" clId="{4E649C4E-C243-49D2-962D-D51266D1BD30}" dt="2024-11-13T10:30:18.981" v="8762"/>
          <ac:picMkLst>
            <pc:docMk/>
            <pc:sldMk cId="1320364235" sldId="263"/>
            <ac:picMk id="22" creationId="{877D692E-4EE7-210C-BD97-B244B0DBFF67}"/>
          </ac:picMkLst>
        </pc:picChg>
        <pc:picChg chg="add mod">
          <ac:chgData name="Shivaraju Jayaram" userId="e16426695b5a63c5" providerId="LiveId" clId="{4E649C4E-C243-49D2-962D-D51266D1BD30}" dt="2024-11-13T10:34:09.873" v="8803"/>
          <ac:picMkLst>
            <pc:docMk/>
            <pc:sldMk cId="1320364235" sldId="263"/>
            <ac:picMk id="196" creationId="{03699EDB-AA79-C1D3-446A-9114DDF1A5FD}"/>
          </ac:picMkLst>
        </pc:picChg>
      </pc:sldChg>
      <pc:sldChg chg="addSp delSp modSp add mod ord modTransition">
        <pc:chgData name="Shivaraju Jayaram" userId="e16426695b5a63c5" providerId="LiveId" clId="{4E649C4E-C243-49D2-962D-D51266D1BD30}" dt="2024-11-13T12:06:14.047" v="9497"/>
        <pc:sldMkLst>
          <pc:docMk/>
          <pc:sldMk cId="1897076136" sldId="264"/>
        </pc:sldMkLst>
        <pc:spChg chg="add del mod">
          <ac:chgData name="Shivaraju Jayaram" userId="e16426695b5a63c5" providerId="LiveId" clId="{4E649C4E-C243-49D2-962D-D51266D1BD30}" dt="2024-11-12T14:36:05.473" v="1497" actId="478"/>
          <ac:spMkLst>
            <pc:docMk/>
            <pc:sldMk cId="1897076136" sldId="264"/>
            <ac:spMk id="3" creationId="{6470905E-A137-C625-0D7B-BF425F70E048}"/>
          </ac:spMkLst>
        </pc:spChg>
        <pc:spChg chg="mod">
          <ac:chgData name="Shivaraju Jayaram" userId="e16426695b5a63c5" providerId="LiveId" clId="{4E649C4E-C243-49D2-962D-D51266D1BD30}" dt="2024-11-12T14:43:14.072" v="1575" actId="404"/>
          <ac:spMkLst>
            <pc:docMk/>
            <pc:sldMk cId="1897076136" sldId="264"/>
            <ac:spMk id="4" creationId="{882E03E3-D387-E9D8-31C0-1EA27EB53429}"/>
          </ac:spMkLst>
        </pc:spChg>
        <pc:spChg chg="mod">
          <ac:chgData name="Shivaraju Jayaram" userId="e16426695b5a63c5" providerId="LiveId" clId="{4E649C4E-C243-49D2-962D-D51266D1BD30}" dt="2024-11-13T10:30:19.934" v="8763"/>
          <ac:spMkLst>
            <pc:docMk/>
            <pc:sldMk cId="1897076136" sldId="264"/>
            <ac:spMk id="5" creationId="{1EF35D8B-9B30-A93D-BD71-4B2BAECA97CB}"/>
          </ac:spMkLst>
        </pc:spChg>
        <pc:spChg chg="del">
          <ac:chgData name="Shivaraju Jayaram" userId="e16426695b5a63c5" providerId="LiveId" clId="{4E649C4E-C243-49D2-962D-D51266D1BD30}" dt="2024-11-12T14:36:03.098" v="1495" actId="478"/>
          <ac:spMkLst>
            <pc:docMk/>
            <pc:sldMk cId="1897076136" sldId="264"/>
            <ac:spMk id="5" creationId="{961AF681-D240-7080-238B-FA7341716910}"/>
          </ac:spMkLst>
        </pc:spChg>
        <pc:spChg chg="del">
          <ac:chgData name="Shivaraju Jayaram" userId="e16426695b5a63c5" providerId="LiveId" clId="{4E649C4E-C243-49D2-962D-D51266D1BD30}" dt="2024-11-12T14:36:04.662" v="1496" actId="478"/>
          <ac:spMkLst>
            <pc:docMk/>
            <pc:sldMk cId="1897076136" sldId="264"/>
            <ac:spMk id="6" creationId="{1A31F547-285A-9F6C-E92D-06E9CE3BBE25}"/>
          </ac:spMkLst>
        </pc:spChg>
        <pc:spChg chg="add mod">
          <ac:chgData name="Shivaraju Jayaram" userId="e16426695b5a63c5" providerId="LiveId" clId="{4E649C4E-C243-49D2-962D-D51266D1BD30}" dt="2024-11-12T15:15:25.689" v="1762"/>
          <ac:spMkLst>
            <pc:docMk/>
            <pc:sldMk cId="1897076136" sldId="264"/>
            <ac:spMk id="11" creationId="{86352629-6E5D-84CC-0234-1CCEFBE7187E}"/>
          </ac:spMkLst>
        </pc:spChg>
        <pc:spChg chg="add mod">
          <ac:chgData name="Shivaraju Jayaram" userId="e16426695b5a63c5" providerId="LiveId" clId="{4E649C4E-C243-49D2-962D-D51266D1BD30}" dt="2024-11-12T15:16:40.679" v="1783"/>
          <ac:spMkLst>
            <pc:docMk/>
            <pc:sldMk cId="1897076136" sldId="264"/>
            <ac:spMk id="12" creationId="{4BF85BD0-4417-C90E-8E62-BB886BB5B0AD}"/>
          </ac:spMkLst>
        </pc:spChg>
        <pc:spChg chg="add del mod">
          <ac:chgData name="Shivaraju Jayaram" userId="e16426695b5a63c5" providerId="LiveId" clId="{4E649C4E-C243-49D2-962D-D51266D1BD30}" dt="2024-11-12T16:03:32.273" v="5443" actId="478"/>
          <ac:spMkLst>
            <pc:docMk/>
            <pc:sldMk cId="1897076136" sldId="264"/>
            <ac:spMk id="13" creationId="{3D08AC80-AF6B-E91E-FB2B-B3A6B25B5BE1}"/>
          </ac:spMkLst>
        </pc:spChg>
        <pc:spChg chg="add del mod">
          <ac:chgData name="Shivaraju Jayaram" userId="e16426695b5a63c5" providerId="LiveId" clId="{4E649C4E-C243-49D2-962D-D51266D1BD30}" dt="2024-11-12T16:03:28.321" v="5441"/>
          <ac:spMkLst>
            <pc:docMk/>
            <pc:sldMk cId="1897076136" sldId="264"/>
            <ac:spMk id="14" creationId="{AC1BC6C9-AB29-E791-C031-F4B40DE547D0}"/>
          </ac:spMkLst>
        </pc:spChg>
        <pc:spChg chg="add mod">
          <ac:chgData name="Shivaraju Jayaram" userId="e16426695b5a63c5" providerId="LiveId" clId="{4E649C4E-C243-49D2-962D-D51266D1BD30}" dt="2024-11-12T16:09:11.274" v="5940" actId="113"/>
          <ac:spMkLst>
            <pc:docMk/>
            <pc:sldMk cId="1897076136" sldId="264"/>
            <ac:spMk id="15" creationId="{B9616BEB-C36C-0A4F-BD6E-309B623CD7FA}"/>
          </ac:spMkLst>
        </pc:spChg>
        <pc:spChg chg="add mod">
          <ac:chgData name="Shivaraju Jayaram" userId="e16426695b5a63c5" providerId="LiveId" clId="{4E649C4E-C243-49D2-962D-D51266D1BD30}" dt="2024-11-12T16:08:49.613" v="5937"/>
          <ac:spMkLst>
            <pc:docMk/>
            <pc:sldMk cId="1897076136" sldId="264"/>
            <ac:spMk id="16" creationId="{C940B612-3471-EF35-6EB3-483224A58B83}"/>
          </ac:spMkLst>
        </pc:spChg>
        <pc:spChg chg="add mod">
          <ac:chgData name="Shivaraju Jayaram" userId="e16426695b5a63c5" providerId="LiveId" clId="{4E649C4E-C243-49D2-962D-D51266D1BD30}" dt="2024-11-12T16:08:57.557" v="5938"/>
          <ac:spMkLst>
            <pc:docMk/>
            <pc:sldMk cId="1897076136" sldId="264"/>
            <ac:spMk id="17" creationId="{2810BB85-0E19-C922-EBF7-DB5F28346796}"/>
          </ac:spMkLst>
        </pc:spChg>
        <pc:spChg chg="mod">
          <ac:chgData name="Shivaraju Jayaram" userId="e16426695b5a63c5" providerId="LiveId" clId="{4E649C4E-C243-49D2-962D-D51266D1BD30}" dt="2024-11-13T10:30:19.934" v="8763"/>
          <ac:spMkLst>
            <pc:docMk/>
            <pc:sldMk cId="1897076136" sldId="264"/>
            <ac:spMk id="23" creationId="{D1C42CFA-260A-4A94-C580-F1F0E6DF9E27}"/>
          </ac:spMkLst>
        </pc:spChg>
        <pc:spChg chg="mod">
          <ac:chgData name="Shivaraju Jayaram" userId="e16426695b5a63c5" providerId="LiveId" clId="{4E649C4E-C243-49D2-962D-D51266D1BD30}" dt="2024-11-13T10:30:19.934" v="8763"/>
          <ac:spMkLst>
            <pc:docMk/>
            <pc:sldMk cId="1897076136" sldId="264"/>
            <ac:spMk id="24" creationId="{D806157C-8076-8924-7F07-1289FFA202BE}"/>
          </ac:spMkLst>
        </pc:spChg>
        <pc:spChg chg="mod">
          <ac:chgData name="Shivaraju Jayaram" userId="e16426695b5a63c5" providerId="LiveId" clId="{4E649C4E-C243-49D2-962D-D51266D1BD30}" dt="2024-11-13T10:30:19.934" v="8763"/>
          <ac:spMkLst>
            <pc:docMk/>
            <pc:sldMk cId="1897076136" sldId="264"/>
            <ac:spMk id="25" creationId="{A7A0FDA7-408D-FDC3-0758-A7BCE6F05D3C}"/>
          </ac:spMkLst>
        </pc:spChg>
        <pc:spChg chg="mod">
          <ac:chgData name="Shivaraju Jayaram" userId="e16426695b5a63c5" providerId="LiveId" clId="{4E649C4E-C243-49D2-962D-D51266D1BD30}" dt="2024-11-13T10:30:19.934" v="8763"/>
          <ac:spMkLst>
            <pc:docMk/>
            <pc:sldMk cId="1897076136" sldId="264"/>
            <ac:spMk id="26" creationId="{578991AB-CB2D-422A-539D-9D4F79221C49}"/>
          </ac:spMkLst>
        </pc:spChg>
        <pc:spChg chg="mod">
          <ac:chgData name="Shivaraju Jayaram" userId="e16426695b5a63c5" providerId="LiveId" clId="{4E649C4E-C243-49D2-962D-D51266D1BD30}" dt="2024-11-13T10:30:19.934" v="8763"/>
          <ac:spMkLst>
            <pc:docMk/>
            <pc:sldMk cId="1897076136" sldId="264"/>
            <ac:spMk id="27" creationId="{C5D4DC0C-55D9-854C-3EA4-CE109BFC57F2}"/>
          </ac:spMkLst>
        </pc:spChg>
        <pc:spChg chg="mod">
          <ac:chgData name="Shivaraju Jayaram" userId="e16426695b5a63c5" providerId="LiveId" clId="{4E649C4E-C243-49D2-962D-D51266D1BD30}" dt="2024-11-13T10:30:19.934" v="8763"/>
          <ac:spMkLst>
            <pc:docMk/>
            <pc:sldMk cId="1897076136" sldId="264"/>
            <ac:spMk id="28" creationId="{A438803A-CFE5-F18B-C527-9F9AB1B424FC}"/>
          </ac:spMkLst>
        </pc:spChg>
        <pc:spChg chg="mod">
          <ac:chgData name="Shivaraju Jayaram" userId="e16426695b5a63c5" providerId="LiveId" clId="{4E649C4E-C243-49D2-962D-D51266D1BD30}" dt="2024-11-13T10:30:19.934" v="8763"/>
          <ac:spMkLst>
            <pc:docMk/>
            <pc:sldMk cId="1897076136" sldId="264"/>
            <ac:spMk id="29" creationId="{80AF3673-FBF3-AC36-ECAE-E798D26D9F76}"/>
          </ac:spMkLst>
        </pc:spChg>
        <pc:spChg chg="mod">
          <ac:chgData name="Shivaraju Jayaram" userId="e16426695b5a63c5" providerId="LiveId" clId="{4E649C4E-C243-49D2-962D-D51266D1BD30}" dt="2024-11-13T10:30:19.934" v="8763"/>
          <ac:spMkLst>
            <pc:docMk/>
            <pc:sldMk cId="1897076136" sldId="264"/>
            <ac:spMk id="30" creationId="{5B37D94F-065B-F3BE-8E50-26F10EC4FD26}"/>
          </ac:spMkLst>
        </pc:spChg>
        <pc:spChg chg="mod">
          <ac:chgData name="Shivaraju Jayaram" userId="e16426695b5a63c5" providerId="LiveId" clId="{4E649C4E-C243-49D2-962D-D51266D1BD30}" dt="2024-11-13T10:30:19.934" v="8763"/>
          <ac:spMkLst>
            <pc:docMk/>
            <pc:sldMk cId="1897076136" sldId="264"/>
            <ac:spMk id="31" creationId="{9E236E94-EB0E-9613-C7D8-0A9721E63C06}"/>
          </ac:spMkLst>
        </pc:spChg>
        <pc:spChg chg="mod">
          <ac:chgData name="Shivaraju Jayaram" userId="e16426695b5a63c5" providerId="LiveId" clId="{4E649C4E-C243-49D2-962D-D51266D1BD30}" dt="2024-11-13T10:30:19.934" v="8763"/>
          <ac:spMkLst>
            <pc:docMk/>
            <pc:sldMk cId="1897076136" sldId="264"/>
            <ac:spMk id="32" creationId="{F4FB6C90-2580-5003-CF31-27E404DB5F20}"/>
          </ac:spMkLst>
        </pc:spChg>
        <pc:spChg chg="mod">
          <ac:chgData name="Shivaraju Jayaram" userId="e16426695b5a63c5" providerId="LiveId" clId="{4E649C4E-C243-49D2-962D-D51266D1BD30}" dt="2024-11-13T10:30:19.934" v="8763"/>
          <ac:spMkLst>
            <pc:docMk/>
            <pc:sldMk cId="1897076136" sldId="264"/>
            <ac:spMk id="33" creationId="{EBAF8B4B-9420-0689-0269-DFEBC535F29A}"/>
          </ac:spMkLst>
        </pc:spChg>
        <pc:spChg chg="mod">
          <ac:chgData name="Shivaraju Jayaram" userId="e16426695b5a63c5" providerId="LiveId" clId="{4E649C4E-C243-49D2-962D-D51266D1BD30}" dt="2024-11-13T10:30:19.934" v="8763"/>
          <ac:spMkLst>
            <pc:docMk/>
            <pc:sldMk cId="1897076136" sldId="264"/>
            <ac:spMk id="34" creationId="{E9E2CBB5-3AC4-1863-B049-18837865DA0B}"/>
          </ac:spMkLst>
        </pc:spChg>
        <pc:spChg chg="mod">
          <ac:chgData name="Shivaraju Jayaram" userId="e16426695b5a63c5" providerId="LiveId" clId="{4E649C4E-C243-49D2-962D-D51266D1BD30}" dt="2024-11-13T10:30:19.934" v="8763"/>
          <ac:spMkLst>
            <pc:docMk/>
            <pc:sldMk cId="1897076136" sldId="264"/>
            <ac:spMk id="35" creationId="{64A0529E-9794-B52C-4497-02DCF4A4B4E1}"/>
          </ac:spMkLst>
        </pc:spChg>
        <pc:spChg chg="mod">
          <ac:chgData name="Shivaraju Jayaram" userId="e16426695b5a63c5" providerId="LiveId" clId="{4E649C4E-C243-49D2-962D-D51266D1BD30}" dt="2024-11-13T10:30:19.934" v="8763"/>
          <ac:spMkLst>
            <pc:docMk/>
            <pc:sldMk cId="1897076136" sldId="264"/>
            <ac:spMk id="36" creationId="{EB390705-D0C3-9676-E6B3-CDFA0F9975CB}"/>
          </ac:spMkLst>
        </pc:spChg>
        <pc:spChg chg="mod">
          <ac:chgData name="Shivaraju Jayaram" userId="e16426695b5a63c5" providerId="LiveId" clId="{4E649C4E-C243-49D2-962D-D51266D1BD30}" dt="2024-11-13T10:30:19.934" v="8763"/>
          <ac:spMkLst>
            <pc:docMk/>
            <pc:sldMk cId="1897076136" sldId="264"/>
            <ac:spMk id="37" creationId="{0EDEEDA3-BA69-538A-80E8-8698D6027B02}"/>
          </ac:spMkLst>
        </pc:spChg>
        <pc:spChg chg="mod">
          <ac:chgData name="Shivaraju Jayaram" userId="e16426695b5a63c5" providerId="LiveId" clId="{4E649C4E-C243-49D2-962D-D51266D1BD30}" dt="2024-11-13T10:30:19.934" v="8763"/>
          <ac:spMkLst>
            <pc:docMk/>
            <pc:sldMk cId="1897076136" sldId="264"/>
            <ac:spMk id="38" creationId="{8BB4CDB1-492C-AAD7-D32C-1C9903DDE7D9}"/>
          </ac:spMkLst>
        </pc:spChg>
        <pc:spChg chg="mod">
          <ac:chgData name="Shivaraju Jayaram" userId="e16426695b5a63c5" providerId="LiveId" clId="{4E649C4E-C243-49D2-962D-D51266D1BD30}" dt="2024-11-13T10:30:19.934" v="8763"/>
          <ac:spMkLst>
            <pc:docMk/>
            <pc:sldMk cId="1897076136" sldId="264"/>
            <ac:spMk id="39" creationId="{50130549-6CD1-1B8B-EDF7-9C5544C452B5}"/>
          </ac:spMkLst>
        </pc:spChg>
        <pc:spChg chg="mod">
          <ac:chgData name="Shivaraju Jayaram" userId="e16426695b5a63c5" providerId="LiveId" clId="{4E649C4E-C243-49D2-962D-D51266D1BD30}" dt="2024-11-13T10:30:19.934" v="8763"/>
          <ac:spMkLst>
            <pc:docMk/>
            <pc:sldMk cId="1897076136" sldId="264"/>
            <ac:spMk id="40" creationId="{AF16A7A3-A255-9653-EAF1-7E58DCA6D2B2}"/>
          </ac:spMkLst>
        </pc:spChg>
        <pc:spChg chg="mod">
          <ac:chgData name="Shivaraju Jayaram" userId="e16426695b5a63c5" providerId="LiveId" clId="{4E649C4E-C243-49D2-962D-D51266D1BD30}" dt="2024-11-13T10:30:19.934" v="8763"/>
          <ac:spMkLst>
            <pc:docMk/>
            <pc:sldMk cId="1897076136" sldId="264"/>
            <ac:spMk id="41" creationId="{9598F205-6688-1178-E056-DA3DCACBE555}"/>
          </ac:spMkLst>
        </pc:spChg>
        <pc:spChg chg="mod">
          <ac:chgData name="Shivaraju Jayaram" userId="e16426695b5a63c5" providerId="LiveId" clId="{4E649C4E-C243-49D2-962D-D51266D1BD30}" dt="2024-11-13T10:30:19.934" v="8763"/>
          <ac:spMkLst>
            <pc:docMk/>
            <pc:sldMk cId="1897076136" sldId="264"/>
            <ac:spMk id="42" creationId="{E77A2E9A-34A0-7AC8-BE90-AF4F03A0BC45}"/>
          </ac:spMkLst>
        </pc:spChg>
        <pc:spChg chg="mod">
          <ac:chgData name="Shivaraju Jayaram" userId="e16426695b5a63c5" providerId="LiveId" clId="{4E649C4E-C243-49D2-962D-D51266D1BD30}" dt="2024-11-13T10:30:19.934" v="8763"/>
          <ac:spMkLst>
            <pc:docMk/>
            <pc:sldMk cId="1897076136" sldId="264"/>
            <ac:spMk id="43" creationId="{63AB7C3A-D214-D884-3879-D2E9311DBBD8}"/>
          </ac:spMkLst>
        </pc:spChg>
        <pc:spChg chg="mod">
          <ac:chgData name="Shivaraju Jayaram" userId="e16426695b5a63c5" providerId="LiveId" clId="{4E649C4E-C243-49D2-962D-D51266D1BD30}" dt="2024-11-13T10:30:19.934" v="8763"/>
          <ac:spMkLst>
            <pc:docMk/>
            <pc:sldMk cId="1897076136" sldId="264"/>
            <ac:spMk id="44" creationId="{6A767AAB-A4A9-F254-9083-3C0EDF143C46}"/>
          </ac:spMkLst>
        </pc:spChg>
        <pc:spChg chg="mod">
          <ac:chgData name="Shivaraju Jayaram" userId="e16426695b5a63c5" providerId="LiveId" clId="{4E649C4E-C243-49D2-962D-D51266D1BD30}" dt="2024-11-13T10:30:19.934" v="8763"/>
          <ac:spMkLst>
            <pc:docMk/>
            <pc:sldMk cId="1897076136" sldId="264"/>
            <ac:spMk id="45" creationId="{BA96C14C-C7FA-5973-8F33-F8C0BAE0DBDE}"/>
          </ac:spMkLst>
        </pc:spChg>
        <pc:spChg chg="mod">
          <ac:chgData name="Shivaraju Jayaram" userId="e16426695b5a63c5" providerId="LiveId" clId="{4E649C4E-C243-49D2-962D-D51266D1BD30}" dt="2024-11-13T10:30:19.934" v="8763"/>
          <ac:spMkLst>
            <pc:docMk/>
            <pc:sldMk cId="1897076136" sldId="264"/>
            <ac:spMk id="46" creationId="{F51CE9F9-C720-8726-E202-988F969A89DD}"/>
          </ac:spMkLst>
        </pc:spChg>
        <pc:spChg chg="mod">
          <ac:chgData name="Shivaraju Jayaram" userId="e16426695b5a63c5" providerId="LiveId" clId="{4E649C4E-C243-49D2-962D-D51266D1BD30}" dt="2024-11-13T10:30:19.934" v="8763"/>
          <ac:spMkLst>
            <pc:docMk/>
            <pc:sldMk cId="1897076136" sldId="264"/>
            <ac:spMk id="47" creationId="{67C5F8E9-E9BE-A686-2073-B24AD3991C55}"/>
          </ac:spMkLst>
        </pc:spChg>
        <pc:spChg chg="mod">
          <ac:chgData name="Shivaraju Jayaram" userId="e16426695b5a63c5" providerId="LiveId" clId="{4E649C4E-C243-49D2-962D-D51266D1BD30}" dt="2024-11-13T10:30:19.934" v="8763"/>
          <ac:spMkLst>
            <pc:docMk/>
            <pc:sldMk cId="1897076136" sldId="264"/>
            <ac:spMk id="48" creationId="{B280516B-4BA3-EA80-B9CE-0108D0AC1E54}"/>
          </ac:spMkLst>
        </pc:spChg>
        <pc:spChg chg="mod">
          <ac:chgData name="Shivaraju Jayaram" userId="e16426695b5a63c5" providerId="LiveId" clId="{4E649C4E-C243-49D2-962D-D51266D1BD30}" dt="2024-11-13T10:30:19.934" v="8763"/>
          <ac:spMkLst>
            <pc:docMk/>
            <pc:sldMk cId="1897076136" sldId="264"/>
            <ac:spMk id="49" creationId="{B54B6FB0-128F-782D-FAEC-78E9B0114122}"/>
          </ac:spMkLst>
        </pc:spChg>
        <pc:spChg chg="mod">
          <ac:chgData name="Shivaraju Jayaram" userId="e16426695b5a63c5" providerId="LiveId" clId="{4E649C4E-C243-49D2-962D-D51266D1BD30}" dt="2024-11-13T10:30:19.934" v="8763"/>
          <ac:spMkLst>
            <pc:docMk/>
            <pc:sldMk cId="1897076136" sldId="264"/>
            <ac:spMk id="50" creationId="{D3CB677B-1EC3-358D-5FB3-2FFBBA8D154D}"/>
          </ac:spMkLst>
        </pc:spChg>
        <pc:spChg chg="mod">
          <ac:chgData name="Shivaraju Jayaram" userId="e16426695b5a63c5" providerId="LiveId" clId="{4E649C4E-C243-49D2-962D-D51266D1BD30}" dt="2024-11-13T10:30:19.934" v="8763"/>
          <ac:spMkLst>
            <pc:docMk/>
            <pc:sldMk cId="1897076136" sldId="264"/>
            <ac:spMk id="51" creationId="{8E098A13-AEC8-59D9-8C25-52E9F866400F}"/>
          </ac:spMkLst>
        </pc:spChg>
        <pc:spChg chg="mod">
          <ac:chgData name="Shivaraju Jayaram" userId="e16426695b5a63c5" providerId="LiveId" clId="{4E649C4E-C243-49D2-962D-D51266D1BD30}" dt="2024-11-13T10:30:19.934" v="8763"/>
          <ac:spMkLst>
            <pc:docMk/>
            <pc:sldMk cId="1897076136" sldId="264"/>
            <ac:spMk id="52" creationId="{51BE666B-BD43-E7D4-141F-D76A61BC6472}"/>
          </ac:spMkLst>
        </pc:spChg>
        <pc:spChg chg="mod">
          <ac:chgData name="Shivaraju Jayaram" userId="e16426695b5a63c5" providerId="LiveId" clId="{4E649C4E-C243-49D2-962D-D51266D1BD30}" dt="2024-11-13T10:30:19.934" v="8763"/>
          <ac:spMkLst>
            <pc:docMk/>
            <pc:sldMk cId="1897076136" sldId="264"/>
            <ac:spMk id="53" creationId="{7DB0F617-9FBA-AB9A-E04F-CD3884F29164}"/>
          </ac:spMkLst>
        </pc:spChg>
        <pc:spChg chg="mod">
          <ac:chgData name="Shivaraju Jayaram" userId="e16426695b5a63c5" providerId="LiveId" clId="{4E649C4E-C243-49D2-962D-D51266D1BD30}" dt="2024-11-13T10:30:19.934" v="8763"/>
          <ac:spMkLst>
            <pc:docMk/>
            <pc:sldMk cId="1897076136" sldId="264"/>
            <ac:spMk id="54" creationId="{8AE8CE63-E370-BF8A-3DA7-2B58D7A223B4}"/>
          </ac:spMkLst>
        </pc:spChg>
        <pc:spChg chg="mod">
          <ac:chgData name="Shivaraju Jayaram" userId="e16426695b5a63c5" providerId="LiveId" clId="{4E649C4E-C243-49D2-962D-D51266D1BD30}" dt="2024-11-13T10:30:19.934" v="8763"/>
          <ac:spMkLst>
            <pc:docMk/>
            <pc:sldMk cId="1897076136" sldId="264"/>
            <ac:spMk id="55" creationId="{7E198348-F7C2-6818-A658-44928A4FCDB0}"/>
          </ac:spMkLst>
        </pc:spChg>
        <pc:spChg chg="mod">
          <ac:chgData name="Shivaraju Jayaram" userId="e16426695b5a63c5" providerId="LiveId" clId="{4E649C4E-C243-49D2-962D-D51266D1BD30}" dt="2024-11-13T10:30:19.934" v="8763"/>
          <ac:spMkLst>
            <pc:docMk/>
            <pc:sldMk cId="1897076136" sldId="264"/>
            <ac:spMk id="56" creationId="{17A5D303-75D1-9E90-F95C-198E2D469999}"/>
          </ac:spMkLst>
        </pc:spChg>
        <pc:spChg chg="mod">
          <ac:chgData name="Shivaraju Jayaram" userId="e16426695b5a63c5" providerId="LiveId" clId="{4E649C4E-C243-49D2-962D-D51266D1BD30}" dt="2024-11-13T10:30:19.934" v="8763"/>
          <ac:spMkLst>
            <pc:docMk/>
            <pc:sldMk cId="1897076136" sldId="264"/>
            <ac:spMk id="57" creationId="{0A13B969-DB46-1AA7-0C13-D162B483C91F}"/>
          </ac:spMkLst>
        </pc:spChg>
        <pc:spChg chg="mod">
          <ac:chgData name="Shivaraju Jayaram" userId="e16426695b5a63c5" providerId="LiveId" clId="{4E649C4E-C243-49D2-962D-D51266D1BD30}" dt="2024-11-13T10:30:19.934" v="8763"/>
          <ac:spMkLst>
            <pc:docMk/>
            <pc:sldMk cId="1897076136" sldId="264"/>
            <ac:spMk id="58" creationId="{82814E7D-F73B-AB6B-6C79-1D4824682E6E}"/>
          </ac:spMkLst>
        </pc:spChg>
        <pc:spChg chg="mod">
          <ac:chgData name="Shivaraju Jayaram" userId="e16426695b5a63c5" providerId="LiveId" clId="{4E649C4E-C243-49D2-962D-D51266D1BD30}" dt="2024-11-13T10:30:19.934" v="8763"/>
          <ac:spMkLst>
            <pc:docMk/>
            <pc:sldMk cId="1897076136" sldId="264"/>
            <ac:spMk id="59" creationId="{3A3F2499-F166-723A-D87E-2A190297E433}"/>
          </ac:spMkLst>
        </pc:spChg>
        <pc:spChg chg="mod">
          <ac:chgData name="Shivaraju Jayaram" userId="e16426695b5a63c5" providerId="LiveId" clId="{4E649C4E-C243-49D2-962D-D51266D1BD30}" dt="2024-11-13T10:30:19.934" v="8763"/>
          <ac:spMkLst>
            <pc:docMk/>
            <pc:sldMk cId="1897076136" sldId="264"/>
            <ac:spMk id="60" creationId="{771349D1-2EAD-E059-67B1-6334F88BC498}"/>
          </ac:spMkLst>
        </pc:spChg>
        <pc:spChg chg="mod">
          <ac:chgData name="Shivaraju Jayaram" userId="e16426695b5a63c5" providerId="LiveId" clId="{4E649C4E-C243-49D2-962D-D51266D1BD30}" dt="2024-11-13T10:30:19.934" v="8763"/>
          <ac:spMkLst>
            <pc:docMk/>
            <pc:sldMk cId="1897076136" sldId="264"/>
            <ac:spMk id="61" creationId="{11A486BD-8885-1930-7C52-28F7E14A84C1}"/>
          </ac:spMkLst>
        </pc:spChg>
        <pc:spChg chg="mod">
          <ac:chgData name="Shivaraju Jayaram" userId="e16426695b5a63c5" providerId="LiveId" clId="{4E649C4E-C243-49D2-962D-D51266D1BD30}" dt="2024-11-13T10:30:19.934" v="8763"/>
          <ac:spMkLst>
            <pc:docMk/>
            <pc:sldMk cId="1897076136" sldId="264"/>
            <ac:spMk id="62" creationId="{A7FF61AC-1455-7542-4826-4B8A97632AE4}"/>
          </ac:spMkLst>
        </pc:spChg>
        <pc:spChg chg="mod">
          <ac:chgData name="Shivaraju Jayaram" userId="e16426695b5a63c5" providerId="LiveId" clId="{4E649C4E-C243-49D2-962D-D51266D1BD30}" dt="2024-11-13T10:30:19.934" v="8763"/>
          <ac:spMkLst>
            <pc:docMk/>
            <pc:sldMk cId="1897076136" sldId="264"/>
            <ac:spMk id="63" creationId="{5D5BA26E-6794-3762-BFB1-780A2F1CF878}"/>
          </ac:spMkLst>
        </pc:spChg>
        <pc:spChg chg="mod">
          <ac:chgData name="Shivaraju Jayaram" userId="e16426695b5a63c5" providerId="LiveId" clId="{4E649C4E-C243-49D2-962D-D51266D1BD30}" dt="2024-11-13T10:30:19.934" v="8763"/>
          <ac:spMkLst>
            <pc:docMk/>
            <pc:sldMk cId="1897076136" sldId="264"/>
            <ac:spMk id="64" creationId="{DA1F46A8-6594-6073-9548-BA37789D7007}"/>
          </ac:spMkLst>
        </pc:spChg>
        <pc:spChg chg="mod">
          <ac:chgData name="Shivaraju Jayaram" userId="e16426695b5a63c5" providerId="LiveId" clId="{4E649C4E-C243-49D2-962D-D51266D1BD30}" dt="2024-11-13T10:30:19.934" v="8763"/>
          <ac:spMkLst>
            <pc:docMk/>
            <pc:sldMk cId="1897076136" sldId="264"/>
            <ac:spMk id="65" creationId="{2B2F05BA-69F6-7A68-8B19-DFE0675724A7}"/>
          </ac:spMkLst>
        </pc:spChg>
        <pc:spChg chg="mod">
          <ac:chgData name="Shivaraju Jayaram" userId="e16426695b5a63c5" providerId="LiveId" clId="{4E649C4E-C243-49D2-962D-D51266D1BD30}" dt="2024-11-13T10:30:19.934" v="8763"/>
          <ac:spMkLst>
            <pc:docMk/>
            <pc:sldMk cId="1897076136" sldId="264"/>
            <ac:spMk id="66" creationId="{A80257DC-571F-6785-B103-5CF7B6686EEE}"/>
          </ac:spMkLst>
        </pc:spChg>
        <pc:spChg chg="del mod topLvl">
          <ac:chgData name="Shivaraju Jayaram" userId="e16426695b5a63c5" providerId="LiveId" clId="{4E649C4E-C243-49D2-962D-D51266D1BD30}" dt="2024-11-13T10:17:10.681" v="8648" actId="478"/>
          <ac:spMkLst>
            <pc:docMk/>
            <pc:sldMk cId="1897076136" sldId="264"/>
            <ac:spMk id="67" creationId="{A34F928C-218C-C337-B991-878D636D9A69}"/>
          </ac:spMkLst>
        </pc:spChg>
        <pc:spChg chg="del mod topLvl">
          <ac:chgData name="Shivaraju Jayaram" userId="e16426695b5a63c5" providerId="LiveId" clId="{4E649C4E-C243-49D2-962D-D51266D1BD30}" dt="2024-11-13T10:17:10.681" v="8648" actId="478"/>
          <ac:spMkLst>
            <pc:docMk/>
            <pc:sldMk cId="1897076136" sldId="264"/>
            <ac:spMk id="68" creationId="{888DF7D1-1DCD-BE11-3723-084F78E15F73}"/>
          </ac:spMkLst>
        </pc:spChg>
        <pc:spChg chg="del mod topLvl">
          <ac:chgData name="Shivaraju Jayaram" userId="e16426695b5a63c5" providerId="LiveId" clId="{4E649C4E-C243-49D2-962D-D51266D1BD30}" dt="2024-11-13T10:17:10.681" v="8648" actId="478"/>
          <ac:spMkLst>
            <pc:docMk/>
            <pc:sldMk cId="1897076136" sldId="264"/>
            <ac:spMk id="69" creationId="{D79599FF-2790-6336-3128-5B5E430D32C9}"/>
          </ac:spMkLst>
        </pc:spChg>
        <pc:spChg chg="mod">
          <ac:chgData name="Shivaraju Jayaram" userId="e16426695b5a63c5" providerId="LiveId" clId="{4E649C4E-C243-49D2-962D-D51266D1BD30}" dt="2024-11-12T12:49:50.192" v="787" actId="165"/>
          <ac:spMkLst>
            <pc:docMk/>
            <pc:sldMk cId="1897076136" sldId="264"/>
            <ac:spMk id="71" creationId="{D7887CBC-7AA1-7DC9-13B2-30C68E2BAAB0}"/>
          </ac:spMkLst>
        </pc:spChg>
        <pc:spChg chg="mod">
          <ac:chgData name="Shivaraju Jayaram" userId="e16426695b5a63c5" providerId="LiveId" clId="{4E649C4E-C243-49D2-962D-D51266D1BD30}" dt="2024-11-12T12:49:50.192" v="787" actId="165"/>
          <ac:spMkLst>
            <pc:docMk/>
            <pc:sldMk cId="1897076136" sldId="264"/>
            <ac:spMk id="72" creationId="{932467B2-F018-11D8-6CFC-B2F662CD9F0C}"/>
          </ac:spMkLst>
        </pc:spChg>
        <pc:spChg chg="mod">
          <ac:chgData name="Shivaraju Jayaram" userId="e16426695b5a63c5" providerId="LiveId" clId="{4E649C4E-C243-49D2-962D-D51266D1BD30}" dt="2024-11-12T12:49:50.192" v="787" actId="165"/>
          <ac:spMkLst>
            <pc:docMk/>
            <pc:sldMk cId="1897076136" sldId="264"/>
            <ac:spMk id="73" creationId="{14369A47-4FF0-F2B4-C855-ADAF2C3D746E}"/>
          </ac:spMkLst>
        </pc:spChg>
        <pc:spChg chg="mod">
          <ac:chgData name="Shivaraju Jayaram" userId="e16426695b5a63c5" providerId="LiveId" clId="{4E649C4E-C243-49D2-962D-D51266D1BD30}" dt="2024-11-12T12:49:50.192" v="787" actId="165"/>
          <ac:spMkLst>
            <pc:docMk/>
            <pc:sldMk cId="1897076136" sldId="264"/>
            <ac:spMk id="74" creationId="{1F9CDDD4-6397-B8ED-37D0-D0ECB6189441}"/>
          </ac:spMkLst>
        </pc:spChg>
        <pc:spChg chg="mod">
          <ac:chgData name="Shivaraju Jayaram" userId="e16426695b5a63c5" providerId="LiveId" clId="{4E649C4E-C243-49D2-962D-D51266D1BD30}" dt="2024-11-12T12:49:50.192" v="787" actId="165"/>
          <ac:spMkLst>
            <pc:docMk/>
            <pc:sldMk cId="1897076136" sldId="264"/>
            <ac:spMk id="75" creationId="{5E299572-5887-1320-4C99-055EDBAD1834}"/>
          </ac:spMkLst>
        </pc:spChg>
        <pc:spChg chg="mod">
          <ac:chgData name="Shivaraju Jayaram" userId="e16426695b5a63c5" providerId="LiveId" clId="{4E649C4E-C243-49D2-962D-D51266D1BD30}" dt="2024-11-12T12:49:50.192" v="787" actId="165"/>
          <ac:spMkLst>
            <pc:docMk/>
            <pc:sldMk cId="1897076136" sldId="264"/>
            <ac:spMk id="77" creationId="{3A2D5E96-0B15-3224-04D6-7EB193FBE3A1}"/>
          </ac:spMkLst>
        </pc:spChg>
        <pc:spChg chg="mod">
          <ac:chgData name="Shivaraju Jayaram" userId="e16426695b5a63c5" providerId="LiveId" clId="{4E649C4E-C243-49D2-962D-D51266D1BD30}" dt="2024-11-12T12:49:50.192" v="787" actId="165"/>
          <ac:spMkLst>
            <pc:docMk/>
            <pc:sldMk cId="1897076136" sldId="264"/>
            <ac:spMk id="78" creationId="{0131E42A-F080-EC85-17B1-96F03BA03EF5}"/>
          </ac:spMkLst>
        </pc:spChg>
        <pc:spChg chg="mod">
          <ac:chgData name="Shivaraju Jayaram" userId="e16426695b5a63c5" providerId="LiveId" clId="{4E649C4E-C243-49D2-962D-D51266D1BD30}" dt="2024-11-12T12:49:50.192" v="787" actId="165"/>
          <ac:spMkLst>
            <pc:docMk/>
            <pc:sldMk cId="1897076136" sldId="264"/>
            <ac:spMk id="79" creationId="{4412283F-E13E-6425-0C11-A84A0BE51710}"/>
          </ac:spMkLst>
        </pc:spChg>
        <pc:spChg chg="mod">
          <ac:chgData name="Shivaraju Jayaram" userId="e16426695b5a63c5" providerId="LiveId" clId="{4E649C4E-C243-49D2-962D-D51266D1BD30}" dt="2024-11-12T12:49:50.192" v="787" actId="165"/>
          <ac:spMkLst>
            <pc:docMk/>
            <pc:sldMk cId="1897076136" sldId="264"/>
            <ac:spMk id="80" creationId="{BE7D76F3-4221-E265-B2CF-A534D65F8D9A}"/>
          </ac:spMkLst>
        </pc:spChg>
        <pc:spChg chg="mod">
          <ac:chgData name="Shivaraju Jayaram" userId="e16426695b5a63c5" providerId="LiveId" clId="{4E649C4E-C243-49D2-962D-D51266D1BD30}" dt="2024-11-12T12:49:50.192" v="787" actId="165"/>
          <ac:spMkLst>
            <pc:docMk/>
            <pc:sldMk cId="1897076136" sldId="264"/>
            <ac:spMk id="81" creationId="{90C9AF9B-1028-CE4D-6863-2ECAC353808D}"/>
          </ac:spMkLst>
        </pc:spChg>
        <pc:spChg chg="del mod topLvl">
          <ac:chgData name="Shivaraju Jayaram" userId="e16426695b5a63c5" providerId="LiveId" clId="{4E649C4E-C243-49D2-962D-D51266D1BD30}" dt="2024-11-13T10:17:10.681" v="8648" actId="478"/>
          <ac:spMkLst>
            <pc:docMk/>
            <pc:sldMk cId="1897076136" sldId="264"/>
            <ac:spMk id="83" creationId="{E619C651-86E1-D308-0070-F902E7EA5525}"/>
          </ac:spMkLst>
        </pc:spChg>
        <pc:spChg chg="del mod topLvl">
          <ac:chgData name="Shivaraju Jayaram" userId="e16426695b5a63c5" providerId="LiveId" clId="{4E649C4E-C243-49D2-962D-D51266D1BD30}" dt="2024-11-13T10:17:10.681" v="8648" actId="478"/>
          <ac:spMkLst>
            <pc:docMk/>
            <pc:sldMk cId="1897076136" sldId="264"/>
            <ac:spMk id="84" creationId="{2DAA6A3A-CE05-C807-07AB-2B6512BA6FBD}"/>
          </ac:spMkLst>
        </pc:spChg>
        <pc:spChg chg="del mod topLvl">
          <ac:chgData name="Shivaraju Jayaram" userId="e16426695b5a63c5" providerId="LiveId" clId="{4E649C4E-C243-49D2-962D-D51266D1BD30}" dt="2024-11-13T10:17:10.681" v="8648" actId="478"/>
          <ac:spMkLst>
            <pc:docMk/>
            <pc:sldMk cId="1897076136" sldId="264"/>
            <ac:spMk id="85" creationId="{6527F75A-BC56-275E-94F2-884FDE7F4243}"/>
          </ac:spMkLst>
        </pc:spChg>
        <pc:spChg chg="del mod topLvl">
          <ac:chgData name="Shivaraju Jayaram" userId="e16426695b5a63c5" providerId="LiveId" clId="{4E649C4E-C243-49D2-962D-D51266D1BD30}" dt="2024-11-13T10:17:10.681" v="8648" actId="478"/>
          <ac:spMkLst>
            <pc:docMk/>
            <pc:sldMk cId="1897076136" sldId="264"/>
            <ac:spMk id="86" creationId="{3742B279-7516-1218-52FF-98EB9ABF9F33}"/>
          </ac:spMkLst>
        </pc:spChg>
        <pc:spChg chg="del mod topLvl">
          <ac:chgData name="Shivaraju Jayaram" userId="e16426695b5a63c5" providerId="LiveId" clId="{4E649C4E-C243-49D2-962D-D51266D1BD30}" dt="2024-11-13T10:17:10.681" v="8648" actId="478"/>
          <ac:spMkLst>
            <pc:docMk/>
            <pc:sldMk cId="1897076136" sldId="264"/>
            <ac:spMk id="87" creationId="{A4936ABB-B911-28F9-684D-D914A31B9B2D}"/>
          </ac:spMkLst>
        </pc:spChg>
        <pc:spChg chg="del mod topLvl">
          <ac:chgData name="Shivaraju Jayaram" userId="e16426695b5a63c5" providerId="LiveId" clId="{4E649C4E-C243-49D2-962D-D51266D1BD30}" dt="2024-11-13T10:17:10.681" v="8648" actId="478"/>
          <ac:spMkLst>
            <pc:docMk/>
            <pc:sldMk cId="1897076136" sldId="264"/>
            <ac:spMk id="89" creationId="{A4340633-91C4-9A69-372A-EC2DFFCDD065}"/>
          </ac:spMkLst>
        </pc:spChg>
        <pc:spChg chg="del mod topLvl">
          <ac:chgData name="Shivaraju Jayaram" userId="e16426695b5a63c5" providerId="LiveId" clId="{4E649C4E-C243-49D2-962D-D51266D1BD30}" dt="2024-11-13T10:17:10.681" v="8648" actId="478"/>
          <ac:spMkLst>
            <pc:docMk/>
            <pc:sldMk cId="1897076136" sldId="264"/>
            <ac:spMk id="90" creationId="{A3B36FAD-4478-B499-4BC4-00267B0D0AB5}"/>
          </ac:spMkLst>
        </pc:spChg>
        <pc:spChg chg="del mod topLvl">
          <ac:chgData name="Shivaraju Jayaram" userId="e16426695b5a63c5" providerId="LiveId" clId="{4E649C4E-C243-49D2-962D-D51266D1BD30}" dt="2024-11-13T10:17:10.681" v="8648" actId="478"/>
          <ac:spMkLst>
            <pc:docMk/>
            <pc:sldMk cId="1897076136" sldId="264"/>
            <ac:spMk id="91" creationId="{A907A98B-73D4-108E-4F42-9C9EE37B83BF}"/>
          </ac:spMkLst>
        </pc:spChg>
        <pc:spChg chg="del mod topLvl">
          <ac:chgData name="Shivaraju Jayaram" userId="e16426695b5a63c5" providerId="LiveId" clId="{4E649C4E-C243-49D2-962D-D51266D1BD30}" dt="2024-11-13T10:17:10.681" v="8648" actId="478"/>
          <ac:spMkLst>
            <pc:docMk/>
            <pc:sldMk cId="1897076136" sldId="264"/>
            <ac:spMk id="92" creationId="{7ECDAC68-5F06-B8E9-2C37-B2CF7CD67D65}"/>
          </ac:spMkLst>
        </pc:spChg>
        <pc:spChg chg="del mod topLvl">
          <ac:chgData name="Shivaraju Jayaram" userId="e16426695b5a63c5" providerId="LiveId" clId="{4E649C4E-C243-49D2-962D-D51266D1BD30}" dt="2024-11-13T10:17:10.681" v="8648" actId="478"/>
          <ac:spMkLst>
            <pc:docMk/>
            <pc:sldMk cId="1897076136" sldId="264"/>
            <ac:spMk id="93" creationId="{C65223F2-8F89-9BCF-CA1D-A226751D22AD}"/>
          </ac:spMkLst>
        </pc:spChg>
        <pc:spChg chg="mod">
          <ac:chgData name="Shivaraju Jayaram" userId="e16426695b5a63c5" providerId="LiveId" clId="{4E649C4E-C243-49D2-962D-D51266D1BD30}" dt="2024-11-12T12:49:50.192" v="787" actId="165"/>
          <ac:spMkLst>
            <pc:docMk/>
            <pc:sldMk cId="1897076136" sldId="264"/>
            <ac:spMk id="95" creationId="{9BA2A4C5-8A4D-4998-C0B0-2E3A104C8AEB}"/>
          </ac:spMkLst>
        </pc:spChg>
        <pc:spChg chg="mod">
          <ac:chgData name="Shivaraju Jayaram" userId="e16426695b5a63c5" providerId="LiveId" clId="{4E649C4E-C243-49D2-962D-D51266D1BD30}" dt="2024-11-12T12:49:50.192" v="787" actId="165"/>
          <ac:spMkLst>
            <pc:docMk/>
            <pc:sldMk cId="1897076136" sldId="264"/>
            <ac:spMk id="96" creationId="{5BD5DCEA-6C8A-D47D-61F3-CED8470C8FFE}"/>
          </ac:spMkLst>
        </pc:spChg>
        <pc:spChg chg="mod">
          <ac:chgData name="Shivaraju Jayaram" userId="e16426695b5a63c5" providerId="LiveId" clId="{4E649C4E-C243-49D2-962D-D51266D1BD30}" dt="2024-11-12T12:49:50.192" v="787" actId="165"/>
          <ac:spMkLst>
            <pc:docMk/>
            <pc:sldMk cId="1897076136" sldId="264"/>
            <ac:spMk id="97" creationId="{9CFE086D-BE4B-DA29-A226-8D8E70C152FF}"/>
          </ac:spMkLst>
        </pc:spChg>
        <pc:spChg chg="mod">
          <ac:chgData name="Shivaraju Jayaram" userId="e16426695b5a63c5" providerId="LiveId" clId="{4E649C4E-C243-49D2-962D-D51266D1BD30}" dt="2024-11-12T12:49:50.192" v="787" actId="165"/>
          <ac:spMkLst>
            <pc:docMk/>
            <pc:sldMk cId="1897076136" sldId="264"/>
            <ac:spMk id="98" creationId="{4B55CBFD-46F4-882F-2C1D-F4FE953D9E7B}"/>
          </ac:spMkLst>
        </pc:spChg>
        <pc:spChg chg="mod">
          <ac:chgData name="Shivaraju Jayaram" userId="e16426695b5a63c5" providerId="LiveId" clId="{4E649C4E-C243-49D2-962D-D51266D1BD30}" dt="2024-11-12T12:49:50.192" v="787" actId="165"/>
          <ac:spMkLst>
            <pc:docMk/>
            <pc:sldMk cId="1897076136" sldId="264"/>
            <ac:spMk id="99" creationId="{52FF2F72-3214-39BB-E0B3-B2941705DB66}"/>
          </ac:spMkLst>
        </pc:spChg>
        <pc:spChg chg="del mod topLvl">
          <ac:chgData name="Shivaraju Jayaram" userId="e16426695b5a63c5" providerId="LiveId" clId="{4E649C4E-C243-49D2-962D-D51266D1BD30}" dt="2024-11-13T10:17:10.681" v="8648" actId="478"/>
          <ac:spMkLst>
            <pc:docMk/>
            <pc:sldMk cId="1897076136" sldId="264"/>
            <ac:spMk id="101" creationId="{34124FC7-9DBE-93EF-AF60-124A5EB1042A}"/>
          </ac:spMkLst>
        </pc:spChg>
        <pc:spChg chg="del mod topLvl">
          <ac:chgData name="Shivaraju Jayaram" userId="e16426695b5a63c5" providerId="LiveId" clId="{4E649C4E-C243-49D2-962D-D51266D1BD30}" dt="2024-11-13T10:17:10.681" v="8648" actId="478"/>
          <ac:spMkLst>
            <pc:docMk/>
            <pc:sldMk cId="1897076136" sldId="264"/>
            <ac:spMk id="102" creationId="{2E7E3E35-2292-7E97-DF50-C1CE13A1FCF0}"/>
          </ac:spMkLst>
        </pc:spChg>
        <pc:spChg chg="del mod topLvl">
          <ac:chgData name="Shivaraju Jayaram" userId="e16426695b5a63c5" providerId="LiveId" clId="{4E649C4E-C243-49D2-962D-D51266D1BD30}" dt="2024-11-13T10:17:10.681" v="8648" actId="478"/>
          <ac:spMkLst>
            <pc:docMk/>
            <pc:sldMk cId="1897076136" sldId="264"/>
            <ac:spMk id="103" creationId="{9AA1F3EC-7F70-3148-D508-1A4782D73A9B}"/>
          </ac:spMkLst>
        </pc:spChg>
        <pc:spChg chg="del mod topLvl">
          <ac:chgData name="Shivaraju Jayaram" userId="e16426695b5a63c5" providerId="LiveId" clId="{4E649C4E-C243-49D2-962D-D51266D1BD30}" dt="2024-11-13T10:17:10.681" v="8648" actId="478"/>
          <ac:spMkLst>
            <pc:docMk/>
            <pc:sldMk cId="1897076136" sldId="264"/>
            <ac:spMk id="104" creationId="{D41EBCFA-C4B1-6437-94A3-F6D5F2D595A5}"/>
          </ac:spMkLst>
        </pc:spChg>
        <pc:spChg chg="mod">
          <ac:chgData name="Shivaraju Jayaram" userId="e16426695b5a63c5" providerId="LiveId" clId="{4E649C4E-C243-49D2-962D-D51266D1BD30}" dt="2024-11-12T12:49:50.192" v="787" actId="165"/>
          <ac:spMkLst>
            <pc:docMk/>
            <pc:sldMk cId="1897076136" sldId="264"/>
            <ac:spMk id="106" creationId="{8F568E1E-DBBD-235F-E3CF-A210F6010131}"/>
          </ac:spMkLst>
        </pc:spChg>
        <pc:spChg chg="mod">
          <ac:chgData name="Shivaraju Jayaram" userId="e16426695b5a63c5" providerId="LiveId" clId="{4E649C4E-C243-49D2-962D-D51266D1BD30}" dt="2024-11-12T12:49:50.192" v="787" actId="165"/>
          <ac:spMkLst>
            <pc:docMk/>
            <pc:sldMk cId="1897076136" sldId="264"/>
            <ac:spMk id="107" creationId="{F449E6B0-EF58-8D4A-89A7-981F7EDC6E46}"/>
          </ac:spMkLst>
        </pc:spChg>
        <pc:spChg chg="mod">
          <ac:chgData name="Shivaraju Jayaram" userId="e16426695b5a63c5" providerId="LiveId" clId="{4E649C4E-C243-49D2-962D-D51266D1BD30}" dt="2024-11-12T12:49:50.192" v="787" actId="165"/>
          <ac:spMkLst>
            <pc:docMk/>
            <pc:sldMk cId="1897076136" sldId="264"/>
            <ac:spMk id="108" creationId="{3DF8A336-3012-B256-CA83-F0EA6EFF27FE}"/>
          </ac:spMkLst>
        </pc:spChg>
        <pc:spChg chg="mod">
          <ac:chgData name="Shivaraju Jayaram" userId="e16426695b5a63c5" providerId="LiveId" clId="{4E649C4E-C243-49D2-962D-D51266D1BD30}" dt="2024-11-13T10:01:03.775" v="8555"/>
          <ac:spMkLst>
            <pc:docMk/>
            <pc:sldMk cId="1897076136" sldId="264"/>
            <ac:spMk id="109" creationId="{2A213728-A05F-1BDE-FB8C-0E5D75B02A26}"/>
          </ac:spMkLst>
        </pc:spChg>
        <pc:spChg chg="mod">
          <ac:chgData name="Shivaraju Jayaram" userId="e16426695b5a63c5" providerId="LiveId" clId="{4E649C4E-C243-49D2-962D-D51266D1BD30}" dt="2024-11-12T12:49:50.192" v="787" actId="165"/>
          <ac:spMkLst>
            <pc:docMk/>
            <pc:sldMk cId="1897076136" sldId="264"/>
            <ac:spMk id="111" creationId="{937AE880-74F1-A1EA-AA97-8801918DD196}"/>
          </ac:spMkLst>
        </pc:spChg>
        <pc:spChg chg="mod">
          <ac:chgData name="Shivaraju Jayaram" userId="e16426695b5a63c5" providerId="LiveId" clId="{4E649C4E-C243-49D2-962D-D51266D1BD30}" dt="2024-11-12T12:49:50.192" v="787" actId="165"/>
          <ac:spMkLst>
            <pc:docMk/>
            <pc:sldMk cId="1897076136" sldId="264"/>
            <ac:spMk id="112" creationId="{362B6A85-EB6F-E7BA-E61D-B1D6CE1A9B16}"/>
          </ac:spMkLst>
        </pc:spChg>
        <pc:spChg chg="mod">
          <ac:chgData name="Shivaraju Jayaram" userId="e16426695b5a63c5" providerId="LiveId" clId="{4E649C4E-C243-49D2-962D-D51266D1BD30}" dt="2024-11-12T12:49:50.192" v="787" actId="165"/>
          <ac:spMkLst>
            <pc:docMk/>
            <pc:sldMk cId="1897076136" sldId="264"/>
            <ac:spMk id="113" creationId="{15E6ED1F-3CBD-BA4E-DF0A-AC18ADE8EB85}"/>
          </ac:spMkLst>
        </pc:spChg>
        <pc:spChg chg="mod">
          <ac:chgData name="Shivaraju Jayaram" userId="e16426695b5a63c5" providerId="LiveId" clId="{4E649C4E-C243-49D2-962D-D51266D1BD30}" dt="2024-11-12T12:49:50.192" v="787" actId="165"/>
          <ac:spMkLst>
            <pc:docMk/>
            <pc:sldMk cId="1897076136" sldId="264"/>
            <ac:spMk id="114" creationId="{687A6C55-AC3A-7086-828C-C8CAAB820818}"/>
          </ac:spMkLst>
        </pc:spChg>
        <pc:spChg chg="mod">
          <ac:chgData name="Shivaraju Jayaram" userId="e16426695b5a63c5" providerId="LiveId" clId="{4E649C4E-C243-49D2-962D-D51266D1BD30}" dt="2024-11-12T12:49:50.192" v="787" actId="165"/>
          <ac:spMkLst>
            <pc:docMk/>
            <pc:sldMk cId="1897076136" sldId="264"/>
            <ac:spMk id="115" creationId="{E2C2BDB2-E6A1-1503-EBFC-CE6D87B74EE9}"/>
          </ac:spMkLst>
        </pc:spChg>
        <pc:spChg chg="mod">
          <ac:chgData name="Shivaraju Jayaram" userId="e16426695b5a63c5" providerId="LiveId" clId="{4E649C4E-C243-49D2-962D-D51266D1BD30}" dt="2024-11-12T12:49:50.192" v="787" actId="165"/>
          <ac:spMkLst>
            <pc:docMk/>
            <pc:sldMk cId="1897076136" sldId="264"/>
            <ac:spMk id="117" creationId="{CAC9FBB6-4542-370D-162A-0565DFC69D8B}"/>
          </ac:spMkLst>
        </pc:spChg>
        <pc:spChg chg="mod">
          <ac:chgData name="Shivaraju Jayaram" userId="e16426695b5a63c5" providerId="LiveId" clId="{4E649C4E-C243-49D2-962D-D51266D1BD30}" dt="2024-11-12T12:49:50.192" v="787" actId="165"/>
          <ac:spMkLst>
            <pc:docMk/>
            <pc:sldMk cId="1897076136" sldId="264"/>
            <ac:spMk id="118" creationId="{4649B857-29F3-3358-2AF1-DA55CB35CF0F}"/>
          </ac:spMkLst>
        </pc:spChg>
        <pc:spChg chg="mod">
          <ac:chgData name="Shivaraju Jayaram" userId="e16426695b5a63c5" providerId="LiveId" clId="{4E649C4E-C243-49D2-962D-D51266D1BD30}" dt="2024-11-12T12:49:50.192" v="787" actId="165"/>
          <ac:spMkLst>
            <pc:docMk/>
            <pc:sldMk cId="1897076136" sldId="264"/>
            <ac:spMk id="119" creationId="{44E95DF7-E2AD-7F93-3239-BF79392F5660}"/>
          </ac:spMkLst>
        </pc:spChg>
        <pc:spChg chg="mod">
          <ac:chgData name="Shivaraju Jayaram" userId="e16426695b5a63c5" providerId="LiveId" clId="{4E649C4E-C243-49D2-962D-D51266D1BD30}" dt="2024-11-12T12:49:50.192" v="787" actId="165"/>
          <ac:spMkLst>
            <pc:docMk/>
            <pc:sldMk cId="1897076136" sldId="264"/>
            <ac:spMk id="120" creationId="{5C6A64A5-98B3-A590-DB81-B7416CE82FC4}"/>
          </ac:spMkLst>
        </pc:spChg>
        <pc:spChg chg="mod">
          <ac:chgData name="Shivaraju Jayaram" userId="e16426695b5a63c5" providerId="LiveId" clId="{4E649C4E-C243-49D2-962D-D51266D1BD30}" dt="2024-11-12T12:49:50.192" v="787" actId="165"/>
          <ac:spMkLst>
            <pc:docMk/>
            <pc:sldMk cId="1897076136" sldId="264"/>
            <ac:spMk id="121" creationId="{F5D5EE12-DF62-6537-AD98-1AF587923DE7}"/>
          </ac:spMkLst>
        </pc:spChg>
        <pc:spChg chg="mod">
          <ac:chgData name="Shivaraju Jayaram" userId="e16426695b5a63c5" providerId="LiveId" clId="{4E649C4E-C243-49D2-962D-D51266D1BD30}" dt="2024-11-12T12:49:50.192" v="787" actId="165"/>
          <ac:spMkLst>
            <pc:docMk/>
            <pc:sldMk cId="1897076136" sldId="264"/>
            <ac:spMk id="123" creationId="{70E12E0B-15E5-930A-88CA-42B6C2CF1D27}"/>
          </ac:spMkLst>
        </pc:spChg>
        <pc:spChg chg="mod">
          <ac:chgData name="Shivaraju Jayaram" userId="e16426695b5a63c5" providerId="LiveId" clId="{4E649C4E-C243-49D2-962D-D51266D1BD30}" dt="2024-11-12T12:49:50.192" v="787" actId="165"/>
          <ac:spMkLst>
            <pc:docMk/>
            <pc:sldMk cId="1897076136" sldId="264"/>
            <ac:spMk id="124" creationId="{60EFE205-55B7-2E08-12A6-1FE5FA085EBB}"/>
          </ac:spMkLst>
        </pc:spChg>
        <pc:spChg chg="mod">
          <ac:chgData name="Shivaraju Jayaram" userId="e16426695b5a63c5" providerId="LiveId" clId="{4E649C4E-C243-49D2-962D-D51266D1BD30}" dt="2024-11-12T12:49:50.192" v="787" actId="165"/>
          <ac:spMkLst>
            <pc:docMk/>
            <pc:sldMk cId="1897076136" sldId="264"/>
            <ac:spMk id="125" creationId="{8DD70958-E23A-FDA3-FDC9-9DFFD8736E3F}"/>
          </ac:spMkLst>
        </pc:spChg>
        <pc:spChg chg="mod">
          <ac:chgData name="Shivaraju Jayaram" userId="e16426695b5a63c5" providerId="LiveId" clId="{4E649C4E-C243-49D2-962D-D51266D1BD30}" dt="2024-11-12T12:49:50.192" v="787" actId="165"/>
          <ac:spMkLst>
            <pc:docMk/>
            <pc:sldMk cId="1897076136" sldId="264"/>
            <ac:spMk id="126" creationId="{4065666B-3E13-6F34-C001-0A3F24988A5D}"/>
          </ac:spMkLst>
        </pc:spChg>
        <pc:spChg chg="mod">
          <ac:chgData name="Shivaraju Jayaram" userId="e16426695b5a63c5" providerId="LiveId" clId="{4E649C4E-C243-49D2-962D-D51266D1BD30}" dt="2024-11-12T12:49:50.192" v="787" actId="165"/>
          <ac:spMkLst>
            <pc:docMk/>
            <pc:sldMk cId="1897076136" sldId="264"/>
            <ac:spMk id="127" creationId="{68AA0492-3F52-B9B1-6078-354BB3DDEF12}"/>
          </ac:spMkLst>
        </pc:spChg>
        <pc:spChg chg="mod">
          <ac:chgData name="Shivaraju Jayaram" userId="e16426695b5a63c5" providerId="LiveId" clId="{4E649C4E-C243-49D2-962D-D51266D1BD30}" dt="2024-11-13T10:30:19.934" v="8763"/>
          <ac:spMkLst>
            <pc:docMk/>
            <pc:sldMk cId="1897076136" sldId="264"/>
            <ac:spMk id="128" creationId="{AE267529-CDFD-7045-EF42-6E73CE02FC29}"/>
          </ac:spMkLst>
        </pc:spChg>
        <pc:spChg chg="mod">
          <ac:chgData name="Shivaraju Jayaram" userId="e16426695b5a63c5" providerId="LiveId" clId="{4E649C4E-C243-49D2-962D-D51266D1BD30}" dt="2024-11-13T10:30:19.934" v="8763"/>
          <ac:spMkLst>
            <pc:docMk/>
            <pc:sldMk cId="1897076136" sldId="264"/>
            <ac:spMk id="129" creationId="{9699303A-B49B-15AB-1F07-6833A7A1CC89}"/>
          </ac:spMkLst>
        </pc:spChg>
        <pc:spChg chg="mod">
          <ac:chgData name="Shivaraju Jayaram" userId="e16426695b5a63c5" providerId="LiveId" clId="{4E649C4E-C243-49D2-962D-D51266D1BD30}" dt="2024-11-13T10:30:19.934" v="8763"/>
          <ac:spMkLst>
            <pc:docMk/>
            <pc:sldMk cId="1897076136" sldId="264"/>
            <ac:spMk id="130" creationId="{1862541D-76E3-BF2E-A9E2-10C41A97C518}"/>
          </ac:spMkLst>
        </pc:spChg>
        <pc:spChg chg="mod">
          <ac:chgData name="Shivaraju Jayaram" userId="e16426695b5a63c5" providerId="LiveId" clId="{4E649C4E-C243-49D2-962D-D51266D1BD30}" dt="2024-11-13T10:30:19.934" v="8763"/>
          <ac:spMkLst>
            <pc:docMk/>
            <pc:sldMk cId="1897076136" sldId="264"/>
            <ac:spMk id="131" creationId="{B20341A4-551B-B4B1-5BC5-C35A1BC54A6E}"/>
          </ac:spMkLst>
        </pc:spChg>
        <pc:spChg chg="mod">
          <ac:chgData name="Shivaraju Jayaram" userId="e16426695b5a63c5" providerId="LiveId" clId="{4E649C4E-C243-49D2-962D-D51266D1BD30}" dt="2024-11-13T10:30:19.934" v="8763"/>
          <ac:spMkLst>
            <pc:docMk/>
            <pc:sldMk cId="1897076136" sldId="264"/>
            <ac:spMk id="132" creationId="{ACC40E4B-CECA-1E7C-F1E0-86F7A296AEAD}"/>
          </ac:spMkLst>
        </pc:spChg>
        <pc:spChg chg="mod">
          <ac:chgData name="Shivaraju Jayaram" userId="e16426695b5a63c5" providerId="LiveId" clId="{4E649C4E-C243-49D2-962D-D51266D1BD30}" dt="2024-11-13T10:30:19.934" v="8763"/>
          <ac:spMkLst>
            <pc:docMk/>
            <pc:sldMk cId="1897076136" sldId="264"/>
            <ac:spMk id="133" creationId="{8572CB03-5FAE-20F1-2DFA-54FD17D10BA3}"/>
          </ac:spMkLst>
        </pc:spChg>
        <pc:spChg chg="mod topLvl">
          <ac:chgData name="Shivaraju Jayaram" userId="e16426695b5a63c5" providerId="LiveId" clId="{4E649C4E-C243-49D2-962D-D51266D1BD30}" dt="2024-11-13T11:29:41.595" v="9057" actId="165"/>
          <ac:spMkLst>
            <pc:docMk/>
            <pc:sldMk cId="1897076136" sldId="264"/>
            <ac:spMk id="135" creationId="{98992BC2-FCD3-191B-4E1A-7C7DB1CA7CA1}"/>
          </ac:spMkLst>
        </pc:spChg>
        <pc:spChg chg="mod">
          <ac:chgData name="Shivaraju Jayaram" userId="e16426695b5a63c5" providerId="LiveId" clId="{4E649C4E-C243-49D2-962D-D51266D1BD30}" dt="2024-11-13T11:29:41.595" v="9057" actId="165"/>
          <ac:spMkLst>
            <pc:docMk/>
            <pc:sldMk cId="1897076136" sldId="264"/>
            <ac:spMk id="146" creationId="{507314A5-A15B-C864-F98C-C1476653FF34}"/>
          </ac:spMkLst>
        </pc:spChg>
        <pc:spChg chg="mod">
          <ac:chgData name="Shivaraju Jayaram" userId="e16426695b5a63c5" providerId="LiveId" clId="{4E649C4E-C243-49D2-962D-D51266D1BD30}" dt="2024-11-13T11:29:41.595" v="9057" actId="165"/>
          <ac:spMkLst>
            <pc:docMk/>
            <pc:sldMk cId="1897076136" sldId="264"/>
            <ac:spMk id="147" creationId="{DAC48EBF-DB80-30CE-4426-9DF49E57D7D1}"/>
          </ac:spMkLst>
        </pc:spChg>
        <pc:spChg chg="mod">
          <ac:chgData name="Shivaraju Jayaram" userId="e16426695b5a63c5" providerId="LiveId" clId="{4E649C4E-C243-49D2-962D-D51266D1BD30}" dt="2024-11-13T11:29:41.595" v="9057" actId="165"/>
          <ac:spMkLst>
            <pc:docMk/>
            <pc:sldMk cId="1897076136" sldId="264"/>
            <ac:spMk id="148" creationId="{E2E974C6-EB8E-B47E-6B69-6A63EF57D43D}"/>
          </ac:spMkLst>
        </pc:spChg>
        <pc:spChg chg="mod">
          <ac:chgData name="Shivaraju Jayaram" userId="e16426695b5a63c5" providerId="LiveId" clId="{4E649C4E-C243-49D2-962D-D51266D1BD30}" dt="2024-11-13T11:29:41.595" v="9057" actId="165"/>
          <ac:spMkLst>
            <pc:docMk/>
            <pc:sldMk cId="1897076136" sldId="264"/>
            <ac:spMk id="149" creationId="{36618A08-0E79-E4E3-D426-244323DE1683}"/>
          </ac:spMkLst>
        </pc:spChg>
        <pc:spChg chg="mod">
          <ac:chgData name="Shivaraju Jayaram" userId="e16426695b5a63c5" providerId="LiveId" clId="{4E649C4E-C243-49D2-962D-D51266D1BD30}" dt="2024-11-13T11:29:41.595" v="9057" actId="165"/>
          <ac:spMkLst>
            <pc:docMk/>
            <pc:sldMk cId="1897076136" sldId="264"/>
            <ac:spMk id="150" creationId="{7C9589B2-30C2-7318-8EF2-599F721E651D}"/>
          </ac:spMkLst>
        </pc:spChg>
        <pc:spChg chg="mod">
          <ac:chgData name="Shivaraju Jayaram" userId="e16426695b5a63c5" providerId="LiveId" clId="{4E649C4E-C243-49D2-962D-D51266D1BD30}" dt="2024-11-13T11:29:41.595" v="9057" actId="165"/>
          <ac:spMkLst>
            <pc:docMk/>
            <pc:sldMk cId="1897076136" sldId="264"/>
            <ac:spMk id="151" creationId="{5FA38C4B-B224-6AE6-911A-7797856655EE}"/>
          </ac:spMkLst>
        </pc:spChg>
        <pc:spChg chg="mod">
          <ac:chgData name="Shivaraju Jayaram" userId="e16426695b5a63c5" providerId="LiveId" clId="{4E649C4E-C243-49D2-962D-D51266D1BD30}" dt="2024-11-13T11:29:41.595" v="9057" actId="165"/>
          <ac:spMkLst>
            <pc:docMk/>
            <pc:sldMk cId="1897076136" sldId="264"/>
            <ac:spMk id="152" creationId="{C08F6B06-182F-B004-1E5E-75D98D555840}"/>
          </ac:spMkLst>
        </pc:spChg>
        <pc:spChg chg="mod">
          <ac:chgData name="Shivaraju Jayaram" userId="e16426695b5a63c5" providerId="LiveId" clId="{4E649C4E-C243-49D2-962D-D51266D1BD30}" dt="2024-11-13T11:29:41.595" v="9057" actId="165"/>
          <ac:spMkLst>
            <pc:docMk/>
            <pc:sldMk cId="1897076136" sldId="264"/>
            <ac:spMk id="153" creationId="{47D10B79-49E0-F510-3743-30CC41C42A3A}"/>
          </ac:spMkLst>
        </pc:spChg>
        <pc:spChg chg="mod">
          <ac:chgData name="Shivaraju Jayaram" userId="e16426695b5a63c5" providerId="LiveId" clId="{4E649C4E-C243-49D2-962D-D51266D1BD30}" dt="2024-11-13T11:29:41.595" v="9057" actId="165"/>
          <ac:spMkLst>
            <pc:docMk/>
            <pc:sldMk cId="1897076136" sldId="264"/>
            <ac:spMk id="154" creationId="{FFA6716B-5AC2-9365-69AC-D9F378CBB9DD}"/>
          </ac:spMkLst>
        </pc:spChg>
        <pc:spChg chg="mod">
          <ac:chgData name="Shivaraju Jayaram" userId="e16426695b5a63c5" providerId="LiveId" clId="{4E649C4E-C243-49D2-962D-D51266D1BD30}" dt="2024-11-13T11:29:41.595" v="9057" actId="165"/>
          <ac:spMkLst>
            <pc:docMk/>
            <pc:sldMk cId="1897076136" sldId="264"/>
            <ac:spMk id="155" creationId="{5758AF98-B8C6-C63E-4F9E-65A572AE8C20}"/>
          </ac:spMkLst>
        </pc:spChg>
        <pc:spChg chg="mod">
          <ac:chgData name="Shivaraju Jayaram" userId="e16426695b5a63c5" providerId="LiveId" clId="{4E649C4E-C243-49D2-962D-D51266D1BD30}" dt="2024-11-13T11:29:41.595" v="9057" actId="165"/>
          <ac:spMkLst>
            <pc:docMk/>
            <pc:sldMk cId="1897076136" sldId="264"/>
            <ac:spMk id="156" creationId="{3BBA7008-0F17-407E-F1AE-BC56A2E7F7FD}"/>
          </ac:spMkLst>
        </pc:spChg>
        <pc:spChg chg="mod">
          <ac:chgData name="Shivaraju Jayaram" userId="e16426695b5a63c5" providerId="LiveId" clId="{4E649C4E-C243-49D2-962D-D51266D1BD30}" dt="2024-11-13T11:29:41.595" v="9057" actId="165"/>
          <ac:spMkLst>
            <pc:docMk/>
            <pc:sldMk cId="1897076136" sldId="264"/>
            <ac:spMk id="157" creationId="{4966B9AA-FCCD-77DE-BE36-0F7FC50B914B}"/>
          </ac:spMkLst>
        </pc:spChg>
        <pc:spChg chg="mod">
          <ac:chgData name="Shivaraju Jayaram" userId="e16426695b5a63c5" providerId="LiveId" clId="{4E649C4E-C243-49D2-962D-D51266D1BD30}" dt="2024-11-13T11:29:41.595" v="9057" actId="165"/>
          <ac:spMkLst>
            <pc:docMk/>
            <pc:sldMk cId="1897076136" sldId="264"/>
            <ac:spMk id="158" creationId="{F4FA55AC-DC76-6E65-3F6D-A7DAD77BEF71}"/>
          </ac:spMkLst>
        </pc:spChg>
        <pc:spChg chg="mod">
          <ac:chgData name="Shivaraju Jayaram" userId="e16426695b5a63c5" providerId="LiveId" clId="{4E649C4E-C243-49D2-962D-D51266D1BD30}" dt="2024-11-13T11:29:41.595" v="9057" actId="165"/>
          <ac:spMkLst>
            <pc:docMk/>
            <pc:sldMk cId="1897076136" sldId="264"/>
            <ac:spMk id="159" creationId="{4918DC90-8367-5035-6805-CE92A67B567A}"/>
          </ac:spMkLst>
        </pc:spChg>
        <pc:spChg chg="mod">
          <ac:chgData name="Shivaraju Jayaram" userId="e16426695b5a63c5" providerId="LiveId" clId="{4E649C4E-C243-49D2-962D-D51266D1BD30}" dt="2024-11-13T11:29:41.595" v="9057" actId="165"/>
          <ac:spMkLst>
            <pc:docMk/>
            <pc:sldMk cId="1897076136" sldId="264"/>
            <ac:spMk id="160" creationId="{5FE737BC-E91A-41D3-A7CA-83C1814EBB5A}"/>
          </ac:spMkLst>
        </pc:spChg>
        <pc:spChg chg="mod">
          <ac:chgData name="Shivaraju Jayaram" userId="e16426695b5a63c5" providerId="LiveId" clId="{4E649C4E-C243-49D2-962D-D51266D1BD30}" dt="2024-11-13T11:29:41.595" v="9057" actId="165"/>
          <ac:spMkLst>
            <pc:docMk/>
            <pc:sldMk cId="1897076136" sldId="264"/>
            <ac:spMk id="161" creationId="{EED97ED3-2227-6A59-7FC0-FCD5FDA15D9D}"/>
          </ac:spMkLst>
        </pc:spChg>
        <pc:spChg chg="mod">
          <ac:chgData name="Shivaraju Jayaram" userId="e16426695b5a63c5" providerId="LiveId" clId="{4E649C4E-C243-49D2-962D-D51266D1BD30}" dt="2024-11-13T11:29:41.595" v="9057" actId="165"/>
          <ac:spMkLst>
            <pc:docMk/>
            <pc:sldMk cId="1897076136" sldId="264"/>
            <ac:spMk id="162" creationId="{B1F2C7B1-7B15-5919-909A-B401145A2B07}"/>
          </ac:spMkLst>
        </pc:spChg>
        <pc:spChg chg="mod">
          <ac:chgData name="Shivaraju Jayaram" userId="e16426695b5a63c5" providerId="LiveId" clId="{4E649C4E-C243-49D2-962D-D51266D1BD30}" dt="2024-11-13T11:29:41.595" v="9057" actId="165"/>
          <ac:spMkLst>
            <pc:docMk/>
            <pc:sldMk cId="1897076136" sldId="264"/>
            <ac:spMk id="163" creationId="{F283FBF0-1075-6DFB-E61B-917952CED4F6}"/>
          </ac:spMkLst>
        </pc:spChg>
        <pc:spChg chg="mod">
          <ac:chgData name="Shivaraju Jayaram" userId="e16426695b5a63c5" providerId="LiveId" clId="{4E649C4E-C243-49D2-962D-D51266D1BD30}" dt="2024-11-13T11:41:40.398" v="9315" actId="688"/>
          <ac:spMkLst>
            <pc:docMk/>
            <pc:sldMk cId="1897076136" sldId="264"/>
            <ac:spMk id="164" creationId="{621BC646-3FAD-BF1B-8DC8-C5CB76528EBC}"/>
          </ac:spMkLst>
        </pc:spChg>
        <pc:spChg chg="mod">
          <ac:chgData name="Shivaraju Jayaram" userId="e16426695b5a63c5" providerId="LiveId" clId="{4E649C4E-C243-49D2-962D-D51266D1BD30}" dt="2024-11-13T12:00:13.627" v="9442" actId="1038"/>
          <ac:spMkLst>
            <pc:docMk/>
            <pc:sldMk cId="1897076136" sldId="264"/>
            <ac:spMk id="165" creationId="{E8A7D622-A363-E039-04ED-A4D2B18DA16F}"/>
          </ac:spMkLst>
        </pc:spChg>
        <pc:spChg chg="mod">
          <ac:chgData name="Shivaraju Jayaram" userId="e16426695b5a63c5" providerId="LiveId" clId="{4E649C4E-C243-49D2-962D-D51266D1BD30}" dt="2024-11-13T11:29:41.595" v="9057" actId="165"/>
          <ac:spMkLst>
            <pc:docMk/>
            <pc:sldMk cId="1897076136" sldId="264"/>
            <ac:spMk id="166" creationId="{FC8A8D05-9C75-B9E6-EAD7-91B5219686A3}"/>
          </ac:spMkLst>
        </pc:spChg>
        <pc:spChg chg="mod">
          <ac:chgData name="Shivaraju Jayaram" userId="e16426695b5a63c5" providerId="LiveId" clId="{4E649C4E-C243-49D2-962D-D51266D1BD30}" dt="2024-11-13T11:29:41.595" v="9057" actId="165"/>
          <ac:spMkLst>
            <pc:docMk/>
            <pc:sldMk cId="1897076136" sldId="264"/>
            <ac:spMk id="167" creationId="{51625A18-3354-DDCB-1A7C-DFDE0F54D3AF}"/>
          </ac:spMkLst>
        </pc:spChg>
        <pc:spChg chg="mod">
          <ac:chgData name="Shivaraju Jayaram" userId="e16426695b5a63c5" providerId="LiveId" clId="{4E649C4E-C243-49D2-962D-D51266D1BD30}" dt="2024-11-13T11:29:41.595" v="9057" actId="165"/>
          <ac:spMkLst>
            <pc:docMk/>
            <pc:sldMk cId="1897076136" sldId="264"/>
            <ac:spMk id="168" creationId="{4F98EBC2-27E6-0D29-B3E2-4E692C3BE16E}"/>
          </ac:spMkLst>
        </pc:spChg>
        <pc:spChg chg="mod">
          <ac:chgData name="Shivaraju Jayaram" userId="e16426695b5a63c5" providerId="LiveId" clId="{4E649C4E-C243-49D2-962D-D51266D1BD30}" dt="2024-11-13T11:41:34.197" v="9313" actId="688"/>
          <ac:spMkLst>
            <pc:docMk/>
            <pc:sldMk cId="1897076136" sldId="264"/>
            <ac:spMk id="169" creationId="{603FF05F-4D06-58F0-8BE8-1953DFC956CA}"/>
          </ac:spMkLst>
        </pc:spChg>
        <pc:spChg chg="mod">
          <ac:chgData name="Shivaraju Jayaram" userId="e16426695b5a63c5" providerId="LiveId" clId="{4E649C4E-C243-49D2-962D-D51266D1BD30}" dt="2024-11-13T12:00:23.579" v="9450" actId="1038"/>
          <ac:spMkLst>
            <pc:docMk/>
            <pc:sldMk cId="1897076136" sldId="264"/>
            <ac:spMk id="170" creationId="{615FF134-3265-137F-83EE-CB78FEB52E11}"/>
          </ac:spMkLst>
        </pc:spChg>
        <pc:spChg chg="mod">
          <ac:chgData name="Shivaraju Jayaram" userId="e16426695b5a63c5" providerId="LiveId" clId="{4E649C4E-C243-49D2-962D-D51266D1BD30}" dt="2024-11-13T11:29:41.595" v="9057" actId="165"/>
          <ac:spMkLst>
            <pc:docMk/>
            <pc:sldMk cId="1897076136" sldId="264"/>
            <ac:spMk id="171" creationId="{098CE59E-B006-8968-C42C-2B1F8A0D6698}"/>
          </ac:spMkLst>
        </pc:spChg>
        <pc:spChg chg="mod">
          <ac:chgData name="Shivaraju Jayaram" userId="e16426695b5a63c5" providerId="LiveId" clId="{4E649C4E-C243-49D2-962D-D51266D1BD30}" dt="2024-11-13T11:29:41.595" v="9057" actId="165"/>
          <ac:spMkLst>
            <pc:docMk/>
            <pc:sldMk cId="1897076136" sldId="264"/>
            <ac:spMk id="172" creationId="{B31DA055-4FB6-D48A-EEF0-6DE3E6633A8F}"/>
          </ac:spMkLst>
        </pc:spChg>
        <pc:spChg chg="mod">
          <ac:chgData name="Shivaraju Jayaram" userId="e16426695b5a63c5" providerId="LiveId" clId="{4E649C4E-C243-49D2-962D-D51266D1BD30}" dt="2024-11-13T11:29:41.595" v="9057" actId="165"/>
          <ac:spMkLst>
            <pc:docMk/>
            <pc:sldMk cId="1897076136" sldId="264"/>
            <ac:spMk id="173" creationId="{A6E7ADFB-C366-31A2-C280-6AD2D6E70FF0}"/>
          </ac:spMkLst>
        </pc:spChg>
        <pc:spChg chg="mod">
          <ac:chgData name="Shivaraju Jayaram" userId="e16426695b5a63c5" providerId="LiveId" clId="{4E649C4E-C243-49D2-962D-D51266D1BD30}" dt="2024-11-13T11:41:19.234" v="9309" actId="688"/>
          <ac:spMkLst>
            <pc:docMk/>
            <pc:sldMk cId="1897076136" sldId="264"/>
            <ac:spMk id="174" creationId="{3365B193-17AF-664E-6C78-5AE0141D6DEE}"/>
          </ac:spMkLst>
        </pc:spChg>
        <pc:spChg chg="mod">
          <ac:chgData name="Shivaraju Jayaram" userId="e16426695b5a63c5" providerId="LiveId" clId="{4E649C4E-C243-49D2-962D-D51266D1BD30}" dt="2024-11-13T11:41:15.341" v="9308" actId="688"/>
          <ac:spMkLst>
            <pc:docMk/>
            <pc:sldMk cId="1897076136" sldId="264"/>
            <ac:spMk id="175" creationId="{71EA0D92-C879-D623-E913-80BA6B4DA48A}"/>
          </ac:spMkLst>
        </pc:spChg>
        <pc:spChg chg="mod">
          <ac:chgData name="Shivaraju Jayaram" userId="e16426695b5a63c5" providerId="LiveId" clId="{4E649C4E-C243-49D2-962D-D51266D1BD30}" dt="2024-11-13T11:29:41.595" v="9057" actId="165"/>
          <ac:spMkLst>
            <pc:docMk/>
            <pc:sldMk cId="1897076136" sldId="264"/>
            <ac:spMk id="176" creationId="{4AB658C8-5470-D19E-5C5A-222587957FE8}"/>
          </ac:spMkLst>
        </pc:spChg>
        <pc:spChg chg="mod">
          <ac:chgData name="Shivaraju Jayaram" userId="e16426695b5a63c5" providerId="LiveId" clId="{4E649C4E-C243-49D2-962D-D51266D1BD30}" dt="2024-11-13T11:29:41.595" v="9057" actId="165"/>
          <ac:spMkLst>
            <pc:docMk/>
            <pc:sldMk cId="1897076136" sldId="264"/>
            <ac:spMk id="177" creationId="{95A63ABF-D0CE-5DD4-7E0E-88327849C57A}"/>
          </ac:spMkLst>
        </pc:spChg>
        <pc:spChg chg="mod">
          <ac:chgData name="Shivaraju Jayaram" userId="e16426695b5a63c5" providerId="LiveId" clId="{4E649C4E-C243-49D2-962D-D51266D1BD30}" dt="2024-11-13T11:40:58.648" v="9305" actId="1076"/>
          <ac:spMkLst>
            <pc:docMk/>
            <pc:sldMk cId="1897076136" sldId="264"/>
            <ac:spMk id="178" creationId="{3518447E-0E61-3354-9894-3F3707938ADB}"/>
          </ac:spMkLst>
        </pc:spChg>
        <pc:spChg chg="mod">
          <ac:chgData name="Shivaraju Jayaram" userId="e16426695b5a63c5" providerId="LiveId" clId="{4E649C4E-C243-49D2-962D-D51266D1BD30}" dt="2024-11-13T11:41:30.113" v="9312" actId="688"/>
          <ac:spMkLst>
            <pc:docMk/>
            <pc:sldMk cId="1897076136" sldId="264"/>
            <ac:spMk id="179" creationId="{5EC20F86-9503-7AEF-D4C4-86EAA4DF338A}"/>
          </ac:spMkLst>
        </pc:spChg>
        <pc:spChg chg="mod">
          <ac:chgData name="Shivaraju Jayaram" userId="e16426695b5a63c5" providerId="LiveId" clId="{4E649C4E-C243-49D2-962D-D51266D1BD30}" dt="2024-11-13T12:00:32.930" v="9453" actId="1036"/>
          <ac:spMkLst>
            <pc:docMk/>
            <pc:sldMk cId="1897076136" sldId="264"/>
            <ac:spMk id="180" creationId="{D7F1F644-E276-957A-017F-2F011E6BC70C}"/>
          </ac:spMkLst>
        </pc:spChg>
        <pc:spChg chg="mod">
          <ac:chgData name="Shivaraju Jayaram" userId="e16426695b5a63c5" providerId="LiveId" clId="{4E649C4E-C243-49D2-962D-D51266D1BD30}" dt="2024-11-13T11:29:41.595" v="9057" actId="165"/>
          <ac:spMkLst>
            <pc:docMk/>
            <pc:sldMk cId="1897076136" sldId="264"/>
            <ac:spMk id="181" creationId="{04AAA7F0-3423-E97F-05F8-CDA2AD5F1473}"/>
          </ac:spMkLst>
        </pc:spChg>
        <pc:spChg chg="mod">
          <ac:chgData name="Shivaraju Jayaram" userId="e16426695b5a63c5" providerId="LiveId" clId="{4E649C4E-C243-49D2-962D-D51266D1BD30}" dt="2024-11-13T11:29:41.595" v="9057" actId="165"/>
          <ac:spMkLst>
            <pc:docMk/>
            <pc:sldMk cId="1897076136" sldId="264"/>
            <ac:spMk id="182" creationId="{F88EAA4A-1176-D56B-2BEE-942ECC868912}"/>
          </ac:spMkLst>
        </pc:spChg>
        <pc:spChg chg="mod">
          <ac:chgData name="Shivaraju Jayaram" userId="e16426695b5a63c5" providerId="LiveId" clId="{4E649C4E-C243-49D2-962D-D51266D1BD30}" dt="2024-11-13T11:29:41.595" v="9057" actId="165"/>
          <ac:spMkLst>
            <pc:docMk/>
            <pc:sldMk cId="1897076136" sldId="264"/>
            <ac:spMk id="183" creationId="{D95017C2-D55A-671E-0D81-8E17E4017BFE}"/>
          </ac:spMkLst>
        </pc:spChg>
        <pc:spChg chg="mod">
          <ac:chgData name="Shivaraju Jayaram" userId="e16426695b5a63c5" providerId="LiveId" clId="{4E649C4E-C243-49D2-962D-D51266D1BD30}" dt="2024-11-13T11:41:26.746" v="9311" actId="688"/>
          <ac:spMkLst>
            <pc:docMk/>
            <pc:sldMk cId="1897076136" sldId="264"/>
            <ac:spMk id="184" creationId="{945CF296-A86E-ECD9-6A5B-8C809406D8CA}"/>
          </ac:spMkLst>
        </pc:spChg>
        <pc:spChg chg="mod">
          <ac:chgData name="Shivaraju Jayaram" userId="e16426695b5a63c5" providerId="LiveId" clId="{4E649C4E-C243-49D2-962D-D51266D1BD30}" dt="2024-11-13T11:41:10.963" v="9307" actId="688"/>
          <ac:spMkLst>
            <pc:docMk/>
            <pc:sldMk cId="1897076136" sldId="264"/>
            <ac:spMk id="185" creationId="{ED5E2170-9F32-A313-ABF7-A2F1B3B1943A}"/>
          </ac:spMkLst>
        </pc:spChg>
        <pc:spChg chg="mod">
          <ac:chgData name="Shivaraju Jayaram" userId="e16426695b5a63c5" providerId="LiveId" clId="{4E649C4E-C243-49D2-962D-D51266D1BD30}" dt="2024-11-13T11:29:41.595" v="9057" actId="165"/>
          <ac:spMkLst>
            <pc:docMk/>
            <pc:sldMk cId="1897076136" sldId="264"/>
            <ac:spMk id="186" creationId="{6FA09631-B023-8947-27FF-0D5C12DABBB6}"/>
          </ac:spMkLst>
        </pc:spChg>
        <pc:spChg chg="mod">
          <ac:chgData name="Shivaraju Jayaram" userId="e16426695b5a63c5" providerId="LiveId" clId="{4E649C4E-C243-49D2-962D-D51266D1BD30}" dt="2024-11-13T11:29:41.595" v="9057" actId="165"/>
          <ac:spMkLst>
            <pc:docMk/>
            <pc:sldMk cId="1897076136" sldId="264"/>
            <ac:spMk id="187" creationId="{177865AD-7D81-583A-0ABD-08EC0B96D2C7}"/>
          </ac:spMkLst>
        </pc:spChg>
        <pc:spChg chg="mod">
          <ac:chgData name="Shivaraju Jayaram" userId="e16426695b5a63c5" providerId="LiveId" clId="{4E649C4E-C243-49D2-962D-D51266D1BD30}" dt="2024-11-13T11:29:41.595" v="9057" actId="165"/>
          <ac:spMkLst>
            <pc:docMk/>
            <pc:sldMk cId="1897076136" sldId="264"/>
            <ac:spMk id="188" creationId="{1F95E444-8B84-E749-098B-4871BE87F099}"/>
          </ac:spMkLst>
        </pc:spChg>
        <pc:spChg chg="mod">
          <ac:chgData name="Shivaraju Jayaram" userId="e16426695b5a63c5" providerId="LiveId" clId="{4E649C4E-C243-49D2-962D-D51266D1BD30}" dt="2024-11-13T11:29:41.595" v="9057" actId="165"/>
          <ac:spMkLst>
            <pc:docMk/>
            <pc:sldMk cId="1897076136" sldId="264"/>
            <ac:spMk id="189" creationId="{29E2AD04-D5BC-A213-3667-4307055047C2}"/>
          </ac:spMkLst>
        </pc:spChg>
        <pc:spChg chg="mod">
          <ac:chgData name="Shivaraju Jayaram" userId="e16426695b5a63c5" providerId="LiveId" clId="{4E649C4E-C243-49D2-962D-D51266D1BD30}" dt="2024-11-13T11:29:41.595" v="9057" actId="165"/>
          <ac:spMkLst>
            <pc:docMk/>
            <pc:sldMk cId="1897076136" sldId="264"/>
            <ac:spMk id="190" creationId="{BA3CE952-7D64-C743-099F-EE1119C14598}"/>
          </ac:spMkLst>
        </pc:spChg>
        <pc:spChg chg="mod">
          <ac:chgData name="Shivaraju Jayaram" userId="e16426695b5a63c5" providerId="LiveId" clId="{4E649C4E-C243-49D2-962D-D51266D1BD30}" dt="2024-11-13T11:29:41.595" v="9057" actId="165"/>
          <ac:spMkLst>
            <pc:docMk/>
            <pc:sldMk cId="1897076136" sldId="264"/>
            <ac:spMk id="191" creationId="{3BB38471-F6E2-1F4E-4472-089984B79F99}"/>
          </ac:spMkLst>
        </pc:spChg>
        <pc:spChg chg="mod">
          <ac:chgData name="Shivaraju Jayaram" userId="e16426695b5a63c5" providerId="LiveId" clId="{4E649C4E-C243-49D2-962D-D51266D1BD30}" dt="2024-11-13T11:29:41.595" v="9057" actId="165"/>
          <ac:spMkLst>
            <pc:docMk/>
            <pc:sldMk cId="1897076136" sldId="264"/>
            <ac:spMk id="192" creationId="{0261260B-7851-DA7B-A71D-05D381A30AEE}"/>
          </ac:spMkLst>
        </pc:spChg>
        <pc:spChg chg="mod">
          <ac:chgData name="Shivaraju Jayaram" userId="e16426695b5a63c5" providerId="LiveId" clId="{4E649C4E-C243-49D2-962D-D51266D1BD30}" dt="2024-11-13T11:29:41.595" v="9057" actId="165"/>
          <ac:spMkLst>
            <pc:docMk/>
            <pc:sldMk cId="1897076136" sldId="264"/>
            <ac:spMk id="193" creationId="{700E09A1-CA19-D99A-A7D9-0B96D920AC7E}"/>
          </ac:spMkLst>
        </pc:spChg>
        <pc:spChg chg="mod">
          <ac:chgData name="Shivaraju Jayaram" userId="e16426695b5a63c5" providerId="LiveId" clId="{4E649C4E-C243-49D2-962D-D51266D1BD30}" dt="2024-11-13T11:29:41.595" v="9057" actId="165"/>
          <ac:spMkLst>
            <pc:docMk/>
            <pc:sldMk cId="1897076136" sldId="264"/>
            <ac:spMk id="194" creationId="{75F312C0-3B61-09EC-267D-63A18765EE2D}"/>
          </ac:spMkLst>
        </pc:spChg>
        <pc:spChg chg="mod">
          <ac:chgData name="Shivaraju Jayaram" userId="e16426695b5a63c5" providerId="LiveId" clId="{4E649C4E-C243-49D2-962D-D51266D1BD30}" dt="2024-11-13T11:29:41.595" v="9057" actId="165"/>
          <ac:spMkLst>
            <pc:docMk/>
            <pc:sldMk cId="1897076136" sldId="264"/>
            <ac:spMk id="195" creationId="{EFD6379E-3AA4-7DE5-5201-5B5E68A42731}"/>
          </ac:spMkLst>
        </pc:spChg>
        <pc:grpChg chg="add mod">
          <ac:chgData name="Shivaraju Jayaram" userId="e16426695b5a63c5" providerId="LiveId" clId="{4E649C4E-C243-49D2-962D-D51266D1BD30}" dt="2024-11-13T10:30:19.934" v="8763"/>
          <ac:grpSpMkLst>
            <pc:docMk/>
            <pc:sldMk cId="1897076136" sldId="264"/>
            <ac:grpSpMk id="3" creationId="{A79378F1-8505-F770-965C-B6450C84529F}"/>
          </ac:grpSpMkLst>
        </pc:grpChg>
        <pc:grpChg chg="mod">
          <ac:chgData name="Shivaraju Jayaram" userId="e16426695b5a63c5" providerId="LiveId" clId="{4E649C4E-C243-49D2-962D-D51266D1BD30}" dt="2024-11-13T10:30:19.934" v="8763"/>
          <ac:grpSpMkLst>
            <pc:docMk/>
            <pc:sldMk cId="1897076136" sldId="264"/>
            <ac:grpSpMk id="6" creationId="{ED17EE80-A8ED-A9BD-0F52-04372E6AF0E6}"/>
          </ac:grpSpMkLst>
        </pc:grpChg>
        <pc:grpChg chg="mod">
          <ac:chgData name="Shivaraju Jayaram" userId="e16426695b5a63c5" providerId="LiveId" clId="{4E649C4E-C243-49D2-962D-D51266D1BD30}" dt="2024-11-13T10:30:19.934" v="8763"/>
          <ac:grpSpMkLst>
            <pc:docMk/>
            <pc:sldMk cId="1897076136" sldId="264"/>
            <ac:grpSpMk id="7" creationId="{A6AAB0B0-2F8C-68C1-098F-CE5FA87AFEF8}"/>
          </ac:grpSpMkLst>
        </pc:grpChg>
        <pc:grpChg chg="mod">
          <ac:chgData name="Shivaraju Jayaram" userId="e16426695b5a63c5" providerId="LiveId" clId="{4E649C4E-C243-49D2-962D-D51266D1BD30}" dt="2024-11-13T10:30:19.934" v="8763"/>
          <ac:grpSpMkLst>
            <pc:docMk/>
            <pc:sldMk cId="1897076136" sldId="264"/>
            <ac:grpSpMk id="9" creationId="{765A774A-D01F-8A67-B581-13B8DF590E73}"/>
          </ac:grpSpMkLst>
        </pc:grpChg>
        <pc:grpChg chg="mod">
          <ac:chgData name="Shivaraju Jayaram" userId="e16426695b5a63c5" providerId="LiveId" clId="{4E649C4E-C243-49D2-962D-D51266D1BD30}" dt="2024-11-13T10:30:19.934" v="8763"/>
          <ac:grpSpMkLst>
            <pc:docMk/>
            <pc:sldMk cId="1897076136" sldId="264"/>
            <ac:grpSpMk id="13" creationId="{55EC7CE3-A456-BBCD-CB53-B771E849B487}"/>
          </ac:grpSpMkLst>
        </pc:grpChg>
        <pc:grpChg chg="mod">
          <ac:chgData name="Shivaraju Jayaram" userId="e16426695b5a63c5" providerId="LiveId" clId="{4E649C4E-C243-49D2-962D-D51266D1BD30}" dt="2024-11-13T10:30:19.934" v="8763"/>
          <ac:grpSpMkLst>
            <pc:docMk/>
            <pc:sldMk cId="1897076136" sldId="264"/>
            <ac:grpSpMk id="14" creationId="{19DE1CEB-71B5-EF9B-9E03-A92598F783AC}"/>
          </ac:grpSpMkLst>
        </pc:grpChg>
        <pc:grpChg chg="mod">
          <ac:chgData name="Shivaraju Jayaram" userId="e16426695b5a63c5" providerId="LiveId" clId="{4E649C4E-C243-49D2-962D-D51266D1BD30}" dt="2024-11-13T10:30:19.934" v="8763"/>
          <ac:grpSpMkLst>
            <pc:docMk/>
            <pc:sldMk cId="1897076136" sldId="264"/>
            <ac:grpSpMk id="16" creationId="{D5A5B28F-75B3-2A90-1596-CB818101C302}"/>
          </ac:grpSpMkLst>
        </pc:grpChg>
        <pc:grpChg chg="mod">
          <ac:chgData name="Shivaraju Jayaram" userId="e16426695b5a63c5" providerId="LiveId" clId="{4E649C4E-C243-49D2-962D-D51266D1BD30}" dt="2024-11-13T10:30:19.934" v="8763"/>
          <ac:grpSpMkLst>
            <pc:docMk/>
            <pc:sldMk cId="1897076136" sldId="264"/>
            <ac:grpSpMk id="18" creationId="{42D7D037-3980-9B67-ED0B-5A42E4A68C34}"/>
          </ac:grpSpMkLst>
        </pc:grpChg>
        <pc:grpChg chg="mod">
          <ac:chgData name="Shivaraju Jayaram" userId="e16426695b5a63c5" providerId="LiveId" clId="{4E649C4E-C243-49D2-962D-D51266D1BD30}" dt="2024-11-13T10:30:19.934" v="8763"/>
          <ac:grpSpMkLst>
            <pc:docMk/>
            <pc:sldMk cId="1897076136" sldId="264"/>
            <ac:grpSpMk id="19" creationId="{3FF7C3A9-C2EB-3946-4EE5-BAF017B3C506}"/>
          </ac:grpSpMkLst>
        </pc:grpChg>
        <pc:grpChg chg="mod">
          <ac:chgData name="Shivaraju Jayaram" userId="e16426695b5a63c5" providerId="LiveId" clId="{4E649C4E-C243-49D2-962D-D51266D1BD30}" dt="2024-11-13T10:30:19.934" v="8763"/>
          <ac:grpSpMkLst>
            <pc:docMk/>
            <pc:sldMk cId="1897076136" sldId="264"/>
            <ac:grpSpMk id="20" creationId="{1F2DED8E-BE19-F0AA-F20A-175D7B3D7314}"/>
          </ac:grpSpMkLst>
        </pc:grpChg>
        <pc:grpChg chg="mod">
          <ac:chgData name="Shivaraju Jayaram" userId="e16426695b5a63c5" providerId="LiveId" clId="{4E649C4E-C243-49D2-962D-D51266D1BD30}" dt="2024-11-13T10:30:19.934" v="8763"/>
          <ac:grpSpMkLst>
            <pc:docMk/>
            <pc:sldMk cId="1897076136" sldId="264"/>
            <ac:grpSpMk id="21" creationId="{95E55BC8-2AF9-45EA-F3CC-672F45D20B89}"/>
          </ac:grpSpMkLst>
        </pc:grpChg>
        <pc:grpChg chg="del mod topLvl">
          <ac:chgData name="Shivaraju Jayaram" userId="e16426695b5a63c5" providerId="LiveId" clId="{4E649C4E-C243-49D2-962D-D51266D1BD30}" dt="2024-11-13T10:17:10.681" v="8648" actId="478"/>
          <ac:grpSpMkLst>
            <pc:docMk/>
            <pc:sldMk cId="1897076136" sldId="264"/>
            <ac:grpSpMk id="70" creationId="{5CECA321-7B24-D4D1-944C-C373123BE571}"/>
          </ac:grpSpMkLst>
        </pc:grpChg>
        <pc:grpChg chg="del mod topLvl">
          <ac:chgData name="Shivaraju Jayaram" userId="e16426695b5a63c5" providerId="LiveId" clId="{4E649C4E-C243-49D2-962D-D51266D1BD30}" dt="2024-11-13T10:17:10.681" v="8648" actId="478"/>
          <ac:grpSpMkLst>
            <pc:docMk/>
            <pc:sldMk cId="1897076136" sldId="264"/>
            <ac:grpSpMk id="76" creationId="{1C9E60DD-6E29-AD80-C5D8-6BD1EE455A13}"/>
          </ac:grpSpMkLst>
        </pc:grpChg>
        <pc:grpChg chg="del mod topLvl">
          <ac:chgData name="Shivaraju Jayaram" userId="e16426695b5a63c5" providerId="LiveId" clId="{4E649C4E-C243-49D2-962D-D51266D1BD30}" dt="2024-11-13T09:59:31.258" v="8547" actId="165"/>
          <ac:grpSpMkLst>
            <pc:docMk/>
            <pc:sldMk cId="1897076136" sldId="264"/>
            <ac:grpSpMk id="82" creationId="{A201E044-700A-A976-7194-902A7458036A}"/>
          </ac:grpSpMkLst>
        </pc:grpChg>
        <pc:grpChg chg="del mod topLvl">
          <ac:chgData name="Shivaraju Jayaram" userId="e16426695b5a63c5" providerId="LiveId" clId="{4E649C4E-C243-49D2-962D-D51266D1BD30}" dt="2024-11-13T09:59:42.565" v="8549" actId="165"/>
          <ac:grpSpMkLst>
            <pc:docMk/>
            <pc:sldMk cId="1897076136" sldId="264"/>
            <ac:grpSpMk id="88" creationId="{C62563B5-3429-7BE8-FFA2-0427A62BFC18}"/>
          </ac:grpSpMkLst>
        </pc:grpChg>
        <pc:grpChg chg="del mod topLvl">
          <ac:chgData name="Shivaraju Jayaram" userId="e16426695b5a63c5" providerId="LiveId" clId="{4E649C4E-C243-49D2-962D-D51266D1BD30}" dt="2024-11-13T10:17:10.681" v="8648" actId="478"/>
          <ac:grpSpMkLst>
            <pc:docMk/>
            <pc:sldMk cId="1897076136" sldId="264"/>
            <ac:grpSpMk id="94" creationId="{D9B53497-AB6C-7EB7-A8F4-0183D912855C}"/>
          </ac:grpSpMkLst>
        </pc:grpChg>
        <pc:grpChg chg="del mod topLvl">
          <ac:chgData name="Shivaraju Jayaram" userId="e16426695b5a63c5" providerId="LiveId" clId="{4E649C4E-C243-49D2-962D-D51266D1BD30}" dt="2024-11-13T10:00:56.278" v="8553" actId="165"/>
          <ac:grpSpMkLst>
            <pc:docMk/>
            <pc:sldMk cId="1897076136" sldId="264"/>
            <ac:grpSpMk id="100" creationId="{37AC48F6-DB3D-BC1E-BD5F-F97B85FFA374}"/>
          </ac:grpSpMkLst>
        </pc:grpChg>
        <pc:grpChg chg="del mod topLvl">
          <ac:chgData name="Shivaraju Jayaram" userId="e16426695b5a63c5" providerId="LiveId" clId="{4E649C4E-C243-49D2-962D-D51266D1BD30}" dt="2024-11-13T10:17:10.681" v="8648" actId="478"/>
          <ac:grpSpMkLst>
            <pc:docMk/>
            <pc:sldMk cId="1897076136" sldId="264"/>
            <ac:grpSpMk id="105" creationId="{561D1BCC-5215-2AAF-9F11-4DE083196126}"/>
          </ac:grpSpMkLst>
        </pc:grpChg>
        <pc:grpChg chg="del mod topLvl">
          <ac:chgData name="Shivaraju Jayaram" userId="e16426695b5a63c5" providerId="LiveId" clId="{4E649C4E-C243-49D2-962D-D51266D1BD30}" dt="2024-11-13T10:17:10.681" v="8648" actId="478"/>
          <ac:grpSpMkLst>
            <pc:docMk/>
            <pc:sldMk cId="1897076136" sldId="264"/>
            <ac:grpSpMk id="110" creationId="{526F62B0-E687-E8BB-DE48-DBF222C7AAAB}"/>
          </ac:grpSpMkLst>
        </pc:grpChg>
        <pc:grpChg chg="del mod topLvl">
          <ac:chgData name="Shivaraju Jayaram" userId="e16426695b5a63c5" providerId="LiveId" clId="{4E649C4E-C243-49D2-962D-D51266D1BD30}" dt="2024-11-13T10:17:10.681" v="8648" actId="478"/>
          <ac:grpSpMkLst>
            <pc:docMk/>
            <pc:sldMk cId="1897076136" sldId="264"/>
            <ac:grpSpMk id="116" creationId="{CE1C06AA-52BC-CCED-76D6-FF2B5DE76302}"/>
          </ac:grpSpMkLst>
        </pc:grpChg>
        <pc:grpChg chg="del mod topLvl">
          <ac:chgData name="Shivaraju Jayaram" userId="e16426695b5a63c5" providerId="LiveId" clId="{4E649C4E-C243-49D2-962D-D51266D1BD30}" dt="2024-11-13T10:17:10.681" v="8648" actId="478"/>
          <ac:grpSpMkLst>
            <pc:docMk/>
            <pc:sldMk cId="1897076136" sldId="264"/>
            <ac:grpSpMk id="122" creationId="{E24AAF7D-70ED-926D-E831-D2B46284AC6F}"/>
          </ac:grpSpMkLst>
        </pc:grpChg>
        <pc:grpChg chg="del mod">
          <ac:chgData name="Shivaraju Jayaram" userId="e16426695b5a63c5" providerId="LiveId" clId="{4E649C4E-C243-49D2-962D-D51266D1BD30}" dt="2024-11-12T12:49:50.192" v="787" actId="165"/>
          <ac:grpSpMkLst>
            <pc:docMk/>
            <pc:sldMk cId="1897076136" sldId="264"/>
            <ac:grpSpMk id="128" creationId="{F99BA250-8EB2-F8C5-C198-4303573EBB0F}"/>
          </ac:grpSpMkLst>
        </pc:grpChg>
        <pc:grpChg chg="add del mod">
          <ac:chgData name="Shivaraju Jayaram" userId="e16426695b5a63c5" providerId="LiveId" clId="{4E649C4E-C243-49D2-962D-D51266D1BD30}" dt="2024-11-13T11:29:41.595" v="9057" actId="165"/>
          <ac:grpSpMkLst>
            <pc:docMk/>
            <pc:sldMk cId="1897076136" sldId="264"/>
            <ac:grpSpMk id="134" creationId="{38CCA8ED-441E-0EB1-D8DD-804A211CA1CE}"/>
          </ac:grpSpMkLst>
        </pc:grpChg>
        <pc:grpChg chg="mod topLvl">
          <ac:chgData name="Shivaraju Jayaram" userId="e16426695b5a63c5" providerId="LiveId" clId="{4E649C4E-C243-49D2-962D-D51266D1BD30}" dt="2024-11-13T11:29:41.595" v="9057" actId="165"/>
          <ac:grpSpMkLst>
            <pc:docMk/>
            <pc:sldMk cId="1897076136" sldId="264"/>
            <ac:grpSpMk id="136" creationId="{F5390578-4E72-F962-E31F-BFACD775B541}"/>
          </ac:grpSpMkLst>
        </pc:grpChg>
        <pc:grpChg chg="mod topLvl">
          <ac:chgData name="Shivaraju Jayaram" userId="e16426695b5a63c5" providerId="LiveId" clId="{4E649C4E-C243-49D2-962D-D51266D1BD30}" dt="2024-11-13T11:29:41.595" v="9057" actId="165"/>
          <ac:grpSpMkLst>
            <pc:docMk/>
            <pc:sldMk cId="1897076136" sldId="264"/>
            <ac:grpSpMk id="137" creationId="{FF391984-C909-ABB1-BA47-96201A6ADD4D}"/>
          </ac:grpSpMkLst>
        </pc:grpChg>
        <pc:grpChg chg="mod topLvl">
          <ac:chgData name="Shivaraju Jayaram" userId="e16426695b5a63c5" providerId="LiveId" clId="{4E649C4E-C243-49D2-962D-D51266D1BD30}" dt="2024-11-13T11:29:41.595" v="9057" actId="165"/>
          <ac:grpSpMkLst>
            <pc:docMk/>
            <pc:sldMk cId="1897076136" sldId="264"/>
            <ac:grpSpMk id="138" creationId="{8D6B85FB-B7DB-4D4A-C442-E748E80C5C91}"/>
          </ac:grpSpMkLst>
        </pc:grpChg>
        <pc:grpChg chg="mod topLvl">
          <ac:chgData name="Shivaraju Jayaram" userId="e16426695b5a63c5" providerId="LiveId" clId="{4E649C4E-C243-49D2-962D-D51266D1BD30}" dt="2024-11-13T11:29:41.595" v="9057" actId="165"/>
          <ac:grpSpMkLst>
            <pc:docMk/>
            <pc:sldMk cId="1897076136" sldId="264"/>
            <ac:grpSpMk id="139" creationId="{7A272BDC-E4B7-E857-8080-62F74B127721}"/>
          </ac:grpSpMkLst>
        </pc:grpChg>
        <pc:grpChg chg="mod topLvl">
          <ac:chgData name="Shivaraju Jayaram" userId="e16426695b5a63c5" providerId="LiveId" clId="{4E649C4E-C243-49D2-962D-D51266D1BD30}" dt="2024-11-13T11:30:01.060" v="9091" actId="14861"/>
          <ac:grpSpMkLst>
            <pc:docMk/>
            <pc:sldMk cId="1897076136" sldId="264"/>
            <ac:grpSpMk id="140" creationId="{EFD07EF5-605F-5F1F-4BC8-8B83949677C2}"/>
          </ac:grpSpMkLst>
        </pc:grpChg>
        <pc:grpChg chg="mod topLvl">
          <ac:chgData name="Shivaraju Jayaram" userId="e16426695b5a63c5" providerId="LiveId" clId="{4E649C4E-C243-49D2-962D-D51266D1BD30}" dt="2024-11-13T11:29:41.595" v="9057" actId="165"/>
          <ac:grpSpMkLst>
            <pc:docMk/>
            <pc:sldMk cId="1897076136" sldId="264"/>
            <ac:grpSpMk id="141" creationId="{13E910E6-6505-69EC-34DD-5798BD9F4EBE}"/>
          </ac:grpSpMkLst>
        </pc:grpChg>
        <pc:grpChg chg="mod topLvl">
          <ac:chgData name="Shivaraju Jayaram" userId="e16426695b5a63c5" providerId="LiveId" clId="{4E649C4E-C243-49D2-962D-D51266D1BD30}" dt="2024-11-13T11:29:41.595" v="9057" actId="165"/>
          <ac:grpSpMkLst>
            <pc:docMk/>
            <pc:sldMk cId="1897076136" sldId="264"/>
            <ac:grpSpMk id="142" creationId="{AA8610AD-D568-A261-5006-F72927111264}"/>
          </ac:grpSpMkLst>
        </pc:grpChg>
        <pc:grpChg chg="mod topLvl">
          <ac:chgData name="Shivaraju Jayaram" userId="e16426695b5a63c5" providerId="LiveId" clId="{4E649C4E-C243-49D2-962D-D51266D1BD30}" dt="2024-11-13T11:29:41.595" v="9057" actId="165"/>
          <ac:grpSpMkLst>
            <pc:docMk/>
            <pc:sldMk cId="1897076136" sldId="264"/>
            <ac:grpSpMk id="143" creationId="{AD605530-DEED-377F-E307-C88AF31228DF}"/>
          </ac:grpSpMkLst>
        </pc:grpChg>
        <pc:grpChg chg="mod topLvl">
          <ac:chgData name="Shivaraju Jayaram" userId="e16426695b5a63c5" providerId="LiveId" clId="{4E649C4E-C243-49D2-962D-D51266D1BD30}" dt="2024-11-13T11:29:41.595" v="9057" actId="165"/>
          <ac:grpSpMkLst>
            <pc:docMk/>
            <pc:sldMk cId="1897076136" sldId="264"/>
            <ac:grpSpMk id="144" creationId="{094C0334-A56F-0FEF-872A-CEA2CAB459D1}"/>
          </ac:grpSpMkLst>
        </pc:grpChg>
        <pc:grpChg chg="mod topLvl">
          <ac:chgData name="Shivaraju Jayaram" userId="e16426695b5a63c5" providerId="LiveId" clId="{4E649C4E-C243-49D2-962D-D51266D1BD30}" dt="2024-11-13T11:29:41.595" v="9057" actId="165"/>
          <ac:grpSpMkLst>
            <pc:docMk/>
            <pc:sldMk cId="1897076136" sldId="264"/>
            <ac:grpSpMk id="145" creationId="{BCFC2F28-EEA1-6C58-6984-1FB7086CA60B}"/>
          </ac:grpSpMkLst>
        </pc:grpChg>
        <pc:picChg chg="add del mod">
          <ac:chgData name="Shivaraju Jayaram" userId="e16426695b5a63c5" providerId="LiveId" clId="{4E649C4E-C243-49D2-962D-D51266D1BD30}" dt="2024-11-13T10:17:10.681" v="8648" actId="478"/>
          <ac:picMkLst>
            <pc:docMk/>
            <pc:sldMk cId="1897076136" sldId="264"/>
            <ac:picMk id="2" creationId="{690F8CCF-33F5-7623-4EDA-0EC6AE60FE67}"/>
          </ac:picMkLst>
        </pc:picChg>
        <pc:picChg chg="add mod">
          <ac:chgData name="Shivaraju Jayaram" userId="e16426695b5a63c5" providerId="LiveId" clId="{4E649C4E-C243-49D2-962D-D51266D1BD30}" dt="2024-11-12T14:51:36.178" v="1625" actId="14100"/>
          <ac:picMkLst>
            <pc:docMk/>
            <pc:sldMk cId="1897076136" sldId="264"/>
            <ac:picMk id="8" creationId="{C2839C7D-80DC-0E05-00BF-769DABAA1FE0}"/>
          </ac:picMkLst>
        </pc:picChg>
        <pc:picChg chg="add mod">
          <ac:chgData name="Shivaraju Jayaram" userId="e16426695b5a63c5" providerId="LiveId" clId="{4E649C4E-C243-49D2-962D-D51266D1BD30}" dt="2024-11-12T14:37:24.474" v="1503" actId="1076"/>
          <ac:picMkLst>
            <pc:docMk/>
            <pc:sldMk cId="1897076136" sldId="264"/>
            <ac:picMk id="10" creationId="{E1B10446-D466-7E16-77C6-3283719D5D6F}"/>
          </ac:picMkLst>
        </pc:picChg>
        <pc:picChg chg="mod">
          <ac:chgData name="Shivaraju Jayaram" userId="e16426695b5a63c5" providerId="LiveId" clId="{4E649C4E-C243-49D2-962D-D51266D1BD30}" dt="2024-11-13T10:30:19.934" v="8763"/>
          <ac:picMkLst>
            <pc:docMk/>
            <pc:sldMk cId="1897076136" sldId="264"/>
            <ac:picMk id="22" creationId="{05A7A9E1-A323-A008-203A-7553FF651863}"/>
          </ac:picMkLst>
        </pc:picChg>
        <pc:picChg chg="add mod">
          <ac:chgData name="Shivaraju Jayaram" userId="e16426695b5a63c5" providerId="LiveId" clId="{4E649C4E-C243-49D2-962D-D51266D1BD30}" dt="2024-11-13T10:34:10.968" v="8804"/>
          <ac:picMkLst>
            <pc:docMk/>
            <pc:sldMk cId="1897076136" sldId="264"/>
            <ac:picMk id="196" creationId="{8837D022-DA36-B49C-3BDA-F982B9A1D195}"/>
          </ac:picMkLst>
        </pc:picChg>
      </pc:sldChg>
      <pc:sldChg chg="add del">
        <pc:chgData name="Shivaraju Jayaram" userId="e16426695b5a63c5" providerId="LiveId" clId="{4E649C4E-C243-49D2-962D-D51266D1BD30}" dt="2024-11-12T12:29:52.400" v="655" actId="2696"/>
        <pc:sldMkLst>
          <pc:docMk/>
          <pc:sldMk cId="3802005668" sldId="264"/>
        </pc:sldMkLst>
      </pc:sldChg>
      <pc:sldChg chg="addSp delSp modSp add mod ord modTransition">
        <pc:chgData name="Shivaraju Jayaram" userId="e16426695b5a63c5" providerId="LiveId" clId="{4E649C4E-C243-49D2-962D-D51266D1BD30}" dt="2024-11-13T12:06:14.047" v="9497"/>
        <pc:sldMkLst>
          <pc:docMk/>
          <pc:sldMk cId="863588023" sldId="265"/>
        </pc:sldMkLst>
        <pc:spChg chg="mod">
          <ac:chgData name="Shivaraju Jayaram" userId="e16426695b5a63c5" providerId="LiveId" clId="{4E649C4E-C243-49D2-962D-D51266D1BD30}" dt="2024-11-12T14:43:08.789" v="1574" actId="404"/>
          <ac:spMkLst>
            <pc:docMk/>
            <pc:sldMk cId="863588023" sldId="265"/>
            <ac:spMk id="4" creationId="{4D6D0A81-EA49-B2AE-BF22-C6C7896743BF}"/>
          </ac:spMkLst>
        </pc:spChg>
        <pc:spChg chg="del">
          <ac:chgData name="Shivaraju Jayaram" userId="e16426695b5a63c5" providerId="LiveId" clId="{4E649C4E-C243-49D2-962D-D51266D1BD30}" dt="2024-11-12T14:37:40.247" v="1504" actId="478"/>
          <ac:spMkLst>
            <pc:docMk/>
            <pc:sldMk cId="863588023" sldId="265"/>
            <ac:spMk id="5" creationId="{811B247D-8AAE-8E2A-A655-3512CD20AA66}"/>
          </ac:spMkLst>
        </pc:spChg>
        <pc:spChg chg="mod">
          <ac:chgData name="Shivaraju Jayaram" userId="e16426695b5a63c5" providerId="LiveId" clId="{4E649C4E-C243-49D2-962D-D51266D1BD30}" dt="2024-11-13T10:30:20.910" v="8764"/>
          <ac:spMkLst>
            <pc:docMk/>
            <pc:sldMk cId="863588023" sldId="265"/>
            <ac:spMk id="6" creationId="{3F3B9893-F6D2-937F-AE73-44785B7DB5F3}"/>
          </ac:spMkLst>
        </pc:spChg>
        <pc:spChg chg="del">
          <ac:chgData name="Shivaraju Jayaram" userId="e16426695b5a63c5" providerId="LiveId" clId="{4E649C4E-C243-49D2-962D-D51266D1BD30}" dt="2024-11-12T14:37:40.247" v="1504" actId="478"/>
          <ac:spMkLst>
            <pc:docMk/>
            <pc:sldMk cId="863588023" sldId="265"/>
            <ac:spMk id="6" creationId="{AC973382-D3DA-AA41-BF58-91DB8F1649E8}"/>
          </ac:spMkLst>
        </pc:spChg>
        <pc:spChg chg="add del mod">
          <ac:chgData name="Shivaraju Jayaram" userId="e16426695b5a63c5" providerId="LiveId" clId="{4E649C4E-C243-49D2-962D-D51266D1BD30}" dt="2024-11-12T14:37:42.069" v="1505" actId="478"/>
          <ac:spMkLst>
            <pc:docMk/>
            <pc:sldMk cId="863588023" sldId="265"/>
            <ac:spMk id="7" creationId="{47C3DCD1-9D21-EE65-C822-6AB63AB01B04}"/>
          </ac:spMkLst>
        </pc:spChg>
        <pc:spChg chg="add mod">
          <ac:chgData name="Shivaraju Jayaram" userId="e16426695b5a63c5" providerId="LiveId" clId="{4E649C4E-C243-49D2-962D-D51266D1BD30}" dt="2024-11-12T15:15:27.024" v="1763"/>
          <ac:spMkLst>
            <pc:docMk/>
            <pc:sldMk cId="863588023" sldId="265"/>
            <ac:spMk id="14" creationId="{78DB6625-14B4-9708-1036-F8CC0289D4C2}"/>
          </ac:spMkLst>
        </pc:spChg>
        <pc:spChg chg="add mod">
          <ac:chgData name="Shivaraju Jayaram" userId="e16426695b5a63c5" providerId="LiveId" clId="{4E649C4E-C243-49D2-962D-D51266D1BD30}" dt="2024-11-12T15:16:37.895" v="1782"/>
          <ac:spMkLst>
            <pc:docMk/>
            <pc:sldMk cId="863588023" sldId="265"/>
            <ac:spMk id="15" creationId="{D21F894D-3FDE-812E-EFBC-F8DA2D78CE89}"/>
          </ac:spMkLst>
        </pc:spChg>
        <pc:spChg chg="add mod">
          <ac:chgData name="Shivaraju Jayaram" userId="e16426695b5a63c5" providerId="LiveId" clId="{4E649C4E-C243-49D2-962D-D51266D1BD30}" dt="2024-11-12T15:18:07.529" v="1815"/>
          <ac:spMkLst>
            <pc:docMk/>
            <pc:sldMk cId="863588023" sldId="265"/>
            <ac:spMk id="16" creationId="{4AD38B53-935A-306B-8140-3B0F4A5DAA38}"/>
          </ac:spMkLst>
        </pc:spChg>
        <pc:spChg chg="add mod">
          <ac:chgData name="Shivaraju Jayaram" userId="e16426695b5a63c5" providerId="LiveId" clId="{4E649C4E-C243-49D2-962D-D51266D1BD30}" dt="2024-11-12T16:00:53.342" v="5208" actId="207"/>
          <ac:spMkLst>
            <pc:docMk/>
            <pc:sldMk cId="863588023" sldId="265"/>
            <ac:spMk id="17" creationId="{0E21BBE9-E968-3B44-A13D-24ECC27BC1F2}"/>
          </ac:spMkLst>
        </pc:spChg>
        <pc:spChg chg="mod">
          <ac:chgData name="Shivaraju Jayaram" userId="e16426695b5a63c5" providerId="LiveId" clId="{4E649C4E-C243-49D2-962D-D51266D1BD30}" dt="2024-11-13T10:30:20.910" v="8764"/>
          <ac:spMkLst>
            <pc:docMk/>
            <pc:sldMk cId="863588023" sldId="265"/>
            <ac:spMk id="24" creationId="{4EDBC281-B224-ADDC-5C86-92CA5FB17D39}"/>
          </ac:spMkLst>
        </pc:spChg>
        <pc:spChg chg="mod">
          <ac:chgData name="Shivaraju Jayaram" userId="e16426695b5a63c5" providerId="LiveId" clId="{4E649C4E-C243-49D2-962D-D51266D1BD30}" dt="2024-11-13T10:30:20.910" v="8764"/>
          <ac:spMkLst>
            <pc:docMk/>
            <pc:sldMk cId="863588023" sldId="265"/>
            <ac:spMk id="25" creationId="{92E0102D-1052-5AF9-D525-F6E39A8AFDB5}"/>
          </ac:spMkLst>
        </pc:spChg>
        <pc:spChg chg="mod">
          <ac:chgData name="Shivaraju Jayaram" userId="e16426695b5a63c5" providerId="LiveId" clId="{4E649C4E-C243-49D2-962D-D51266D1BD30}" dt="2024-11-13T10:30:20.910" v="8764"/>
          <ac:spMkLst>
            <pc:docMk/>
            <pc:sldMk cId="863588023" sldId="265"/>
            <ac:spMk id="26" creationId="{B8144879-486F-6C05-AE0A-B965E9DDDA29}"/>
          </ac:spMkLst>
        </pc:spChg>
        <pc:spChg chg="mod">
          <ac:chgData name="Shivaraju Jayaram" userId="e16426695b5a63c5" providerId="LiveId" clId="{4E649C4E-C243-49D2-962D-D51266D1BD30}" dt="2024-11-13T10:30:20.910" v="8764"/>
          <ac:spMkLst>
            <pc:docMk/>
            <pc:sldMk cId="863588023" sldId="265"/>
            <ac:spMk id="27" creationId="{998A6327-1CBD-E95B-40DE-1CCB7CDEE599}"/>
          </ac:spMkLst>
        </pc:spChg>
        <pc:spChg chg="mod">
          <ac:chgData name="Shivaraju Jayaram" userId="e16426695b5a63c5" providerId="LiveId" clId="{4E649C4E-C243-49D2-962D-D51266D1BD30}" dt="2024-11-13T10:30:20.910" v="8764"/>
          <ac:spMkLst>
            <pc:docMk/>
            <pc:sldMk cId="863588023" sldId="265"/>
            <ac:spMk id="28" creationId="{C7B5637A-C9C0-F780-E2AE-C88C70796E49}"/>
          </ac:spMkLst>
        </pc:spChg>
        <pc:spChg chg="mod">
          <ac:chgData name="Shivaraju Jayaram" userId="e16426695b5a63c5" providerId="LiveId" clId="{4E649C4E-C243-49D2-962D-D51266D1BD30}" dt="2024-11-13T10:30:20.910" v="8764"/>
          <ac:spMkLst>
            <pc:docMk/>
            <pc:sldMk cId="863588023" sldId="265"/>
            <ac:spMk id="29" creationId="{E1DB039F-1CAE-466D-FE60-F79F43726635}"/>
          </ac:spMkLst>
        </pc:spChg>
        <pc:spChg chg="mod">
          <ac:chgData name="Shivaraju Jayaram" userId="e16426695b5a63c5" providerId="LiveId" clId="{4E649C4E-C243-49D2-962D-D51266D1BD30}" dt="2024-11-13T10:30:20.910" v="8764"/>
          <ac:spMkLst>
            <pc:docMk/>
            <pc:sldMk cId="863588023" sldId="265"/>
            <ac:spMk id="30" creationId="{E25E4C2E-D47B-DEFF-F04C-8C554E158139}"/>
          </ac:spMkLst>
        </pc:spChg>
        <pc:spChg chg="mod">
          <ac:chgData name="Shivaraju Jayaram" userId="e16426695b5a63c5" providerId="LiveId" clId="{4E649C4E-C243-49D2-962D-D51266D1BD30}" dt="2024-11-13T10:30:20.910" v="8764"/>
          <ac:spMkLst>
            <pc:docMk/>
            <pc:sldMk cId="863588023" sldId="265"/>
            <ac:spMk id="31" creationId="{FBA4C190-0B71-2EC7-28E1-F3CE78E4F49A}"/>
          </ac:spMkLst>
        </pc:spChg>
        <pc:spChg chg="mod">
          <ac:chgData name="Shivaraju Jayaram" userId="e16426695b5a63c5" providerId="LiveId" clId="{4E649C4E-C243-49D2-962D-D51266D1BD30}" dt="2024-11-13T10:30:20.910" v="8764"/>
          <ac:spMkLst>
            <pc:docMk/>
            <pc:sldMk cId="863588023" sldId="265"/>
            <ac:spMk id="32" creationId="{DFECD75F-8627-B7A6-ABB5-F28AFE15E0F9}"/>
          </ac:spMkLst>
        </pc:spChg>
        <pc:spChg chg="mod">
          <ac:chgData name="Shivaraju Jayaram" userId="e16426695b5a63c5" providerId="LiveId" clId="{4E649C4E-C243-49D2-962D-D51266D1BD30}" dt="2024-11-13T10:30:20.910" v="8764"/>
          <ac:spMkLst>
            <pc:docMk/>
            <pc:sldMk cId="863588023" sldId="265"/>
            <ac:spMk id="33" creationId="{0ECC845C-95A3-A404-3FCF-A794418056DC}"/>
          </ac:spMkLst>
        </pc:spChg>
        <pc:spChg chg="mod">
          <ac:chgData name="Shivaraju Jayaram" userId="e16426695b5a63c5" providerId="LiveId" clId="{4E649C4E-C243-49D2-962D-D51266D1BD30}" dt="2024-11-13T10:30:20.910" v="8764"/>
          <ac:spMkLst>
            <pc:docMk/>
            <pc:sldMk cId="863588023" sldId="265"/>
            <ac:spMk id="34" creationId="{82F2B96F-3761-F543-0C2A-ACABB6A0759D}"/>
          </ac:spMkLst>
        </pc:spChg>
        <pc:spChg chg="mod">
          <ac:chgData name="Shivaraju Jayaram" userId="e16426695b5a63c5" providerId="LiveId" clId="{4E649C4E-C243-49D2-962D-D51266D1BD30}" dt="2024-11-13T10:30:20.910" v="8764"/>
          <ac:spMkLst>
            <pc:docMk/>
            <pc:sldMk cId="863588023" sldId="265"/>
            <ac:spMk id="35" creationId="{E30A1679-D472-9176-6562-F041789EAB66}"/>
          </ac:spMkLst>
        </pc:spChg>
        <pc:spChg chg="mod">
          <ac:chgData name="Shivaraju Jayaram" userId="e16426695b5a63c5" providerId="LiveId" clId="{4E649C4E-C243-49D2-962D-D51266D1BD30}" dt="2024-11-13T10:30:20.910" v="8764"/>
          <ac:spMkLst>
            <pc:docMk/>
            <pc:sldMk cId="863588023" sldId="265"/>
            <ac:spMk id="36" creationId="{633CF9C0-F3E1-5F8A-4D59-DBB6116A1624}"/>
          </ac:spMkLst>
        </pc:spChg>
        <pc:spChg chg="mod">
          <ac:chgData name="Shivaraju Jayaram" userId="e16426695b5a63c5" providerId="LiveId" clId="{4E649C4E-C243-49D2-962D-D51266D1BD30}" dt="2024-11-13T10:30:20.910" v="8764"/>
          <ac:spMkLst>
            <pc:docMk/>
            <pc:sldMk cId="863588023" sldId="265"/>
            <ac:spMk id="37" creationId="{6018C614-0920-F829-52AB-B9BEF40F581E}"/>
          </ac:spMkLst>
        </pc:spChg>
        <pc:spChg chg="mod">
          <ac:chgData name="Shivaraju Jayaram" userId="e16426695b5a63c5" providerId="LiveId" clId="{4E649C4E-C243-49D2-962D-D51266D1BD30}" dt="2024-11-13T10:30:20.910" v="8764"/>
          <ac:spMkLst>
            <pc:docMk/>
            <pc:sldMk cId="863588023" sldId="265"/>
            <ac:spMk id="38" creationId="{A557C9B5-2061-8BE5-A265-4F36D50E36A3}"/>
          </ac:spMkLst>
        </pc:spChg>
        <pc:spChg chg="mod">
          <ac:chgData name="Shivaraju Jayaram" userId="e16426695b5a63c5" providerId="LiveId" clId="{4E649C4E-C243-49D2-962D-D51266D1BD30}" dt="2024-11-13T10:30:20.910" v="8764"/>
          <ac:spMkLst>
            <pc:docMk/>
            <pc:sldMk cId="863588023" sldId="265"/>
            <ac:spMk id="39" creationId="{842ABDF7-7D1C-E91E-683D-A092AFBFF035}"/>
          </ac:spMkLst>
        </pc:spChg>
        <pc:spChg chg="mod">
          <ac:chgData name="Shivaraju Jayaram" userId="e16426695b5a63c5" providerId="LiveId" clId="{4E649C4E-C243-49D2-962D-D51266D1BD30}" dt="2024-11-13T10:30:20.910" v="8764"/>
          <ac:spMkLst>
            <pc:docMk/>
            <pc:sldMk cId="863588023" sldId="265"/>
            <ac:spMk id="40" creationId="{AE5760C4-CF0A-6F9E-76D0-A73C2A1E9B3F}"/>
          </ac:spMkLst>
        </pc:spChg>
        <pc:spChg chg="mod">
          <ac:chgData name="Shivaraju Jayaram" userId="e16426695b5a63c5" providerId="LiveId" clId="{4E649C4E-C243-49D2-962D-D51266D1BD30}" dt="2024-11-13T10:30:20.910" v="8764"/>
          <ac:spMkLst>
            <pc:docMk/>
            <pc:sldMk cId="863588023" sldId="265"/>
            <ac:spMk id="41" creationId="{8CE51C80-597B-5E56-229A-BB1AE76EB020}"/>
          </ac:spMkLst>
        </pc:spChg>
        <pc:spChg chg="mod">
          <ac:chgData name="Shivaraju Jayaram" userId="e16426695b5a63c5" providerId="LiveId" clId="{4E649C4E-C243-49D2-962D-D51266D1BD30}" dt="2024-11-13T10:30:20.910" v="8764"/>
          <ac:spMkLst>
            <pc:docMk/>
            <pc:sldMk cId="863588023" sldId="265"/>
            <ac:spMk id="42" creationId="{A40408CB-7DEC-66DD-F9C6-B6299EDCA3EF}"/>
          </ac:spMkLst>
        </pc:spChg>
        <pc:spChg chg="mod">
          <ac:chgData name="Shivaraju Jayaram" userId="e16426695b5a63c5" providerId="LiveId" clId="{4E649C4E-C243-49D2-962D-D51266D1BD30}" dt="2024-11-13T10:30:20.910" v="8764"/>
          <ac:spMkLst>
            <pc:docMk/>
            <pc:sldMk cId="863588023" sldId="265"/>
            <ac:spMk id="43" creationId="{42483967-2131-BF44-0136-885D5348DCFB}"/>
          </ac:spMkLst>
        </pc:spChg>
        <pc:spChg chg="mod">
          <ac:chgData name="Shivaraju Jayaram" userId="e16426695b5a63c5" providerId="LiveId" clId="{4E649C4E-C243-49D2-962D-D51266D1BD30}" dt="2024-11-13T10:30:20.910" v="8764"/>
          <ac:spMkLst>
            <pc:docMk/>
            <pc:sldMk cId="863588023" sldId="265"/>
            <ac:spMk id="44" creationId="{6F8CA56B-F2CA-4A56-045B-747735AFFD7D}"/>
          </ac:spMkLst>
        </pc:spChg>
        <pc:spChg chg="mod">
          <ac:chgData name="Shivaraju Jayaram" userId="e16426695b5a63c5" providerId="LiveId" clId="{4E649C4E-C243-49D2-962D-D51266D1BD30}" dt="2024-11-13T10:30:20.910" v="8764"/>
          <ac:spMkLst>
            <pc:docMk/>
            <pc:sldMk cId="863588023" sldId="265"/>
            <ac:spMk id="45" creationId="{38A5701C-B5DC-85DC-556B-BA8BA65535B5}"/>
          </ac:spMkLst>
        </pc:spChg>
        <pc:spChg chg="mod">
          <ac:chgData name="Shivaraju Jayaram" userId="e16426695b5a63c5" providerId="LiveId" clId="{4E649C4E-C243-49D2-962D-D51266D1BD30}" dt="2024-11-13T10:30:20.910" v="8764"/>
          <ac:spMkLst>
            <pc:docMk/>
            <pc:sldMk cId="863588023" sldId="265"/>
            <ac:spMk id="46" creationId="{904E756E-6940-A7D4-0005-70838E38FDC9}"/>
          </ac:spMkLst>
        </pc:spChg>
        <pc:spChg chg="mod">
          <ac:chgData name="Shivaraju Jayaram" userId="e16426695b5a63c5" providerId="LiveId" clId="{4E649C4E-C243-49D2-962D-D51266D1BD30}" dt="2024-11-13T10:30:20.910" v="8764"/>
          <ac:spMkLst>
            <pc:docMk/>
            <pc:sldMk cId="863588023" sldId="265"/>
            <ac:spMk id="47" creationId="{80B70A83-7284-8FFA-0986-27B2554F6916}"/>
          </ac:spMkLst>
        </pc:spChg>
        <pc:spChg chg="mod">
          <ac:chgData name="Shivaraju Jayaram" userId="e16426695b5a63c5" providerId="LiveId" clId="{4E649C4E-C243-49D2-962D-D51266D1BD30}" dt="2024-11-13T10:30:20.910" v="8764"/>
          <ac:spMkLst>
            <pc:docMk/>
            <pc:sldMk cId="863588023" sldId="265"/>
            <ac:spMk id="48" creationId="{4512148D-78D6-2302-9782-E2BC731B9416}"/>
          </ac:spMkLst>
        </pc:spChg>
        <pc:spChg chg="mod">
          <ac:chgData name="Shivaraju Jayaram" userId="e16426695b5a63c5" providerId="LiveId" clId="{4E649C4E-C243-49D2-962D-D51266D1BD30}" dt="2024-11-13T10:30:20.910" v="8764"/>
          <ac:spMkLst>
            <pc:docMk/>
            <pc:sldMk cId="863588023" sldId="265"/>
            <ac:spMk id="49" creationId="{12BB19EA-A43C-9643-56E6-EA8D97B25C0B}"/>
          </ac:spMkLst>
        </pc:spChg>
        <pc:spChg chg="mod">
          <ac:chgData name="Shivaraju Jayaram" userId="e16426695b5a63c5" providerId="LiveId" clId="{4E649C4E-C243-49D2-962D-D51266D1BD30}" dt="2024-11-13T10:30:20.910" v="8764"/>
          <ac:spMkLst>
            <pc:docMk/>
            <pc:sldMk cId="863588023" sldId="265"/>
            <ac:spMk id="50" creationId="{F8A8ABAB-2F0B-CBD8-65B3-45231C5F1F7B}"/>
          </ac:spMkLst>
        </pc:spChg>
        <pc:spChg chg="mod">
          <ac:chgData name="Shivaraju Jayaram" userId="e16426695b5a63c5" providerId="LiveId" clId="{4E649C4E-C243-49D2-962D-D51266D1BD30}" dt="2024-11-13T10:30:20.910" v="8764"/>
          <ac:spMkLst>
            <pc:docMk/>
            <pc:sldMk cId="863588023" sldId="265"/>
            <ac:spMk id="51" creationId="{63BCEFF2-A5F9-BD9B-4AE9-7A40F80C9FBC}"/>
          </ac:spMkLst>
        </pc:spChg>
        <pc:spChg chg="mod">
          <ac:chgData name="Shivaraju Jayaram" userId="e16426695b5a63c5" providerId="LiveId" clId="{4E649C4E-C243-49D2-962D-D51266D1BD30}" dt="2024-11-13T10:30:20.910" v="8764"/>
          <ac:spMkLst>
            <pc:docMk/>
            <pc:sldMk cId="863588023" sldId="265"/>
            <ac:spMk id="52" creationId="{DC1A057B-06D0-FFF3-8D81-98FE054F3D17}"/>
          </ac:spMkLst>
        </pc:spChg>
        <pc:spChg chg="mod">
          <ac:chgData name="Shivaraju Jayaram" userId="e16426695b5a63c5" providerId="LiveId" clId="{4E649C4E-C243-49D2-962D-D51266D1BD30}" dt="2024-11-13T10:30:20.910" v="8764"/>
          <ac:spMkLst>
            <pc:docMk/>
            <pc:sldMk cId="863588023" sldId="265"/>
            <ac:spMk id="53" creationId="{A6E42498-E123-0255-F36B-6B2C825BFFB6}"/>
          </ac:spMkLst>
        </pc:spChg>
        <pc:spChg chg="mod">
          <ac:chgData name="Shivaraju Jayaram" userId="e16426695b5a63c5" providerId="LiveId" clId="{4E649C4E-C243-49D2-962D-D51266D1BD30}" dt="2024-11-13T10:30:20.910" v="8764"/>
          <ac:spMkLst>
            <pc:docMk/>
            <pc:sldMk cId="863588023" sldId="265"/>
            <ac:spMk id="54" creationId="{8A879B4F-70BE-1DE7-0580-65C9C0E0C15D}"/>
          </ac:spMkLst>
        </pc:spChg>
        <pc:spChg chg="mod">
          <ac:chgData name="Shivaraju Jayaram" userId="e16426695b5a63c5" providerId="LiveId" clId="{4E649C4E-C243-49D2-962D-D51266D1BD30}" dt="2024-11-13T10:30:20.910" v="8764"/>
          <ac:spMkLst>
            <pc:docMk/>
            <pc:sldMk cId="863588023" sldId="265"/>
            <ac:spMk id="55" creationId="{4B657116-A09E-C054-DBFA-1E618F005B7D}"/>
          </ac:spMkLst>
        </pc:spChg>
        <pc:spChg chg="mod">
          <ac:chgData name="Shivaraju Jayaram" userId="e16426695b5a63c5" providerId="LiveId" clId="{4E649C4E-C243-49D2-962D-D51266D1BD30}" dt="2024-11-13T10:30:20.910" v="8764"/>
          <ac:spMkLst>
            <pc:docMk/>
            <pc:sldMk cId="863588023" sldId="265"/>
            <ac:spMk id="56" creationId="{96F04ABB-A311-7FD0-CB0B-F3800BEF8440}"/>
          </ac:spMkLst>
        </pc:spChg>
        <pc:spChg chg="mod">
          <ac:chgData name="Shivaraju Jayaram" userId="e16426695b5a63c5" providerId="LiveId" clId="{4E649C4E-C243-49D2-962D-D51266D1BD30}" dt="2024-11-13T10:30:20.910" v="8764"/>
          <ac:spMkLst>
            <pc:docMk/>
            <pc:sldMk cId="863588023" sldId="265"/>
            <ac:spMk id="57" creationId="{B460B668-11CC-6421-777C-B7FFF1CE841F}"/>
          </ac:spMkLst>
        </pc:spChg>
        <pc:spChg chg="mod">
          <ac:chgData name="Shivaraju Jayaram" userId="e16426695b5a63c5" providerId="LiveId" clId="{4E649C4E-C243-49D2-962D-D51266D1BD30}" dt="2024-11-13T10:30:20.910" v="8764"/>
          <ac:spMkLst>
            <pc:docMk/>
            <pc:sldMk cId="863588023" sldId="265"/>
            <ac:spMk id="58" creationId="{CFF602FC-E219-AD37-74A3-D85C9D30F806}"/>
          </ac:spMkLst>
        </pc:spChg>
        <pc:spChg chg="mod">
          <ac:chgData name="Shivaraju Jayaram" userId="e16426695b5a63c5" providerId="LiveId" clId="{4E649C4E-C243-49D2-962D-D51266D1BD30}" dt="2024-11-13T10:30:20.910" v="8764"/>
          <ac:spMkLst>
            <pc:docMk/>
            <pc:sldMk cId="863588023" sldId="265"/>
            <ac:spMk id="59" creationId="{642A1C6C-30B8-5C26-1B97-415FA704AD3E}"/>
          </ac:spMkLst>
        </pc:spChg>
        <pc:spChg chg="mod">
          <ac:chgData name="Shivaraju Jayaram" userId="e16426695b5a63c5" providerId="LiveId" clId="{4E649C4E-C243-49D2-962D-D51266D1BD30}" dt="2024-11-13T10:30:20.910" v="8764"/>
          <ac:spMkLst>
            <pc:docMk/>
            <pc:sldMk cId="863588023" sldId="265"/>
            <ac:spMk id="60" creationId="{4A0318A3-C1B0-FBC0-A132-BB4A8A3C0658}"/>
          </ac:spMkLst>
        </pc:spChg>
        <pc:spChg chg="mod">
          <ac:chgData name="Shivaraju Jayaram" userId="e16426695b5a63c5" providerId="LiveId" clId="{4E649C4E-C243-49D2-962D-D51266D1BD30}" dt="2024-11-13T10:30:20.910" v="8764"/>
          <ac:spMkLst>
            <pc:docMk/>
            <pc:sldMk cId="863588023" sldId="265"/>
            <ac:spMk id="61" creationId="{C8A7F60B-6AA0-9576-D656-90DB86456124}"/>
          </ac:spMkLst>
        </pc:spChg>
        <pc:spChg chg="mod">
          <ac:chgData name="Shivaraju Jayaram" userId="e16426695b5a63c5" providerId="LiveId" clId="{4E649C4E-C243-49D2-962D-D51266D1BD30}" dt="2024-11-13T10:30:20.910" v="8764"/>
          <ac:spMkLst>
            <pc:docMk/>
            <pc:sldMk cId="863588023" sldId="265"/>
            <ac:spMk id="62" creationId="{686F1CC5-3555-D8DF-BD87-07803117A2B0}"/>
          </ac:spMkLst>
        </pc:spChg>
        <pc:spChg chg="mod">
          <ac:chgData name="Shivaraju Jayaram" userId="e16426695b5a63c5" providerId="LiveId" clId="{4E649C4E-C243-49D2-962D-D51266D1BD30}" dt="2024-11-13T10:30:20.910" v="8764"/>
          <ac:spMkLst>
            <pc:docMk/>
            <pc:sldMk cId="863588023" sldId="265"/>
            <ac:spMk id="63" creationId="{01B0F6EA-0954-65E0-95C9-9E2E9914A68B}"/>
          </ac:spMkLst>
        </pc:spChg>
        <pc:spChg chg="mod">
          <ac:chgData name="Shivaraju Jayaram" userId="e16426695b5a63c5" providerId="LiveId" clId="{4E649C4E-C243-49D2-962D-D51266D1BD30}" dt="2024-11-13T10:30:20.910" v="8764"/>
          <ac:spMkLst>
            <pc:docMk/>
            <pc:sldMk cId="863588023" sldId="265"/>
            <ac:spMk id="64" creationId="{7106F34C-62DF-563E-01DE-E270249D9E44}"/>
          </ac:spMkLst>
        </pc:spChg>
        <pc:spChg chg="mod">
          <ac:chgData name="Shivaraju Jayaram" userId="e16426695b5a63c5" providerId="LiveId" clId="{4E649C4E-C243-49D2-962D-D51266D1BD30}" dt="2024-11-13T10:30:20.910" v="8764"/>
          <ac:spMkLst>
            <pc:docMk/>
            <pc:sldMk cId="863588023" sldId="265"/>
            <ac:spMk id="65" creationId="{F992A7F0-994A-64DA-C0FE-534AD18882FB}"/>
          </ac:spMkLst>
        </pc:spChg>
        <pc:spChg chg="mod">
          <ac:chgData name="Shivaraju Jayaram" userId="e16426695b5a63c5" providerId="LiveId" clId="{4E649C4E-C243-49D2-962D-D51266D1BD30}" dt="2024-11-13T10:30:20.910" v="8764"/>
          <ac:spMkLst>
            <pc:docMk/>
            <pc:sldMk cId="863588023" sldId="265"/>
            <ac:spMk id="66" creationId="{CD816C1B-08B7-F8B7-1F87-FDB46E97F188}"/>
          </ac:spMkLst>
        </pc:spChg>
        <pc:spChg chg="del mod topLvl">
          <ac:chgData name="Shivaraju Jayaram" userId="e16426695b5a63c5" providerId="LiveId" clId="{4E649C4E-C243-49D2-962D-D51266D1BD30}" dt="2024-11-13T10:17:16.296" v="8649" actId="478"/>
          <ac:spMkLst>
            <pc:docMk/>
            <pc:sldMk cId="863588023" sldId="265"/>
            <ac:spMk id="67" creationId="{DC63ECE0-29E3-4A2B-92BB-64BE8DFB9D80}"/>
          </ac:spMkLst>
        </pc:spChg>
        <pc:spChg chg="del mod topLvl">
          <ac:chgData name="Shivaraju Jayaram" userId="e16426695b5a63c5" providerId="LiveId" clId="{4E649C4E-C243-49D2-962D-D51266D1BD30}" dt="2024-11-13T10:17:16.296" v="8649" actId="478"/>
          <ac:spMkLst>
            <pc:docMk/>
            <pc:sldMk cId="863588023" sldId="265"/>
            <ac:spMk id="68" creationId="{0774E055-5527-26D7-A7DF-5F8C656AFE1E}"/>
          </ac:spMkLst>
        </pc:spChg>
        <pc:spChg chg="mod topLvl">
          <ac:chgData name="Shivaraju Jayaram" userId="e16426695b5a63c5" providerId="LiveId" clId="{4E649C4E-C243-49D2-962D-D51266D1BD30}" dt="2024-11-13T10:04:47.557" v="8583" actId="1076"/>
          <ac:spMkLst>
            <pc:docMk/>
            <pc:sldMk cId="863588023" sldId="265"/>
            <ac:spMk id="69" creationId="{A8FEC3E8-4048-83DC-3C82-B7AD05F177BD}"/>
          </ac:spMkLst>
        </pc:spChg>
        <pc:spChg chg="mod">
          <ac:chgData name="Shivaraju Jayaram" userId="e16426695b5a63c5" providerId="LiveId" clId="{4E649C4E-C243-49D2-962D-D51266D1BD30}" dt="2024-11-12T12:51:08.488" v="822" actId="165"/>
          <ac:spMkLst>
            <pc:docMk/>
            <pc:sldMk cId="863588023" sldId="265"/>
            <ac:spMk id="71" creationId="{786B0B0B-525B-5655-E81E-5BE609D9A27C}"/>
          </ac:spMkLst>
        </pc:spChg>
        <pc:spChg chg="mod">
          <ac:chgData name="Shivaraju Jayaram" userId="e16426695b5a63c5" providerId="LiveId" clId="{4E649C4E-C243-49D2-962D-D51266D1BD30}" dt="2024-11-12T12:51:08.488" v="822" actId="165"/>
          <ac:spMkLst>
            <pc:docMk/>
            <pc:sldMk cId="863588023" sldId="265"/>
            <ac:spMk id="72" creationId="{CF079842-77CE-6E58-1B92-EA4557D0221B}"/>
          </ac:spMkLst>
        </pc:spChg>
        <pc:spChg chg="mod">
          <ac:chgData name="Shivaraju Jayaram" userId="e16426695b5a63c5" providerId="LiveId" clId="{4E649C4E-C243-49D2-962D-D51266D1BD30}" dt="2024-11-12T12:51:08.488" v="822" actId="165"/>
          <ac:spMkLst>
            <pc:docMk/>
            <pc:sldMk cId="863588023" sldId="265"/>
            <ac:spMk id="73" creationId="{A4859BBE-0592-3D5D-785E-DF288E2AEF7B}"/>
          </ac:spMkLst>
        </pc:spChg>
        <pc:spChg chg="mod">
          <ac:chgData name="Shivaraju Jayaram" userId="e16426695b5a63c5" providerId="LiveId" clId="{4E649C4E-C243-49D2-962D-D51266D1BD30}" dt="2024-11-12T12:51:08.488" v="822" actId="165"/>
          <ac:spMkLst>
            <pc:docMk/>
            <pc:sldMk cId="863588023" sldId="265"/>
            <ac:spMk id="74" creationId="{F0D20540-CFC8-ECC6-FE92-AADBD3DF7D52}"/>
          </ac:spMkLst>
        </pc:spChg>
        <pc:spChg chg="mod">
          <ac:chgData name="Shivaraju Jayaram" userId="e16426695b5a63c5" providerId="LiveId" clId="{4E649C4E-C243-49D2-962D-D51266D1BD30}" dt="2024-11-12T12:51:08.488" v="822" actId="165"/>
          <ac:spMkLst>
            <pc:docMk/>
            <pc:sldMk cId="863588023" sldId="265"/>
            <ac:spMk id="75" creationId="{0F50F7D6-1CD0-36A7-16DB-9115FBA355A7}"/>
          </ac:spMkLst>
        </pc:spChg>
        <pc:spChg chg="mod">
          <ac:chgData name="Shivaraju Jayaram" userId="e16426695b5a63c5" providerId="LiveId" clId="{4E649C4E-C243-49D2-962D-D51266D1BD30}" dt="2024-11-12T12:51:08.488" v="822" actId="165"/>
          <ac:spMkLst>
            <pc:docMk/>
            <pc:sldMk cId="863588023" sldId="265"/>
            <ac:spMk id="77" creationId="{E18425CB-4E17-B493-3A44-23C84CBC0EEC}"/>
          </ac:spMkLst>
        </pc:spChg>
        <pc:spChg chg="mod">
          <ac:chgData name="Shivaraju Jayaram" userId="e16426695b5a63c5" providerId="LiveId" clId="{4E649C4E-C243-49D2-962D-D51266D1BD30}" dt="2024-11-12T12:51:08.488" v="822" actId="165"/>
          <ac:spMkLst>
            <pc:docMk/>
            <pc:sldMk cId="863588023" sldId="265"/>
            <ac:spMk id="78" creationId="{06578D66-C0F9-A22A-A7D6-3858236866FE}"/>
          </ac:spMkLst>
        </pc:spChg>
        <pc:spChg chg="mod">
          <ac:chgData name="Shivaraju Jayaram" userId="e16426695b5a63c5" providerId="LiveId" clId="{4E649C4E-C243-49D2-962D-D51266D1BD30}" dt="2024-11-12T12:51:08.488" v="822" actId="165"/>
          <ac:spMkLst>
            <pc:docMk/>
            <pc:sldMk cId="863588023" sldId="265"/>
            <ac:spMk id="79" creationId="{1B472EB9-BC47-B86B-0F17-8326E594F1F3}"/>
          </ac:spMkLst>
        </pc:spChg>
        <pc:spChg chg="mod">
          <ac:chgData name="Shivaraju Jayaram" userId="e16426695b5a63c5" providerId="LiveId" clId="{4E649C4E-C243-49D2-962D-D51266D1BD30}" dt="2024-11-12T12:51:08.488" v="822" actId="165"/>
          <ac:spMkLst>
            <pc:docMk/>
            <pc:sldMk cId="863588023" sldId="265"/>
            <ac:spMk id="80" creationId="{109CD8D8-6D47-440A-22AD-851304B6AF16}"/>
          </ac:spMkLst>
        </pc:spChg>
        <pc:spChg chg="mod">
          <ac:chgData name="Shivaraju Jayaram" userId="e16426695b5a63c5" providerId="LiveId" clId="{4E649C4E-C243-49D2-962D-D51266D1BD30}" dt="2024-11-12T12:51:08.488" v="822" actId="165"/>
          <ac:spMkLst>
            <pc:docMk/>
            <pc:sldMk cId="863588023" sldId="265"/>
            <ac:spMk id="81" creationId="{292448B5-0E83-49C7-BF29-CCAD34A25C6D}"/>
          </ac:spMkLst>
        </pc:spChg>
        <pc:spChg chg="mod">
          <ac:chgData name="Shivaraju Jayaram" userId="e16426695b5a63c5" providerId="LiveId" clId="{4E649C4E-C243-49D2-962D-D51266D1BD30}" dt="2024-11-12T12:51:08.488" v="822" actId="165"/>
          <ac:spMkLst>
            <pc:docMk/>
            <pc:sldMk cId="863588023" sldId="265"/>
            <ac:spMk id="83" creationId="{48C99D63-8FED-3878-BF00-72D241DF18F1}"/>
          </ac:spMkLst>
        </pc:spChg>
        <pc:spChg chg="mod">
          <ac:chgData name="Shivaraju Jayaram" userId="e16426695b5a63c5" providerId="LiveId" clId="{4E649C4E-C243-49D2-962D-D51266D1BD30}" dt="2024-11-12T12:51:08.488" v="822" actId="165"/>
          <ac:spMkLst>
            <pc:docMk/>
            <pc:sldMk cId="863588023" sldId="265"/>
            <ac:spMk id="84" creationId="{E473A874-E22F-BEE0-7B98-4583A0C623FF}"/>
          </ac:spMkLst>
        </pc:spChg>
        <pc:spChg chg="mod">
          <ac:chgData name="Shivaraju Jayaram" userId="e16426695b5a63c5" providerId="LiveId" clId="{4E649C4E-C243-49D2-962D-D51266D1BD30}" dt="2024-11-12T12:51:08.488" v="822" actId="165"/>
          <ac:spMkLst>
            <pc:docMk/>
            <pc:sldMk cId="863588023" sldId="265"/>
            <ac:spMk id="85" creationId="{06D9281B-8ABA-31B8-1C78-90468A950924}"/>
          </ac:spMkLst>
        </pc:spChg>
        <pc:spChg chg="mod">
          <ac:chgData name="Shivaraju Jayaram" userId="e16426695b5a63c5" providerId="LiveId" clId="{4E649C4E-C243-49D2-962D-D51266D1BD30}" dt="2024-11-12T12:51:08.488" v="822" actId="165"/>
          <ac:spMkLst>
            <pc:docMk/>
            <pc:sldMk cId="863588023" sldId="265"/>
            <ac:spMk id="86" creationId="{F699A294-0BC6-D4CE-6332-25A9E65CBFAF}"/>
          </ac:spMkLst>
        </pc:spChg>
        <pc:spChg chg="mod">
          <ac:chgData name="Shivaraju Jayaram" userId="e16426695b5a63c5" providerId="LiveId" clId="{4E649C4E-C243-49D2-962D-D51266D1BD30}" dt="2024-11-12T12:51:08.488" v="822" actId="165"/>
          <ac:spMkLst>
            <pc:docMk/>
            <pc:sldMk cId="863588023" sldId="265"/>
            <ac:spMk id="87" creationId="{0F9EB635-BE79-BCEE-DE30-59C2C690C573}"/>
          </ac:spMkLst>
        </pc:spChg>
        <pc:spChg chg="del mod topLvl">
          <ac:chgData name="Shivaraju Jayaram" userId="e16426695b5a63c5" providerId="LiveId" clId="{4E649C4E-C243-49D2-962D-D51266D1BD30}" dt="2024-11-13T10:17:16.296" v="8649" actId="478"/>
          <ac:spMkLst>
            <pc:docMk/>
            <pc:sldMk cId="863588023" sldId="265"/>
            <ac:spMk id="89" creationId="{1A514BC3-427E-141A-7C1C-F41C21AE940E}"/>
          </ac:spMkLst>
        </pc:spChg>
        <pc:spChg chg="del mod topLvl">
          <ac:chgData name="Shivaraju Jayaram" userId="e16426695b5a63c5" providerId="LiveId" clId="{4E649C4E-C243-49D2-962D-D51266D1BD30}" dt="2024-11-13T10:17:16.296" v="8649" actId="478"/>
          <ac:spMkLst>
            <pc:docMk/>
            <pc:sldMk cId="863588023" sldId="265"/>
            <ac:spMk id="90" creationId="{F3549D30-1B5E-8061-8F0D-1AD03A28D1E8}"/>
          </ac:spMkLst>
        </pc:spChg>
        <pc:spChg chg="del mod topLvl">
          <ac:chgData name="Shivaraju Jayaram" userId="e16426695b5a63c5" providerId="LiveId" clId="{4E649C4E-C243-49D2-962D-D51266D1BD30}" dt="2024-11-13T10:17:16.296" v="8649" actId="478"/>
          <ac:spMkLst>
            <pc:docMk/>
            <pc:sldMk cId="863588023" sldId="265"/>
            <ac:spMk id="91" creationId="{F31072BF-027A-4AAA-EBC2-5AEC570CB06E}"/>
          </ac:spMkLst>
        </pc:spChg>
        <pc:spChg chg="del mod topLvl">
          <ac:chgData name="Shivaraju Jayaram" userId="e16426695b5a63c5" providerId="LiveId" clId="{4E649C4E-C243-49D2-962D-D51266D1BD30}" dt="2024-11-13T10:17:16.296" v="8649" actId="478"/>
          <ac:spMkLst>
            <pc:docMk/>
            <pc:sldMk cId="863588023" sldId="265"/>
            <ac:spMk id="92" creationId="{8A30D89A-6DE5-F91E-1203-EEE0AD7E9357}"/>
          </ac:spMkLst>
        </pc:spChg>
        <pc:spChg chg="del mod topLvl">
          <ac:chgData name="Shivaraju Jayaram" userId="e16426695b5a63c5" providerId="LiveId" clId="{4E649C4E-C243-49D2-962D-D51266D1BD30}" dt="2024-11-13T10:17:16.296" v="8649" actId="478"/>
          <ac:spMkLst>
            <pc:docMk/>
            <pc:sldMk cId="863588023" sldId="265"/>
            <ac:spMk id="93" creationId="{9667BB12-8927-1E73-6D80-06081ADCA356}"/>
          </ac:spMkLst>
        </pc:spChg>
        <pc:spChg chg="del mod topLvl">
          <ac:chgData name="Shivaraju Jayaram" userId="e16426695b5a63c5" providerId="LiveId" clId="{4E649C4E-C243-49D2-962D-D51266D1BD30}" dt="2024-11-13T10:17:16.296" v="8649" actId="478"/>
          <ac:spMkLst>
            <pc:docMk/>
            <pc:sldMk cId="863588023" sldId="265"/>
            <ac:spMk id="95" creationId="{5FF2A2D4-513D-C4DA-F53F-1966EC0574D9}"/>
          </ac:spMkLst>
        </pc:spChg>
        <pc:spChg chg="del mod topLvl">
          <ac:chgData name="Shivaraju Jayaram" userId="e16426695b5a63c5" providerId="LiveId" clId="{4E649C4E-C243-49D2-962D-D51266D1BD30}" dt="2024-11-13T10:17:16.296" v="8649" actId="478"/>
          <ac:spMkLst>
            <pc:docMk/>
            <pc:sldMk cId="863588023" sldId="265"/>
            <ac:spMk id="96" creationId="{D30168C7-7B0C-E42F-E66A-9E189879DBA8}"/>
          </ac:spMkLst>
        </pc:spChg>
        <pc:spChg chg="del mod topLvl">
          <ac:chgData name="Shivaraju Jayaram" userId="e16426695b5a63c5" providerId="LiveId" clId="{4E649C4E-C243-49D2-962D-D51266D1BD30}" dt="2024-11-13T10:17:16.296" v="8649" actId="478"/>
          <ac:spMkLst>
            <pc:docMk/>
            <pc:sldMk cId="863588023" sldId="265"/>
            <ac:spMk id="97" creationId="{17789A52-7413-EAB9-A6D2-871EC13EC52C}"/>
          </ac:spMkLst>
        </pc:spChg>
        <pc:spChg chg="del mod topLvl">
          <ac:chgData name="Shivaraju Jayaram" userId="e16426695b5a63c5" providerId="LiveId" clId="{4E649C4E-C243-49D2-962D-D51266D1BD30}" dt="2024-11-13T10:17:16.296" v="8649" actId="478"/>
          <ac:spMkLst>
            <pc:docMk/>
            <pc:sldMk cId="863588023" sldId="265"/>
            <ac:spMk id="98" creationId="{D7A41410-E1D1-8F19-0FA5-AB2D88144CFE}"/>
          </ac:spMkLst>
        </pc:spChg>
        <pc:spChg chg="del mod topLvl">
          <ac:chgData name="Shivaraju Jayaram" userId="e16426695b5a63c5" providerId="LiveId" clId="{4E649C4E-C243-49D2-962D-D51266D1BD30}" dt="2024-11-13T10:17:16.296" v="8649" actId="478"/>
          <ac:spMkLst>
            <pc:docMk/>
            <pc:sldMk cId="863588023" sldId="265"/>
            <ac:spMk id="99" creationId="{1522EAE4-5F32-650F-7A27-2DF98A36E2DB}"/>
          </ac:spMkLst>
        </pc:spChg>
        <pc:spChg chg="mod">
          <ac:chgData name="Shivaraju Jayaram" userId="e16426695b5a63c5" providerId="LiveId" clId="{4E649C4E-C243-49D2-962D-D51266D1BD30}" dt="2024-11-12T12:51:08.488" v="822" actId="165"/>
          <ac:spMkLst>
            <pc:docMk/>
            <pc:sldMk cId="863588023" sldId="265"/>
            <ac:spMk id="101" creationId="{57566BE3-ADBC-600A-F200-1C31964A0981}"/>
          </ac:spMkLst>
        </pc:spChg>
        <pc:spChg chg="mod">
          <ac:chgData name="Shivaraju Jayaram" userId="e16426695b5a63c5" providerId="LiveId" clId="{4E649C4E-C243-49D2-962D-D51266D1BD30}" dt="2024-11-12T12:51:08.488" v="822" actId="165"/>
          <ac:spMkLst>
            <pc:docMk/>
            <pc:sldMk cId="863588023" sldId="265"/>
            <ac:spMk id="102" creationId="{DFFEA24E-FA00-82D9-AE29-F37C7B6D8A6C}"/>
          </ac:spMkLst>
        </pc:spChg>
        <pc:spChg chg="mod">
          <ac:chgData name="Shivaraju Jayaram" userId="e16426695b5a63c5" providerId="LiveId" clId="{4E649C4E-C243-49D2-962D-D51266D1BD30}" dt="2024-11-12T12:51:08.488" v="822" actId="165"/>
          <ac:spMkLst>
            <pc:docMk/>
            <pc:sldMk cId="863588023" sldId="265"/>
            <ac:spMk id="103" creationId="{F19DFDBC-05E7-B331-3D77-73E9681B7E32}"/>
          </ac:spMkLst>
        </pc:spChg>
        <pc:spChg chg="mod">
          <ac:chgData name="Shivaraju Jayaram" userId="e16426695b5a63c5" providerId="LiveId" clId="{4E649C4E-C243-49D2-962D-D51266D1BD30}" dt="2024-11-12T12:51:08.488" v="822" actId="165"/>
          <ac:spMkLst>
            <pc:docMk/>
            <pc:sldMk cId="863588023" sldId="265"/>
            <ac:spMk id="104" creationId="{F6AE91D8-E2AA-E709-5413-B00599EC8998}"/>
          </ac:spMkLst>
        </pc:spChg>
        <pc:spChg chg="del mod topLvl">
          <ac:chgData name="Shivaraju Jayaram" userId="e16426695b5a63c5" providerId="LiveId" clId="{4E649C4E-C243-49D2-962D-D51266D1BD30}" dt="2024-11-13T10:17:16.296" v="8649" actId="478"/>
          <ac:spMkLst>
            <pc:docMk/>
            <pc:sldMk cId="863588023" sldId="265"/>
            <ac:spMk id="106" creationId="{E19BE7FA-CC36-949C-1B08-E965E926FA01}"/>
          </ac:spMkLst>
        </pc:spChg>
        <pc:spChg chg="del mod topLvl">
          <ac:chgData name="Shivaraju Jayaram" userId="e16426695b5a63c5" providerId="LiveId" clId="{4E649C4E-C243-49D2-962D-D51266D1BD30}" dt="2024-11-13T10:17:16.296" v="8649" actId="478"/>
          <ac:spMkLst>
            <pc:docMk/>
            <pc:sldMk cId="863588023" sldId="265"/>
            <ac:spMk id="107" creationId="{2CA5180E-C4F2-0BC5-A24A-A3313DFE8443}"/>
          </ac:spMkLst>
        </pc:spChg>
        <pc:spChg chg="del mod topLvl">
          <ac:chgData name="Shivaraju Jayaram" userId="e16426695b5a63c5" providerId="LiveId" clId="{4E649C4E-C243-49D2-962D-D51266D1BD30}" dt="2024-11-13T10:17:16.296" v="8649" actId="478"/>
          <ac:spMkLst>
            <pc:docMk/>
            <pc:sldMk cId="863588023" sldId="265"/>
            <ac:spMk id="108" creationId="{7A1277C1-8991-A959-1C85-42459755BDF7}"/>
          </ac:spMkLst>
        </pc:spChg>
        <pc:spChg chg="del mod topLvl">
          <ac:chgData name="Shivaraju Jayaram" userId="e16426695b5a63c5" providerId="LiveId" clId="{4E649C4E-C243-49D2-962D-D51266D1BD30}" dt="2024-11-13T10:17:16.296" v="8649" actId="478"/>
          <ac:spMkLst>
            <pc:docMk/>
            <pc:sldMk cId="863588023" sldId="265"/>
            <ac:spMk id="109" creationId="{17B234E2-268B-54ED-7B58-5943AEB8A02B}"/>
          </ac:spMkLst>
        </pc:spChg>
        <pc:spChg chg="del mod topLvl">
          <ac:chgData name="Shivaraju Jayaram" userId="e16426695b5a63c5" providerId="LiveId" clId="{4E649C4E-C243-49D2-962D-D51266D1BD30}" dt="2024-11-13T10:17:16.296" v="8649" actId="478"/>
          <ac:spMkLst>
            <pc:docMk/>
            <pc:sldMk cId="863588023" sldId="265"/>
            <ac:spMk id="111" creationId="{AEA6C70D-F30C-C466-6170-747B37BCB966}"/>
          </ac:spMkLst>
        </pc:spChg>
        <pc:spChg chg="del mod topLvl">
          <ac:chgData name="Shivaraju Jayaram" userId="e16426695b5a63c5" providerId="LiveId" clId="{4E649C4E-C243-49D2-962D-D51266D1BD30}" dt="2024-11-13T10:17:16.296" v="8649" actId="478"/>
          <ac:spMkLst>
            <pc:docMk/>
            <pc:sldMk cId="863588023" sldId="265"/>
            <ac:spMk id="112" creationId="{39572958-18AB-E524-EA43-0510AF95EF2F}"/>
          </ac:spMkLst>
        </pc:spChg>
        <pc:spChg chg="del mod topLvl">
          <ac:chgData name="Shivaraju Jayaram" userId="e16426695b5a63c5" providerId="LiveId" clId="{4E649C4E-C243-49D2-962D-D51266D1BD30}" dt="2024-11-13T10:17:16.296" v="8649" actId="478"/>
          <ac:spMkLst>
            <pc:docMk/>
            <pc:sldMk cId="863588023" sldId="265"/>
            <ac:spMk id="113" creationId="{52258522-AF88-F175-ECE1-EBF1A9EAE9E6}"/>
          </ac:spMkLst>
        </pc:spChg>
        <pc:spChg chg="del mod topLvl">
          <ac:chgData name="Shivaraju Jayaram" userId="e16426695b5a63c5" providerId="LiveId" clId="{4E649C4E-C243-49D2-962D-D51266D1BD30}" dt="2024-11-13T10:17:16.296" v="8649" actId="478"/>
          <ac:spMkLst>
            <pc:docMk/>
            <pc:sldMk cId="863588023" sldId="265"/>
            <ac:spMk id="114" creationId="{7DC55F9E-8222-A2C5-D47F-29A42E8C63ED}"/>
          </ac:spMkLst>
        </pc:spChg>
        <pc:spChg chg="del mod topLvl">
          <ac:chgData name="Shivaraju Jayaram" userId="e16426695b5a63c5" providerId="LiveId" clId="{4E649C4E-C243-49D2-962D-D51266D1BD30}" dt="2024-11-13T10:17:16.296" v="8649" actId="478"/>
          <ac:spMkLst>
            <pc:docMk/>
            <pc:sldMk cId="863588023" sldId="265"/>
            <ac:spMk id="115" creationId="{08C4F45E-44C3-23B5-5B4F-C9D40946849B}"/>
          </ac:spMkLst>
        </pc:spChg>
        <pc:spChg chg="mod">
          <ac:chgData name="Shivaraju Jayaram" userId="e16426695b5a63c5" providerId="LiveId" clId="{4E649C4E-C243-49D2-962D-D51266D1BD30}" dt="2024-11-12T12:51:08.488" v="822" actId="165"/>
          <ac:spMkLst>
            <pc:docMk/>
            <pc:sldMk cId="863588023" sldId="265"/>
            <ac:spMk id="117" creationId="{57D6A88A-4AB6-0153-219B-44776CFEC9F6}"/>
          </ac:spMkLst>
        </pc:spChg>
        <pc:spChg chg="mod">
          <ac:chgData name="Shivaraju Jayaram" userId="e16426695b5a63c5" providerId="LiveId" clId="{4E649C4E-C243-49D2-962D-D51266D1BD30}" dt="2024-11-12T12:51:08.488" v="822" actId="165"/>
          <ac:spMkLst>
            <pc:docMk/>
            <pc:sldMk cId="863588023" sldId="265"/>
            <ac:spMk id="118" creationId="{EF5E86E6-BCEF-6A34-8D18-DEAE4D7CF6E9}"/>
          </ac:spMkLst>
        </pc:spChg>
        <pc:spChg chg="mod">
          <ac:chgData name="Shivaraju Jayaram" userId="e16426695b5a63c5" providerId="LiveId" clId="{4E649C4E-C243-49D2-962D-D51266D1BD30}" dt="2024-11-12T12:51:08.488" v="822" actId="165"/>
          <ac:spMkLst>
            <pc:docMk/>
            <pc:sldMk cId="863588023" sldId="265"/>
            <ac:spMk id="119" creationId="{77D45B22-C7F9-C375-EB58-DC5B5A58439B}"/>
          </ac:spMkLst>
        </pc:spChg>
        <pc:spChg chg="mod">
          <ac:chgData name="Shivaraju Jayaram" userId="e16426695b5a63c5" providerId="LiveId" clId="{4E649C4E-C243-49D2-962D-D51266D1BD30}" dt="2024-11-12T12:51:08.488" v="822" actId="165"/>
          <ac:spMkLst>
            <pc:docMk/>
            <pc:sldMk cId="863588023" sldId="265"/>
            <ac:spMk id="120" creationId="{37D80231-BC9B-81B2-00DC-8FDC2D396A30}"/>
          </ac:spMkLst>
        </pc:spChg>
        <pc:spChg chg="mod">
          <ac:chgData name="Shivaraju Jayaram" userId="e16426695b5a63c5" providerId="LiveId" clId="{4E649C4E-C243-49D2-962D-D51266D1BD30}" dt="2024-11-12T12:51:08.488" v="822" actId="165"/>
          <ac:spMkLst>
            <pc:docMk/>
            <pc:sldMk cId="863588023" sldId="265"/>
            <ac:spMk id="121" creationId="{D9744A57-87E4-3249-13BB-D9F1C6B2B6C6}"/>
          </ac:spMkLst>
        </pc:spChg>
        <pc:spChg chg="mod">
          <ac:chgData name="Shivaraju Jayaram" userId="e16426695b5a63c5" providerId="LiveId" clId="{4E649C4E-C243-49D2-962D-D51266D1BD30}" dt="2024-11-12T12:51:08.488" v="822" actId="165"/>
          <ac:spMkLst>
            <pc:docMk/>
            <pc:sldMk cId="863588023" sldId="265"/>
            <ac:spMk id="123" creationId="{D9F82A65-7C3A-1025-7163-86730340E80D}"/>
          </ac:spMkLst>
        </pc:spChg>
        <pc:spChg chg="mod">
          <ac:chgData name="Shivaraju Jayaram" userId="e16426695b5a63c5" providerId="LiveId" clId="{4E649C4E-C243-49D2-962D-D51266D1BD30}" dt="2024-11-12T12:51:08.488" v="822" actId="165"/>
          <ac:spMkLst>
            <pc:docMk/>
            <pc:sldMk cId="863588023" sldId="265"/>
            <ac:spMk id="124" creationId="{7E397B57-A9BE-5109-9CC4-78AC00C8278A}"/>
          </ac:spMkLst>
        </pc:spChg>
        <pc:spChg chg="mod">
          <ac:chgData name="Shivaraju Jayaram" userId="e16426695b5a63c5" providerId="LiveId" clId="{4E649C4E-C243-49D2-962D-D51266D1BD30}" dt="2024-11-12T12:51:08.488" v="822" actId="165"/>
          <ac:spMkLst>
            <pc:docMk/>
            <pc:sldMk cId="863588023" sldId="265"/>
            <ac:spMk id="125" creationId="{C16E3494-C142-076A-EC58-8615D4B527C0}"/>
          </ac:spMkLst>
        </pc:spChg>
        <pc:spChg chg="mod">
          <ac:chgData name="Shivaraju Jayaram" userId="e16426695b5a63c5" providerId="LiveId" clId="{4E649C4E-C243-49D2-962D-D51266D1BD30}" dt="2024-11-12T12:51:08.488" v="822" actId="165"/>
          <ac:spMkLst>
            <pc:docMk/>
            <pc:sldMk cId="863588023" sldId="265"/>
            <ac:spMk id="126" creationId="{ACE2405C-E412-0E89-1BA3-69D3E429D67A}"/>
          </ac:spMkLst>
        </pc:spChg>
        <pc:spChg chg="mod">
          <ac:chgData name="Shivaraju Jayaram" userId="e16426695b5a63c5" providerId="LiveId" clId="{4E649C4E-C243-49D2-962D-D51266D1BD30}" dt="2024-11-12T12:51:08.488" v="822" actId="165"/>
          <ac:spMkLst>
            <pc:docMk/>
            <pc:sldMk cId="863588023" sldId="265"/>
            <ac:spMk id="127" creationId="{66E57FBE-C726-67AB-4CD9-086B3624259C}"/>
          </ac:spMkLst>
        </pc:spChg>
        <pc:spChg chg="mod">
          <ac:chgData name="Shivaraju Jayaram" userId="e16426695b5a63c5" providerId="LiveId" clId="{4E649C4E-C243-49D2-962D-D51266D1BD30}" dt="2024-11-13T10:30:20.910" v="8764"/>
          <ac:spMkLst>
            <pc:docMk/>
            <pc:sldMk cId="863588023" sldId="265"/>
            <ac:spMk id="128" creationId="{4EAA8361-7E36-9316-BC34-E23A66B430BE}"/>
          </ac:spMkLst>
        </pc:spChg>
        <pc:spChg chg="mod">
          <ac:chgData name="Shivaraju Jayaram" userId="e16426695b5a63c5" providerId="LiveId" clId="{4E649C4E-C243-49D2-962D-D51266D1BD30}" dt="2024-11-13T10:30:20.910" v="8764"/>
          <ac:spMkLst>
            <pc:docMk/>
            <pc:sldMk cId="863588023" sldId="265"/>
            <ac:spMk id="129" creationId="{9C5C5AB1-B335-15DA-DE77-247D0025797F}"/>
          </ac:spMkLst>
        </pc:spChg>
        <pc:spChg chg="mod">
          <ac:chgData name="Shivaraju Jayaram" userId="e16426695b5a63c5" providerId="LiveId" clId="{4E649C4E-C243-49D2-962D-D51266D1BD30}" dt="2024-11-13T10:30:20.910" v="8764"/>
          <ac:spMkLst>
            <pc:docMk/>
            <pc:sldMk cId="863588023" sldId="265"/>
            <ac:spMk id="130" creationId="{66D65B45-1C38-3D2C-5ECA-6173A754D53A}"/>
          </ac:spMkLst>
        </pc:spChg>
        <pc:spChg chg="mod">
          <ac:chgData name="Shivaraju Jayaram" userId="e16426695b5a63c5" providerId="LiveId" clId="{4E649C4E-C243-49D2-962D-D51266D1BD30}" dt="2024-11-13T10:30:20.910" v="8764"/>
          <ac:spMkLst>
            <pc:docMk/>
            <pc:sldMk cId="863588023" sldId="265"/>
            <ac:spMk id="131" creationId="{86C63E3B-3A45-FE19-0856-4C5F347BFED6}"/>
          </ac:spMkLst>
        </pc:spChg>
        <pc:spChg chg="mod">
          <ac:chgData name="Shivaraju Jayaram" userId="e16426695b5a63c5" providerId="LiveId" clId="{4E649C4E-C243-49D2-962D-D51266D1BD30}" dt="2024-11-13T10:30:20.910" v="8764"/>
          <ac:spMkLst>
            <pc:docMk/>
            <pc:sldMk cId="863588023" sldId="265"/>
            <ac:spMk id="132" creationId="{B69C5FEA-90F5-EB4E-8BFD-523C9FA14340}"/>
          </ac:spMkLst>
        </pc:spChg>
        <pc:spChg chg="mod">
          <ac:chgData name="Shivaraju Jayaram" userId="e16426695b5a63c5" providerId="LiveId" clId="{4E649C4E-C243-49D2-962D-D51266D1BD30}" dt="2024-11-13T10:30:20.910" v="8764"/>
          <ac:spMkLst>
            <pc:docMk/>
            <pc:sldMk cId="863588023" sldId="265"/>
            <ac:spMk id="133" creationId="{6F8D9A4E-09D0-FF9B-2140-CC9BB1D8655E}"/>
          </ac:spMkLst>
        </pc:spChg>
        <pc:spChg chg="mod">
          <ac:chgData name="Shivaraju Jayaram" userId="e16426695b5a63c5" providerId="LiveId" clId="{4E649C4E-C243-49D2-962D-D51266D1BD30}" dt="2024-11-13T10:30:20.910" v="8764"/>
          <ac:spMkLst>
            <pc:docMk/>
            <pc:sldMk cId="863588023" sldId="265"/>
            <ac:spMk id="134" creationId="{F66A44A7-13C6-F65D-7B3E-ACF89F7B315E}"/>
          </ac:spMkLst>
        </pc:spChg>
        <pc:spChg chg="mod topLvl">
          <ac:chgData name="Shivaraju Jayaram" userId="e16426695b5a63c5" providerId="LiveId" clId="{4E649C4E-C243-49D2-962D-D51266D1BD30}" dt="2024-11-13T11:30:39.138" v="9096" actId="165"/>
          <ac:spMkLst>
            <pc:docMk/>
            <pc:sldMk cId="863588023" sldId="265"/>
            <ac:spMk id="136" creationId="{E84C5BC9-9A8E-B167-AF1B-77E98A356EC1}"/>
          </ac:spMkLst>
        </pc:spChg>
        <pc:spChg chg="mod">
          <ac:chgData name="Shivaraju Jayaram" userId="e16426695b5a63c5" providerId="LiveId" clId="{4E649C4E-C243-49D2-962D-D51266D1BD30}" dt="2024-11-13T11:30:39.138" v="9096" actId="165"/>
          <ac:spMkLst>
            <pc:docMk/>
            <pc:sldMk cId="863588023" sldId="265"/>
            <ac:spMk id="147" creationId="{43CC110E-5A68-A2AD-14D4-0DAFB9CB3AEF}"/>
          </ac:spMkLst>
        </pc:spChg>
        <pc:spChg chg="mod">
          <ac:chgData name="Shivaraju Jayaram" userId="e16426695b5a63c5" providerId="LiveId" clId="{4E649C4E-C243-49D2-962D-D51266D1BD30}" dt="2024-11-13T11:30:39.138" v="9096" actId="165"/>
          <ac:spMkLst>
            <pc:docMk/>
            <pc:sldMk cId="863588023" sldId="265"/>
            <ac:spMk id="148" creationId="{1F8EB822-2A50-3BC4-CA89-C5E0B763A8E7}"/>
          </ac:spMkLst>
        </pc:spChg>
        <pc:spChg chg="mod">
          <ac:chgData name="Shivaraju Jayaram" userId="e16426695b5a63c5" providerId="LiveId" clId="{4E649C4E-C243-49D2-962D-D51266D1BD30}" dt="2024-11-13T11:30:39.138" v="9096" actId="165"/>
          <ac:spMkLst>
            <pc:docMk/>
            <pc:sldMk cId="863588023" sldId="265"/>
            <ac:spMk id="149" creationId="{D6C26846-EE9A-5DF1-6E2E-7737592811BE}"/>
          </ac:spMkLst>
        </pc:spChg>
        <pc:spChg chg="mod">
          <ac:chgData name="Shivaraju Jayaram" userId="e16426695b5a63c5" providerId="LiveId" clId="{4E649C4E-C243-49D2-962D-D51266D1BD30}" dt="2024-11-13T11:30:39.138" v="9096" actId="165"/>
          <ac:spMkLst>
            <pc:docMk/>
            <pc:sldMk cId="863588023" sldId="265"/>
            <ac:spMk id="150" creationId="{7A37EA06-5B19-1A2F-E28C-3AE308FA0082}"/>
          </ac:spMkLst>
        </pc:spChg>
        <pc:spChg chg="mod">
          <ac:chgData name="Shivaraju Jayaram" userId="e16426695b5a63c5" providerId="LiveId" clId="{4E649C4E-C243-49D2-962D-D51266D1BD30}" dt="2024-11-13T11:30:39.138" v="9096" actId="165"/>
          <ac:spMkLst>
            <pc:docMk/>
            <pc:sldMk cId="863588023" sldId="265"/>
            <ac:spMk id="151" creationId="{AE7972DE-29DB-5E60-D53B-205E2C5598EF}"/>
          </ac:spMkLst>
        </pc:spChg>
        <pc:spChg chg="mod">
          <ac:chgData name="Shivaraju Jayaram" userId="e16426695b5a63c5" providerId="LiveId" clId="{4E649C4E-C243-49D2-962D-D51266D1BD30}" dt="2024-11-13T11:30:39.138" v="9096" actId="165"/>
          <ac:spMkLst>
            <pc:docMk/>
            <pc:sldMk cId="863588023" sldId="265"/>
            <ac:spMk id="152" creationId="{BD68D269-FA7C-02C9-906C-8D16E4BDB984}"/>
          </ac:spMkLst>
        </pc:spChg>
        <pc:spChg chg="mod">
          <ac:chgData name="Shivaraju Jayaram" userId="e16426695b5a63c5" providerId="LiveId" clId="{4E649C4E-C243-49D2-962D-D51266D1BD30}" dt="2024-11-13T11:30:39.138" v="9096" actId="165"/>
          <ac:spMkLst>
            <pc:docMk/>
            <pc:sldMk cId="863588023" sldId="265"/>
            <ac:spMk id="153" creationId="{B47B7C30-3181-C278-3DC7-DF313C33F18F}"/>
          </ac:spMkLst>
        </pc:spChg>
        <pc:spChg chg="mod">
          <ac:chgData name="Shivaraju Jayaram" userId="e16426695b5a63c5" providerId="LiveId" clId="{4E649C4E-C243-49D2-962D-D51266D1BD30}" dt="2024-11-13T11:30:39.138" v="9096" actId="165"/>
          <ac:spMkLst>
            <pc:docMk/>
            <pc:sldMk cId="863588023" sldId="265"/>
            <ac:spMk id="154" creationId="{B04D0EF7-DFBF-77E4-BF40-5296E7C849D4}"/>
          </ac:spMkLst>
        </pc:spChg>
        <pc:spChg chg="mod">
          <ac:chgData name="Shivaraju Jayaram" userId="e16426695b5a63c5" providerId="LiveId" clId="{4E649C4E-C243-49D2-962D-D51266D1BD30}" dt="2024-11-13T11:30:39.138" v="9096" actId="165"/>
          <ac:spMkLst>
            <pc:docMk/>
            <pc:sldMk cId="863588023" sldId="265"/>
            <ac:spMk id="155" creationId="{C77986DC-CC3F-8AEA-5BE2-B7F59D9D966D}"/>
          </ac:spMkLst>
        </pc:spChg>
        <pc:spChg chg="mod">
          <ac:chgData name="Shivaraju Jayaram" userId="e16426695b5a63c5" providerId="LiveId" clId="{4E649C4E-C243-49D2-962D-D51266D1BD30}" dt="2024-11-13T11:30:39.138" v="9096" actId="165"/>
          <ac:spMkLst>
            <pc:docMk/>
            <pc:sldMk cId="863588023" sldId="265"/>
            <ac:spMk id="156" creationId="{D8C0DF03-9486-9034-8081-BDF221477F50}"/>
          </ac:spMkLst>
        </pc:spChg>
        <pc:spChg chg="mod">
          <ac:chgData name="Shivaraju Jayaram" userId="e16426695b5a63c5" providerId="LiveId" clId="{4E649C4E-C243-49D2-962D-D51266D1BD30}" dt="2024-11-13T11:30:39.138" v="9096" actId="165"/>
          <ac:spMkLst>
            <pc:docMk/>
            <pc:sldMk cId="863588023" sldId="265"/>
            <ac:spMk id="157" creationId="{BC6DFE2E-893A-C3BA-CB60-3B66E49974FD}"/>
          </ac:spMkLst>
        </pc:spChg>
        <pc:spChg chg="mod">
          <ac:chgData name="Shivaraju Jayaram" userId="e16426695b5a63c5" providerId="LiveId" clId="{4E649C4E-C243-49D2-962D-D51266D1BD30}" dt="2024-11-13T11:30:39.138" v="9096" actId="165"/>
          <ac:spMkLst>
            <pc:docMk/>
            <pc:sldMk cId="863588023" sldId="265"/>
            <ac:spMk id="158" creationId="{4182C42D-A748-E6CD-35F3-7A0FBE0CD4AF}"/>
          </ac:spMkLst>
        </pc:spChg>
        <pc:spChg chg="mod">
          <ac:chgData name="Shivaraju Jayaram" userId="e16426695b5a63c5" providerId="LiveId" clId="{4E649C4E-C243-49D2-962D-D51266D1BD30}" dt="2024-11-13T11:30:39.138" v="9096" actId="165"/>
          <ac:spMkLst>
            <pc:docMk/>
            <pc:sldMk cId="863588023" sldId="265"/>
            <ac:spMk id="159" creationId="{66DFB485-2794-6C1B-6791-159C95DEAAEE}"/>
          </ac:spMkLst>
        </pc:spChg>
        <pc:spChg chg="mod">
          <ac:chgData name="Shivaraju Jayaram" userId="e16426695b5a63c5" providerId="LiveId" clId="{4E649C4E-C243-49D2-962D-D51266D1BD30}" dt="2024-11-13T11:42:26.653" v="9321" actId="688"/>
          <ac:spMkLst>
            <pc:docMk/>
            <pc:sldMk cId="863588023" sldId="265"/>
            <ac:spMk id="160" creationId="{300D1644-25B6-BA3F-2442-A6C9C8B00EAC}"/>
          </ac:spMkLst>
        </pc:spChg>
        <pc:spChg chg="mod">
          <ac:chgData name="Shivaraju Jayaram" userId="e16426695b5a63c5" providerId="LiveId" clId="{4E649C4E-C243-49D2-962D-D51266D1BD30}" dt="2024-11-13T11:42:30.299" v="9322" actId="688"/>
          <ac:spMkLst>
            <pc:docMk/>
            <pc:sldMk cId="863588023" sldId="265"/>
            <ac:spMk id="161" creationId="{336C5EB5-DC6A-F64A-2515-0750E8B46040}"/>
          </ac:spMkLst>
        </pc:spChg>
        <pc:spChg chg="mod">
          <ac:chgData name="Shivaraju Jayaram" userId="e16426695b5a63c5" providerId="LiveId" clId="{4E649C4E-C243-49D2-962D-D51266D1BD30}" dt="2024-11-13T11:30:39.138" v="9096" actId="165"/>
          <ac:spMkLst>
            <pc:docMk/>
            <pc:sldMk cId="863588023" sldId="265"/>
            <ac:spMk id="162" creationId="{837AA7D7-890B-D904-D0B7-A4279D54A9A3}"/>
          </ac:spMkLst>
        </pc:spChg>
        <pc:spChg chg="mod">
          <ac:chgData name="Shivaraju Jayaram" userId="e16426695b5a63c5" providerId="LiveId" clId="{4E649C4E-C243-49D2-962D-D51266D1BD30}" dt="2024-11-13T11:30:39.138" v="9096" actId="165"/>
          <ac:spMkLst>
            <pc:docMk/>
            <pc:sldMk cId="863588023" sldId="265"/>
            <ac:spMk id="163" creationId="{FE5378C6-B39D-11CE-4245-AD899E2FF067}"/>
          </ac:spMkLst>
        </pc:spChg>
        <pc:spChg chg="mod">
          <ac:chgData name="Shivaraju Jayaram" userId="e16426695b5a63c5" providerId="LiveId" clId="{4E649C4E-C243-49D2-962D-D51266D1BD30}" dt="2024-11-13T11:30:39.138" v="9096" actId="165"/>
          <ac:spMkLst>
            <pc:docMk/>
            <pc:sldMk cId="863588023" sldId="265"/>
            <ac:spMk id="164" creationId="{EFA9B782-8539-FF89-6F1B-D0CB40487880}"/>
          </ac:spMkLst>
        </pc:spChg>
        <pc:spChg chg="mod">
          <ac:chgData name="Shivaraju Jayaram" userId="e16426695b5a63c5" providerId="LiveId" clId="{4E649C4E-C243-49D2-962D-D51266D1BD30}" dt="2024-11-13T11:42:46.923" v="9326" actId="688"/>
          <ac:spMkLst>
            <pc:docMk/>
            <pc:sldMk cId="863588023" sldId="265"/>
            <ac:spMk id="165" creationId="{A04488CB-D772-32AD-1C6C-EB339E994994}"/>
          </ac:spMkLst>
        </pc:spChg>
        <pc:spChg chg="mod">
          <ac:chgData name="Shivaraju Jayaram" userId="e16426695b5a63c5" providerId="LiveId" clId="{4E649C4E-C243-49D2-962D-D51266D1BD30}" dt="2024-11-13T12:00:45.123" v="9461" actId="1035"/>
          <ac:spMkLst>
            <pc:docMk/>
            <pc:sldMk cId="863588023" sldId="265"/>
            <ac:spMk id="166" creationId="{1FF82801-8028-6384-0988-AAD39287D615}"/>
          </ac:spMkLst>
        </pc:spChg>
        <pc:spChg chg="mod">
          <ac:chgData name="Shivaraju Jayaram" userId="e16426695b5a63c5" providerId="LiveId" clId="{4E649C4E-C243-49D2-962D-D51266D1BD30}" dt="2024-11-13T11:30:39.138" v="9096" actId="165"/>
          <ac:spMkLst>
            <pc:docMk/>
            <pc:sldMk cId="863588023" sldId="265"/>
            <ac:spMk id="167" creationId="{5654C656-457A-EBF8-6B88-2E55FCA09EBB}"/>
          </ac:spMkLst>
        </pc:spChg>
        <pc:spChg chg="mod">
          <ac:chgData name="Shivaraju Jayaram" userId="e16426695b5a63c5" providerId="LiveId" clId="{4E649C4E-C243-49D2-962D-D51266D1BD30}" dt="2024-11-13T11:30:39.138" v="9096" actId="165"/>
          <ac:spMkLst>
            <pc:docMk/>
            <pc:sldMk cId="863588023" sldId="265"/>
            <ac:spMk id="168" creationId="{12436667-93B5-DD09-0AB2-7AF94F426F2A}"/>
          </ac:spMkLst>
        </pc:spChg>
        <pc:spChg chg="mod">
          <ac:chgData name="Shivaraju Jayaram" userId="e16426695b5a63c5" providerId="LiveId" clId="{4E649C4E-C243-49D2-962D-D51266D1BD30}" dt="2024-11-13T11:30:39.138" v="9096" actId="165"/>
          <ac:spMkLst>
            <pc:docMk/>
            <pc:sldMk cId="863588023" sldId="265"/>
            <ac:spMk id="169" creationId="{9B859143-B831-7D4E-BD3D-6EED9B753ED0}"/>
          </ac:spMkLst>
        </pc:spChg>
        <pc:spChg chg="mod">
          <ac:chgData name="Shivaraju Jayaram" userId="e16426695b5a63c5" providerId="LiveId" clId="{4E649C4E-C243-49D2-962D-D51266D1BD30}" dt="2024-11-13T11:42:55.350" v="9328" actId="688"/>
          <ac:spMkLst>
            <pc:docMk/>
            <pc:sldMk cId="863588023" sldId="265"/>
            <ac:spMk id="170" creationId="{12F62109-EB9A-E6B3-0E52-395707C1CC41}"/>
          </ac:spMkLst>
        </pc:spChg>
        <pc:spChg chg="mod">
          <ac:chgData name="Shivaraju Jayaram" userId="e16426695b5a63c5" providerId="LiveId" clId="{4E649C4E-C243-49D2-962D-D51266D1BD30}" dt="2024-11-13T12:00:50.332" v="9467" actId="1038"/>
          <ac:spMkLst>
            <pc:docMk/>
            <pc:sldMk cId="863588023" sldId="265"/>
            <ac:spMk id="171" creationId="{849E4116-009B-B0EC-6A78-73EC146FD93B}"/>
          </ac:spMkLst>
        </pc:spChg>
        <pc:spChg chg="mod">
          <ac:chgData name="Shivaraju Jayaram" userId="e16426695b5a63c5" providerId="LiveId" clId="{4E649C4E-C243-49D2-962D-D51266D1BD30}" dt="2024-11-13T11:30:39.138" v="9096" actId="165"/>
          <ac:spMkLst>
            <pc:docMk/>
            <pc:sldMk cId="863588023" sldId="265"/>
            <ac:spMk id="172" creationId="{3D88AAF1-7F35-5BA0-C42D-F0776BFDFED1}"/>
          </ac:spMkLst>
        </pc:spChg>
        <pc:spChg chg="mod">
          <ac:chgData name="Shivaraju Jayaram" userId="e16426695b5a63c5" providerId="LiveId" clId="{4E649C4E-C243-49D2-962D-D51266D1BD30}" dt="2024-11-13T11:30:39.138" v="9096" actId="165"/>
          <ac:spMkLst>
            <pc:docMk/>
            <pc:sldMk cId="863588023" sldId="265"/>
            <ac:spMk id="173" creationId="{4FA31D88-19CF-8113-2DCE-9BCFDE70EF7B}"/>
          </ac:spMkLst>
        </pc:spChg>
        <pc:spChg chg="mod">
          <ac:chgData name="Shivaraju Jayaram" userId="e16426695b5a63c5" providerId="LiveId" clId="{4E649C4E-C243-49D2-962D-D51266D1BD30}" dt="2024-11-13T11:30:39.138" v="9096" actId="165"/>
          <ac:spMkLst>
            <pc:docMk/>
            <pc:sldMk cId="863588023" sldId="265"/>
            <ac:spMk id="174" creationId="{2B4E6256-6F89-8836-764A-816D1B1887EC}"/>
          </ac:spMkLst>
        </pc:spChg>
        <pc:spChg chg="mod">
          <ac:chgData name="Shivaraju Jayaram" userId="e16426695b5a63c5" providerId="LiveId" clId="{4E649C4E-C243-49D2-962D-D51266D1BD30}" dt="2024-11-13T11:42:52.307" v="9327" actId="688"/>
          <ac:spMkLst>
            <pc:docMk/>
            <pc:sldMk cId="863588023" sldId="265"/>
            <ac:spMk id="175" creationId="{39595D59-73DB-41D0-83B3-D1360AA0862C}"/>
          </ac:spMkLst>
        </pc:spChg>
        <pc:spChg chg="mod">
          <ac:chgData name="Shivaraju Jayaram" userId="e16426695b5a63c5" providerId="LiveId" clId="{4E649C4E-C243-49D2-962D-D51266D1BD30}" dt="2024-11-13T12:01:00.251" v="9471" actId="1037"/>
          <ac:spMkLst>
            <pc:docMk/>
            <pc:sldMk cId="863588023" sldId="265"/>
            <ac:spMk id="176" creationId="{960317C2-9E56-B877-2DE4-F12506E5B310}"/>
          </ac:spMkLst>
        </pc:spChg>
        <pc:spChg chg="mod">
          <ac:chgData name="Shivaraju Jayaram" userId="e16426695b5a63c5" providerId="LiveId" clId="{4E649C4E-C243-49D2-962D-D51266D1BD30}" dt="2024-11-13T11:30:39.138" v="9096" actId="165"/>
          <ac:spMkLst>
            <pc:docMk/>
            <pc:sldMk cId="863588023" sldId="265"/>
            <ac:spMk id="177" creationId="{3F457A6A-DF28-A5C6-6EDC-C0361D35C00D}"/>
          </ac:spMkLst>
        </pc:spChg>
        <pc:spChg chg="mod">
          <ac:chgData name="Shivaraju Jayaram" userId="e16426695b5a63c5" providerId="LiveId" clId="{4E649C4E-C243-49D2-962D-D51266D1BD30}" dt="2024-11-13T11:30:39.138" v="9096" actId="165"/>
          <ac:spMkLst>
            <pc:docMk/>
            <pc:sldMk cId="863588023" sldId="265"/>
            <ac:spMk id="178" creationId="{A62714D2-A2AC-0387-DF53-996B14B50F17}"/>
          </ac:spMkLst>
        </pc:spChg>
        <pc:spChg chg="mod">
          <ac:chgData name="Shivaraju Jayaram" userId="e16426695b5a63c5" providerId="LiveId" clId="{4E649C4E-C243-49D2-962D-D51266D1BD30}" dt="2024-11-13T11:42:09.659" v="9318" actId="1076"/>
          <ac:spMkLst>
            <pc:docMk/>
            <pc:sldMk cId="863588023" sldId="265"/>
            <ac:spMk id="179" creationId="{11290C6B-0FE9-CC5D-65B3-7E6B4D2F2CC8}"/>
          </ac:spMkLst>
        </pc:spChg>
        <pc:spChg chg="mod">
          <ac:chgData name="Shivaraju Jayaram" userId="e16426695b5a63c5" providerId="LiveId" clId="{4E649C4E-C243-49D2-962D-D51266D1BD30}" dt="2024-11-13T11:42:22.591" v="9320" actId="688"/>
          <ac:spMkLst>
            <pc:docMk/>
            <pc:sldMk cId="863588023" sldId="265"/>
            <ac:spMk id="180" creationId="{7A081774-01D5-C454-30C4-EE8AA710118D}"/>
          </ac:spMkLst>
        </pc:spChg>
        <pc:spChg chg="mod">
          <ac:chgData name="Shivaraju Jayaram" userId="e16426695b5a63c5" providerId="LiveId" clId="{4E649C4E-C243-49D2-962D-D51266D1BD30}" dt="2024-11-13T11:42:18.767" v="9319" actId="688"/>
          <ac:spMkLst>
            <pc:docMk/>
            <pc:sldMk cId="863588023" sldId="265"/>
            <ac:spMk id="181" creationId="{E3FE00DB-A51E-9F29-A3B0-2ACDD4BC5D0A}"/>
          </ac:spMkLst>
        </pc:spChg>
        <pc:spChg chg="mod">
          <ac:chgData name="Shivaraju Jayaram" userId="e16426695b5a63c5" providerId="LiveId" clId="{4E649C4E-C243-49D2-962D-D51266D1BD30}" dt="2024-11-13T11:30:39.138" v="9096" actId="165"/>
          <ac:spMkLst>
            <pc:docMk/>
            <pc:sldMk cId="863588023" sldId="265"/>
            <ac:spMk id="182" creationId="{5117BAF5-B4FB-F7BD-2263-8AE198301E3C}"/>
          </ac:spMkLst>
        </pc:spChg>
        <pc:spChg chg="mod">
          <ac:chgData name="Shivaraju Jayaram" userId="e16426695b5a63c5" providerId="LiveId" clId="{4E649C4E-C243-49D2-962D-D51266D1BD30}" dt="2024-11-13T11:30:39.138" v="9096" actId="165"/>
          <ac:spMkLst>
            <pc:docMk/>
            <pc:sldMk cId="863588023" sldId="265"/>
            <ac:spMk id="183" creationId="{C852251C-77E4-C221-6FBD-3EE81C892176}"/>
          </ac:spMkLst>
        </pc:spChg>
        <pc:spChg chg="mod">
          <ac:chgData name="Shivaraju Jayaram" userId="e16426695b5a63c5" providerId="LiveId" clId="{4E649C4E-C243-49D2-962D-D51266D1BD30}" dt="2024-11-13T11:30:39.138" v="9096" actId="165"/>
          <ac:spMkLst>
            <pc:docMk/>
            <pc:sldMk cId="863588023" sldId="265"/>
            <ac:spMk id="184" creationId="{95AC4C6A-E931-435F-258C-5E33770184D4}"/>
          </ac:spMkLst>
        </pc:spChg>
        <pc:spChg chg="mod">
          <ac:chgData name="Shivaraju Jayaram" userId="e16426695b5a63c5" providerId="LiveId" clId="{4E649C4E-C243-49D2-962D-D51266D1BD30}" dt="2024-11-13T11:30:39.138" v="9096" actId="165"/>
          <ac:spMkLst>
            <pc:docMk/>
            <pc:sldMk cId="863588023" sldId="265"/>
            <ac:spMk id="185" creationId="{F72369C9-FC85-03E6-C79E-E7303C97FFEB}"/>
          </ac:spMkLst>
        </pc:spChg>
        <pc:spChg chg="mod">
          <ac:chgData name="Shivaraju Jayaram" userId="e16426695b5a63c5" providerId="LiveId" clId="{4E649C4E-C243-49D2-962D-D51266D1BD30}" dt="2024-11-13T11:30:39.138" v="9096" actId="165"/>
          <ac:spMkLst>
            <pc:docMk/>
            <pc:sldMk cId="863588023" sldId="265"/>
            <ac:spMk id="186" creationId="{93A5B632-5F48-472F-4CB7-3B8A9F37DE84}"/>
          </ac:spMkLst>
        </pc:spChg>
        <pc:spChg chg="mod">
          <ac:chgData name="Shivaraju Jayaram" userId="e16426695b5a63c5" providerId="LiveId" clId="{4E649C4E-C243-49D2-962D-D51266D1BD30}" dt="2024-11-13T11:30:39.138" v="9096" actId="165"/>
          <ac:spMkLst>
            <pc:docMk/>
            <pc:sldMk cId="863588023" sldId="265"/>
            <ac:spMk id="187" creationId="{F0C48077-5FD5-6291-F99D-37CA18C1699F}"/>
          </ac:spMkLst>
        </pc:spChg>
        <pc:spChg chg="mod">
          <ac:chgData name="Shivaraju Jayaram" userId="e16426695b5a63c5" providerId="LiveId" clId="{4E649C4E-C243-49D2-962D-D51266D1BD30}" dt="2024-11-13T11:30:39.138" v="9096" actId="165"/>
          <ac:spMkLst>
            <pc:docMk/>
            <pc:sldMk cId="863588023" sldId="265"/>
            <ac:spMk id="188" creationId="{5ADADEE8-8B67-8F47-0FB4-4DE56FE46E5A}"/>
          </ac:spMkLst>
        </pc:spChg>
        <pc:spChg chg="mod">
          <ac:chgData name="Shivaraju Jayaram" userId="e16426695b5a63c5" providerId="LiveId" clId="{4E649C4E-C243-49D2-962D-D51266D1BD30}" dt="2024-11-13T11:30:39.138" v="9096" actId="165"/>
          <ac:spMkLst>
            <pc:docMk/>
            <pc:sldMk cId="863588023" sldId="265"/>
            <ac:spMk id="189" creationId="{C360771F-DC6F-5E3F-DEC8-EF16CD4BD2FE}"/>
          </ac:spMkLst>
        </pc:spChg>
        <pc:spChg chg="mod">
          <ac:chgData name="Shivaraju Jayaram" userId="e16426695b5a63c5" providerId="LiveId" clId="{4E649C4E-C243-49D2-962D-D51266D1BD30}" dt="2024-11-13T11:30:39.138" v="9096" actId="165"/>
          <ac:spMkLst>
            <pc:docMk/>
            <pc:sldMk cId="863588023" sldId="265"/>
            <ac:spMk id="190" creationId="{8E541230-FB63-C35E-7429-9F7525631CE8}"/>
          </ac:spMkLst>
        </pc:spChg>
        <pc:spChg chg="mod">
          <ac:chgData name="Shivaraju Jayaram" userId="e16426695b5a63c5" providerId="LiveId" clId="{4E649C4E-C243-49D2-962D-D51266D1BD30}" dt="2024-11-13T11:30:39.138" v="9096" actId="165"/>
          <ac:spMkLst>
            <pc:docMk/>
            <pc:sldMk cId="863588023" sldId="265"/>
            <ac:spMk id="191" creationId="{41597E23-2BE2-A0AA-EE3E-22B12080D7D2}"/>
          </ac:spMkLst>
        </pc:spChg>
        <pc:spChg chg="mod">
          <ac:chgData name="Shivaraju Jayaram" userId="e16426695b5a63c5" providerId="LiveId" clId="{4E649C4E-C243-49D2-962D-D51266D1BD30}" dt="2024-11-13T11:30:39.138" v="9096" actId="165"/>
          <ac:spMkLst>
            <pc:docMk/>
            <pc:sldMk cId="863588023" sldId="265"/>
            <ac:spMk id="192" creationId="{6239BE9D-291D-2FD5-CAC2-69ABF39D6C67}"/>
          </ac:spMkLst>
        </pc:spChg>
        <pc:spChg chg="mod">
          <ac:chgData name="Shivaraju Jayaram" userId="e16426695b5a63c5" providerId="LiveId" clId="{4E649C4E-C243-49D2-962D-D51266D1BD30}" dt="2024-11-13T11:30:39.138" v="9096" actId="165"/>
          <ac:spMkLst>
            <pc:docMk/>
            <pc:sldMk cId="863588023" sldId="265"/>
            <ac:spMk id="193" creationId="{BC9D578F-24DD-0444-9044-07DFC99B6D52}"/>
          </ac:spMkLst>
        </pc:spChg>
        <pc:spChg chg="mod">
          <ac:chgData name="Shivaraju Jayaram" userId="e16426695b5a63c5" providerId="LiveId" clId="{4E649C4E-C243-49D2-962D-D51266D1BD30}" dt="2024-11-13T11:30:39.138" v="9096" actId="165"/>
          <ac:spMkLst>
            <pc:docMk/>
            <pc:sldMk cId="863588023" sldId="265"/>
            <ac:spMk id="194" creationId="{FE2577E9-3BA0-8397-C471-D2328C08A25C}"/>
          </ac:spMkLst>
        </pc:spChg>
        <pc:spChg chg="mod">
          <ac:chgData name="Shivaraju Jayaram" userId="e16426695b5a63c5" providerId="LiveId" clId="{4E649C4E-C243-49D2-962D-D51266D1BD30}" dt="2024-11-13T11:30:39.138" v="9096" actId="165"/>
          <ac:spMkLst>
            <pc:docMk/>
            <pc:sldMk cId="863588023" sldId="265"/>
            <ac:spMk id="195" creationId="{C04CE5E2-067F-ECF7-83FC-6A38BCE93918}"/>
          </ac:spMkLst>
        </pc:spChg>
        <pc:spChg chg="mod">
          <ac:chgData name="Shivaraju Jayaram" userId="e16426695b5a63c5" providerId="LiveId" clId="{4E649C4E-C243-49D2-962D-D51266D1BD30}" dt="2024-11-13T11:30:39.138" v="9096" actId="165"/>
          <ac:spMkLst>
            <pc:docMk/>
            <pc:sldMk cId="863588023" sldId="265"/>
            <ac:spMk id="196" creationId="{904A2530-BE29-60BA-DD38-859679B4FE8A}"/>
          </ac:spMkLst>
        </pc:spChg>
        <pc:grpChg chg="add del mod">
          <ac:chgData name="Shivaraju Jayaram" userId="e16426695b5a63c5" providerId="LiveId" clId="{4E649C4E-C243-49D2-962D-D51266D1BD30}" dt="2024-11-12T12:51:08.488" v="822" actId="165"/>
          <ac:grpSpMkLst>
            <pc:docMk/>
            <pc:sldMk cId="863588023" sldId="265"/>
            <ac:grpSpMk id="2" creationId="{02265034-6DCE-8A1F-95D3-25CE8684F4E0}"/>
          </ac:grpSpMkLst>
        </pc:grpChg>
        <pc:grpChg chg="add del mod">
          <ac:chgData name="Shivaraju Jayaram" userId="e16426695b5a63c5" providerId="LiveId" clId="{4E649C4E-C243-49D2-962D-D51266D1BD30}" dt="2024-11-13T10:17:16.296" v="8649" actId="478"/>
          <ac:grpSpMkLst>
            <pc:docMk/>
            <pc:sldMk cId="863588023" sldId="265"/>
            <ac:grpSpMk id="3" creationId="{17F962FC-5621-5A12-8F25-092A6777E379}"/>
          </ac:grpSpMkLst>
        </pc:grpChg>
        <pc:grpChg chg="add mod">
          <ac:chgData name="Shivaraju Jayaram" userId="e16426695b5a63c5" providerId="LiveId" clId="{4E649C4E-C243-49D2-962D-D51266D1BD30}" dt="2024-11-13T10:30:20.910" v="8764"/>
          <ac:grpSpMkLst>
            <pc:docMk/>
            <pc:sldMk cId="863588023" sldId="265"/>
            <ac:grpSpMk id="5" creationId="{73D66ED2-27B9-76A5-1EE3-D6D37463F0C8}"/>
          </ac:grpSpMkLst>
        </pc:grpChg>
        <pc:grpChg chg="mod">
          <ac:chgData name="Shivaraju Jayaram" userId="e16426695b5a63c5" providerId="LiveId" clId="{4E649C4E-C243-49D2-962D-D51266D1BD30}" dt="2024-11-13T10:30:20.910" v="8764"/>
          <ac:grpSpMkLst>
            <pc:docMk/>
            <pc:sldMk cId="863588023" sldId="265"/>
            <ac:grpSpMk id="7" creationId="{E431C200-49B6-0864-F802-172345CDD800}"/>
          </ac:grpSpMkLst>
        </pc:grpChg>
        <pc:grpChg chg="mod">
          <ac:chgData name="Shivaraju Jayaram" userId="e16426695b5a63c5" providerId="LiveId" clId="{4E649C4E-C243-49D2-962D-D51266D1BD30}" dt="2024-11-13T10:30:20.910" v="8764"/>
          <ac:grpSpMkLst>
            <pc:docMk/>
            <pc:sldMk cId="863588023" sldId="265"/>
            <ac:grpSpMk id="8" creationId="{048805D5-9CBB-6BD1-4B1A-5926AF4E7EE8}"/>
          </ac:grpSpMkLst>
        </pc:grpChg>
        <pc:grpChg chg="mod">
          <ac:chgData name="Shivaraju Jayaram" userId="e16426695b5a63c5" providerId="LiveId" clId="{4E649C4E-C243-49D2-962D-D51266D1BD30}" dt="2024-11-13T10:30:20.910" v="8764"/>
          <ac:grpSpMkLst>
            <pc:docMk/>
            <pc:sldMk cId="863588023" sldId="265"/>
            <ac:grpSpMk id="9" creationId="{1C3F0F66-902F-FB07-E1B1-26CE6C8F32F5}"/>
          </ac:grpSpMkLst>
        </pc:grpChg>
        <pc:grpChg chg="mod">
          <ac:chgData name="Shivaraju Jayaram" userId="e16426695b5a63c5" providerId="LiveId" clId="{4E649C4E-C243-49D2-962D-D51266D1BD30}" dt="2024-11-13T10:30:20.910" v="8764"/>
          <ac:grpSpMkLst>
            <pc:docMk/>
            <pc:sldMk cId="863588023" sldId="265"/>
            <ac:grpSpMk id="10" creationId="{3B5457DA-8536-7C5D-3B60-644992575AA3}"/>
          </ac:grpSpMkLst>
        </pc:grpChg>
        <pc:grpChg chg="mod">
          <ac:chgData name="Shivaraju Jayaram" userId="e16426695b5a63c5" providerId="LiveId" clId="{4E649C4E-C243-49D2-962D-D51266D1BD30}" dt="2024-11-13T10:30:20.910" v="8764"/>
          <ac:grpSpMkLst>
            <pc:docMk/>
            <pc:sldMk cId="863588023" sldId="265"/>
            <ac:grpSpMk id="12" creationId="{AE2C642B-CF57-E477-99A7-BA1CFEF5E5E4}"/>
          </ac:grpSpMkLst>
        </pc:grpChg>
        <pc:grpChg chg="mod">
          <ac:chgData name="Shivaraju Jayaram" userId="e16426695b5a63c5" providerId="LiveId" clId="{4E649C4E-C243-49D2-962D-D51266D1BD30}" dt="2024-11-13T10:30:20.910" v="8764"/>
          <ac:grpSpMkLst>
            <pc:docMk/>
            <pc:sldMk cId="863588023" sldId="265"/>
            <ac:grpSpMk id="18" creationId="{95162570-61FA-8261-A859-4C521CA3768B}"/>
          </ac:grpSpMkLst>
        </pc:grpChg>
        <pc:grpChg chg="mod">
          <ac:chgData name="Shivaraju Jayaram" userId="e16426695b5a63c5" providerId="LiveId" clId="{4E649C4E-C243-49D2-962D-D51266D1BD30}" dt="2024-11-13T10:30:20.910" v="8764"/>
          <ac:grpSpMkLst>
            <pc:docMk/>
            <pc:sldMk cId="863588023" sldId="265"/>
            <ac:grpSpMk id="19" creationId="{FE6ED3A7-9C18-4BE8-3F0B-889592028F3B}"/>
          </ac:grpSpMkLst>
        </pc:grpChg>
        <pc:grpChg chg="mod">
          <ac:chgData name="Shivaraju Jayaram" userId="e16426695b5a63c5" providerId="LiveId" clId="{4E649C4E-C243-49D2-962D-D51266D1BD30}" dt="2024-11-13T10:30:20.910" v="8764"/>
          <ac:grpSpMkLst>
            <pc:docMk/>
            <pc:sldMk cId="863588023" sldId="265"/>
            <ac:grpSpMk id="20" creationId="{D57B85FE-EF87-3D4B-C676-36A9CAD49AD6}"/>
          </ac:grpSpMkLst>
        </pc:grpChg>
        <pc:grpChg chg="mod">
          <ac:chgData name="Shivaraju Jayaram" userId="e16426695b5a63c5" providerId="LiveId" clId="{4E649C4E-C243-49D2-962D-D51266D1BD30}" dt="2024-11-13T10:30:20.910" v="8764"/>
          <ac:grpSpMkLst>
            <pc:docMk/>
            <pc:sldMk cId="863588023" sldId="265"/>
            <ac:grpSpMk id="21" creationId="{8287FAED-8305-B7A5-3D51-623D2C1BDE12}"/>
          </ac:grpSpMkLst>
        </pc:grpChg>
        <pc:grpChg chg="mod">
          <ac:chgData name="Shivaraju Jayaram" userId="e16426695b5a63c5" providerId="LiveId" clId="{4E649C4E-C243-49D2-962D-D51266D1BD30}" dt="2024-11-13T10:30:20.910" v="8764"/>
          <ac:grpSpMkLst>
            <pc:docMk/>
            <pc:sldMk cId="863588023" sldId="265"/>
            <ac:grpSpMk id="22" creationId="{18AB36EE-48C9-504A-EBAB-FCE3CA9BF886}"/>
          </ac:grpSpMkLst>
        </pc:grpChg>
        <pc:grpChg chg="del mod topLvl">
          <ac:chgData name="Shivaraju Jayaram" userId="e16426695b5a63c5" providerId="LiveId" clId="{4E649C4E-C243-49D2-962D-D51266D1BD30}" dt="2024-11-13T10:17:16.296" v="8649" actId="478"/>
          <ac:grpSpMkLst>
            <pc:docMk/>
            <pc:sldMk cId="863588023" sldId="265"/>
            <ac:grpSpMk id="70" creationId="{258E9C4D-4F6D-DE75-C668-CB743EEEDE03}"/>
          </ac:grpSpMkLst>
        </pc:grpChg>
        <pc:grpChg chg="del mod topLvl">
          <ac:chgData name="Shivaraju Jayaram" userId="e16426695b5a63c5" providerId="LiveId" clId="{4E649C4E-C243-49D2-962D-D51266D1BD30}" dt="2024-11-13T10:17:16.296" v="8649" actId="478"/>
          <ac:grpSpMkLst>
            <pc:docMk/>
            <pc:sldMk cId="863588023" sldId="265"/>
            <ac:grpSpMk id="76" creationId="{E40D3900-76E0-34D3-F2DE-8EBF3286F887}"/>
          </ac:grpSpMkLst>
        </pc:grpChg>
        <pc:grpChg chg="del mod topLvl">
          <ac:chgData name="Shivaraju Jayaram" userId="e16426695b5a63c5" providerId="LiveId" clId="{4E649C4E-C243-49D2-962D-D51266D1BD30}" dt="2024-11-13T10:17:16.296" v="8649" actId="478"/>
          <ac:grpSpMkLst>
            <pc:docMk/>
            <pc:sldMk cId="863588023" sldId="265"/>
            <ac:grpSpMk id="82" creationId="{4D3A3BB3-23D7-AA49-448E-3AA41F3C4D70}"/>
          </ac:grpSpMkLst>
        </pc:grpChg>
        <pc:grpChg chg="del mod topLvl">
          <ac:chgData name="Shivaraju Jayaram" userId="e16426695b5a63c5" providerId="LiveId" clId="{4E649C4E-C243-49D2-962D-D51266D1BD30}" dt="2024-11-13T10:01:57.854" v="8559" actId="165"/>
          <ac:grpSpMkLst>
            <pc:docMk/>
            <pc:sldMk cId="863588023" sldId="265"/>
            <ac:grpSpMk id="88" creationId="{0C1B0EFF-0358-39F2-60D5-3D588598A49C}"/>
          </ac:grpSpMkLst>
        </pc:grpChg>
        <pc:grpChg chg="del mod topLvl">
          <ac:chgData name="Shivaraju Jayaram" userId="e16426695b5a63c5" providerId="LiveId" clId="{4E649C4E-C243-49D2-962D-D51266D1BD30}" dt="2024-11-13T10:01:39.634" v="8556" actId="165"/>
          <ac:grpSpMkLst>
            <pc:docMk/>
            <pc:sldMk cId="863588023" sldId="265"/>
            <ac:grpSpMk id="94" creationId="{4869D6CB-AC14-FEDF-1329-9F2C39CDA4AF}"/>
          </ac:grpSpMkLst>
        </pc:grpChg>
        <pc:grpChg chg="mod topLvl">
          <ac:chgData name="Shivaraju Jayaram" userId="e16426695b5a63c5" providerId="LiveId" clId="{4E649C4E-C243-49D2-962D-D51266D1BD30}" dt="2024-11-12T12:51:14.266" v="823" actId="164"/>
          <ac:grpSpMkLst>
            <pc:docMk/>
            <pc:sldMk cId="863588023" sldId="265"/>
            <ac:grpSpMk id="100" creationId="{1C3C0E87-6040-0F5F-F5A9-15CC378F3E5F}"/>
          </ac:grpSpMkLst>
        </pc:grpChg>
        <pc:grpChg chg="del mod topLvl">
          <ac:chgData name="Shivaraju Jayaram" userId="e16426695b5a63c5" providerId="LiveId" clId="{4E649C4E-C243-49D2-962D-D51266D1BD30}" dt="2024-11-13T10:02:11.361" v="8561" actId="165"/>
          <ac:grpSpMkLst>
            <pc:docMk/>
            <pc:sldMk cId="863588023" sldId="265"/>
            <ac:grpSpMk id="105" creationId="{3F9E2D88-C39E-9AF3-1433-D5D1002CA3EB}"/>
          </ac:grpSpMkLst>
        </pc:grpChg>
        <pc:grpChg chg="del mod topLvl">
          <ac:chgData name="Shivaraju Jayaram" userId="e16426695b5a63c5" providerId="LiveId" clId="{4E649C4E-C243-49D2-962D-D51266D1BD30}" dt="2024-11-13T10:02:21.922" v="8563" actId="165"/>
          <ac:grpSpMkLst>
            <pc:docMk/>
            <pc:sldMk cId="863588023" sldId="265"/>
            <ac:grpSpMk id="110" creationId="{05ED0081-1B8C-1788-3309-20227FE12420}"/>
          </ac:grpSpMkLst>
        </pc:grpChg>
        <pc:grpChg chg="del mod topLvl">
          <ac:chgData name="Shivaraju Jayaram" userId="e16426695b5a63c5" providerId="LiveId" clId="{4E649C4E-C243-49D2-962D-D51266D1BD30}" dt="2024-11-13T10:17:16.296" v="8649" actId="478"/>
          <ac:grpSpMkLst>
            <pc:docMk/>
            <pc:sldMk cId="863588023" sldId="265"/>
            <ac:grpSpMk id="116" creationId="{D73592A9-010D-A475-7421-0058C55D0058}"/>
          </ac:grpSpMkLst>
        </pc:grpChg>
        <pc:grpChg chg="del mod topLvl">
          <ac:chgData name="Shivaraju Jayaram" userId="e16426695b5a63c5" providerId="LiveId" clId="{4E649C4E-C243-49D2-962D-D51266D1BD30}" dt="2024-11-13T10:17:16.296" v="8649" actId="478"/>
          <ac:grpSpMkLst>
            <pc:docMk/>
            <pc:sldMk cId="863588023" sldId="265"/>
            <ac:grpSpMk id="122" creationId="{D4657872-D03B-7BAF-45EE-3E889594649A}"/>
          </ac:grpSpMkLst>
        </pc:grpChg>
        <pc:grpChg chg="del mod">
          <ac:chgData name="Shivaraju Jayaram" userId="e16426695b5a63c5" providerId="LiveId" clId="{4E649C4E-C243-49D2-962D-D51266D1BD30}" dt="2024-11-12T12:50:52.141" v="820" actId="165"/>
          <ac:grpSpMkLst>
            <pc:docMk/>
            <pc:sldMk cId="863588023" sldId="265"/>
            <ac:grpSpMk id="128" creationId="{3F7E6C36-F213-FCE4-1C49-F292E02FBEAC}"/>
          </ac:grpSpMkLst>
        </pc:grpChg>
        <pc:grpChg chg="add del mod">
          <ac:chgData name="Shivaraju Jayaram" userId="e16426695b5a63c5" providerId="LiveId" clId="{4E649C4E-C243-49D2-962D-D51266D1BD30}" dt="2024-11-13T11:30:39.138" v="9096" actId="165"/>
          <ac:grpSpMkLst>
            <pc:docMk/>
            <pc:sldMk cId="863588023" sldId="265"/>
            <ac:grpSpMk id="135" creationId="{14D6DC2B-1A62-FE59-6BB5-1271B9377D5D}"/>
          </ac:grpSpMkLst>
        </pc:grpChg>
        <pc:grpChg chg="mod topLvl">
          <ac:chgData name="Shivaraju Jayaram" userId="e16426695b5a63c5" providerId="LiveId" clId="{4E649C4E-C243-49D2-962D-D51266D1BD30}" dt="2024-11-13T11:30:39.138" v="9096" actId="165"/>
          <ac:grpSpMkLst>
            <pc:docMk/>
            <pc:sldMk cId="863588023" sldId="265"/>
            <ac:grpSpMk id="137" creationId="{68FFFCA2-9CC2-797F-36B4-4E3D7075F7AC}"/>
          </ac:grpSpMkLst>
        </pc:grpChg>
        <pc:grpChg chg="mod topLvl">
          <ac:chgData name="Shivaraju Jayaram" userId="e16426695b5a63c5" providerId="LiveId" clId="{4E649C4E-C243-49D2-962D-D51266D1BD30}" dt="2024-11-13T11:30:39.138" v="9096" actId="165"/>
          <ac:grpSpMkLst>
            <pc:docMk/>
            <pc:sldMk cId="863588023" sldId="265"/>
            <ac:grpSpMk id="138" creationId="{E19AE3CF-4DCE-C953-AE21-DB858201C3FE}"/>
          </ac:grpSpMkLst>
        </pc:grpChg>
        <pc:grpChg chg="mod topLvl">
          <ac:chgData name="Shivaraju Jayaram" userId="e16426695b5a63c5" providerId="LiveId" clId="{4E649C4E-C243-49D2-962D-D51266D1BD30}" dt="2024-11-13T11:30:39.138" v="9096" actId="165"/>
          <ac:grpSpMkLst>
            <pc:docMk/>
            <pc:sldMk cId="863588023" sldId="265"/>
            <ac:grpSpMk id="139" creationId="{40AC937B-CDF1-FBCD-5CA6-6125B75C6ED3}"/>
          </ac:grpSpMkLst>
        </pc:grpChg>
        <pc:grpChg chg="mod topLvl">
          <ac:chgData name="Shivaraju Jayaram" userId="e16426695b5a63c5" providerId="LiveId" clId="{4E649C4E-C243-49D2-962D-D51266D1BD30}" dt="2024-11-13T11:42:01.015" v="9317" actId="1076"/>
          <ac:grpSpMkLst>
            <pc:docMk/>
            <pc:sldMk cId="863588023" sldId="265"/>
            <ac:grpSpMk id="140" creationId="{3E3E9B85-FC72-BDED-1F00-8C0B91162106}"/>
          </ac:grpSpMkLst>
        </pc:grpChg>
        <pc:grpChg chg="mod topLvl">
          <ac:chgData name="Shivaraju Jayaram" userId="e16426695b5a63c5" providerId="LiveId" clId="{4E649C4E-C243-49D2-962D-D51266D1BD30}" dt="2024-11-13T11:30:39.138" v="9096" actId="165"/>
          <ac:grpSpMkLst>
            <pc:docMk/>
            <pc:sldMk cId="863588023" sldId="265"/>
            <ac:grpSpMk id="141" creationId="{17524BA7-1F30-8485-ECB7-F214F3D7EF7E}"/>
          </ac:grpSpMkLst>
        </pc:grpChg>
        <pc:grpChg chg="mod topLvl">
          <ac:chgData name="Shivaraju Jayaram" userId="e16426695b5a63c5" providerId="LiveId" clId="{4E649C4E-C243-49D2-962D-D51266D1BD30}" dt="2024-11-13T11:30:56.871" v="9127" actId="14861"/>
          <ac:grpSpMkLst>
            <pc:docMk/>
            <pc:sldMk cId="863588023" sldId="265"/>
            <ac:grpSpMk id="142" creationId="{4959D68A-3F6D-B2B2-18FE-14F14304ABB1}"/>
          </ac:grpSpMkLst>
        </pc:grpChg>
        <pc:grpChg chg="mod topLvl">
          <ac:chgData name="Shivaraju Jayaram" userId="e16426695b5a63c5" providerId="LiveId" clId="{4E649C4E-C243-49D2-962D-D51266D1BD30}" dt="2024-11-13T11:30:39.138" v="9096" actId="165"/>
          <ac:grpSpMkLst>
            <pc:docMk/>
            <pc:sldMk cId="863588023" sldId="265"/>
            <ac:grpSpMk id="143" creationId="{8A08309B-6E67-6E80-CBFE-81A4D2F6F1D5}"/>
          </ac:grpSpMkLst>
        </pc:grpChg>
        <pc:grpChg chg="mod topLvl">
          <ac:chgData name="Shivaraju Jayaram" userId="e16426695b5a63c5" providerId="LiveId" clId="{4E649C4E-C243-49D2-962D-D51266D1BD30}" dt="2024-11-13T11:30:39.138" v="9096" actId="165"/>
          <ac:grpSpMkLst>
            <pc:docMk/>
            <pc:sldMk cId="863588023" sldId="265"/>
            <ac:grpSpMk id="144" creationId="{8886EEE7-E202-C662-AB0F-7D1C41F72215}"/>
          </ac:grpSpMkLst>
        </pc:grpChg>
        <pc:grpChg chg="mod topLvl">
          <ac:chgData name="Shivaraju Jayaram" userId="e16426695b5a63c5" providerId="LiveId" clId="{4E649C4E-C243-49D2-962D-D51266D1BD30}" dt="2024-11-13T11:30:39.138" v="9096" actId="165"/>
          <ac:grpSpMkLst>
            <pc:docMk/>
            <pc:sldMk cId="863588023" sldId="265"/>
            <ac:grpSpMk id="145" creationId="{A86A0482-B78E-BCD1-B57F-C7F62BB686B7}"/>
          </ac:grpSpMkLst>
        </pc:grpChg>
        <pc:grpChg chg="mod topLvl">
          <ac:chgData name="Shivaraju Jayaram" userId="e16426695b5a63c5" providerId="LiveId" clId="{4E649C4E-C243-49D2-962D-D51266D1BD30}" dt="2024-11-13T11:30:39.138" v="9096" actId="165"/>
          <ac:grpSpMkLst>
            <pc:docMk/>
            <pc:sldMk cId="863588023" sldId="265"/>
            <ac:grpSpMk id="146" creationId="{22BDC245-310D-402B-F2CB-61D99244E410}"/>
          </ac:grpSpMkLst>
        </pc:grpChg>
        <pc:picChg chg="add del mod">
          <ac:chgData name="Shivaraju Jayaram" userId="e16426695b5a63c5" providerId="LiveId" clId="{4E649C4E-C243-49D2-962D-D51266D1BD30}" dt="2024-11-13T10:17:16.296" v="8649" actId="478"/>
          <ac:picMkLst>
            <pc:docMk/>
            <pc:sldMk cId="863588023" sldId="265"/>
            <ac:picMk id="2" creationId="{D5CC019B-1770-9AC2-1B7B-4CA8469B136E}"/>
          </ac:picMkLst>
        </pc:picChg>
        <pc:picChg chg="add del mod">
          <ac:chgData name="Shivaraju Jayaram" userId="e16426695b5a63c5" providerId="LiveId" clId="{4E649C4E-C243-49D2-962D-D51266D1BD30}" dt="2024-11-12T14:40:54.944" v="1541" actId="478"/>
          <ac:picMkLst>
            <pc:docMk/>
            <pc:sldMk cId="863588023" sldId="265"/>
            <ac:picMk id="9" creationId="{980088C3-CA37-E9EC-8806-48784FC4FA8F}"/>
          </ac:picMkLst>
        </pc:picChg>
        <pc:picChg chg="add mod">
          <ac:chgData name="Shivaraju Jayaram" userId="e16426695b5a63c5" providerId="LiveId" clId="{4E649C4E-C243-49D2-962D-D51266D1BD30}" dt="2024-11-12T14:50:35.605" v="1614" actId="14100"/>
          <ac:picMkLst>
            <pc:docMk/>
            <pc:sldMk cId="863588023" sldId="265"/>
            <ac:picMk id="11" creationId="{D2697EBB-B9AC-FE9D-AF78-AFD3A0C7DE74}"/>
          </ac:picMkLst>
        </pc:picChg>
        <pc:picChg chg="add mod">
          <ac:chgData name="Shivaraju Jayaram" userId="e16426695b5a63c5" providerId="LiveId" clId="{4E649C4E-C243-49D2-962D-D51266D1BD30}" dt="2024-11-12T14:41:21.366" v="1547" actId="1076"/>
          <ac:picMkLst>
            <pc:docMk/>
            <pc:sldMk cId="863588023" sldId="265"/>
            <ac:picMk id="13" creationId="{55A88DE8-6151-3DB9-E3A6-9C53D2B0E930}"/>
          </ac:picMkLst>
        </pc:picChg>
        <pc:picChg chg="mod">
          <ac:chgData name="Shivaraju Jayaram" userId="e16426695b5a63c5" providerId="LiveId" clId="{4E649C4E-C243-49D2-962D-D51266D1BD30}" dt="2024-11-13T10:30:20.910" v="8764"/>
          <ac:picMkLst>
            <pc:docMk/>
            <pc:sldMk cId="863588023" sldId="265"/>
            <ac:picMk id="23" creationId="{4D7B4696-25F9-CA84-97EA-39AE7E529925}"/>
          </ac:picMkLst>
        </pc:picChg>
        <pc:picChg chg="add mod">
          <ac:chgData name="Shivaraju Jayaram" userId="e16426695b5a63c5" providerId="LiveId" clId="{4E649C4E-C243-49D2-962D-D51266D1BD30}" dt="2024-11-13T10:34:12.057" v="8805"/>
          <ac:picMkLst>
            <pc:docMk/>
            <pc:sldMk cId="863588023" sldId="265"/>
            <ac:picMk id="197" creationId="{6B342889-B01A-4E04-DB60-844EB92E3FDC}"/>
          </ac:picMkLst>
        </pc:picChg>
      </pc:sldChg>
      <pc:sldChg chg="addSp delSp modSp add mod ord modTransition">
        <pc:chgData name="Shivaraju Jayaram" userId="e16426695b5a63c5" providerId="LiveId" clId="{4E649C4E-C243-49D2-962D-D51266D1BD30}" dt="2024-11-13T12:06:14.047" v="9497"/>
        <pc:sldMkLst>
          <pc:docMk/>
          <pc:sldMk cId="3544470895" sldId="266"/>
        </pc:sldMkLst>
        <pc:spChg chg="mod">
          <ac:chgData name="Shivaraju Jayaram" userId="e16426695b5a63c5" providerId="LiveId" clId="{4E649C4E-C243-49D2-962D-D51266D1BD30}" dt="2024-11-12T14:42:58.271" v="1573" actId="20577"/>
          <ac:spMkLst>
            <pc:docMk/>
            <pc:sldMk cId="3544470895" sldId="266"/>
            <ac:spMk id="4" creationId="{E12C241F-D70E-F466-9BCF-AB868F187AC4}"/>
          </ac:spMkLst>
        </pc:spChg>
        <pc:spChg chg="del">
          <ac:chgData name="Shivaraju Jayaram" userId="e16426695b5a63c5" providerId="LiveId" clId="{4E649C4E-C243-49D2-962D-D51266D1BD30}" dt="2024-11-12T14:43:39.891" v="1579" actId="478"/>
          <ac:spMkLst>
            <pc:docMk/>
            <pc:sldMk cId="3544470895" sldId="266"/>
            <ac:spMk id="5" creationId="{94A0DA54-43D4-38A5-39CF-33E801C13867}"/>
          </ac:spMkLst>
        </pc:spChg>
        <pc:spChg chg="del">
          <ac:chgData name="Shivaraju Jayaram" userId="e16426695b5a63c5" providerId="LiveId" clId="{4E649C4E-C243-49D2-962D-D51266D1BD30}" dt="2024-11-12T14:43:39.891" v="1579" actId="478"/>
          <ac:spMkLst>
            <pc:docMk/>
            <pc:sldMk cId="3544470895" sldId="266"/>
            <ac:spMk id="6" creationId="{AB974CE1-EEB7-5643-C7DD-5AD70CA03B5E}"/>
          </ac:spMkLst>
        </pc:spChg>
        <pc:spChg chg="add del mod">
          <ac:chgData name="Shivaraju Jayaram" userId="e16426695b5a63c5" providerId="LiveId" clId="{4E649C4E-C243-49D2-962D-D51266D1BD30}" dt="2024-11-12T14:43:43.855" v="1580" actId="478"/>
          <ac:spMkLst>
            <pc:docMk/>
            <pc:sldMk cId="3544470895" sldId="266"/>
            <ac:spMk id="7" creationId="{2EB7E082-D7F4-2408-E777-6FDE4F9D8E81}"/>
          </ac:spMkLst>
        </pc:spChg>
        <pc:spChg chg="mod">
          <ac:chgData name="Shivaraju Jayaram" userId="e16426695b5a63c5" providerId="LiveId" clId="{4E649C4E-C243-49D2-962D-D51266D1BD30}" dt="2024-11-13T10:30:21.861" v="8765"/>
          <ac:spMkLst>
            <pc:docMk/>
            <pc:sldMk cId="3544470895" sldId="266"/>
            <ac:spMk id="8" creationId="{784752CC-E64A-47B8-A631-5B44DD21FB26}"/>
          </ac:spMkLst>
        </pc:spChg>
        <pc:spChg chg="add mod">
          <ac:chgData name="Shivaraju Jayaram" userId="e16426695b5a63c5" providerId="LiveId" clId="{4E649C4E-C243-49D2-962D-D51266D1BD30}" dt="2024-11-12T15:15:28.345" v="1764"/>
          <ac:spMkLst>
            <pc:docMk/>
            <pc:sldMk cId="3544470895" sldId="266"/>
            <ac:spMk id="12" creationId="{28C24D4A-3668-774B-D81E-4650A02FDE25}"/>
          </ac:spMkLst>
        </pc:spChg>
        <pc:spChg chg="add mod">
          <ac:chgData name="Shivaraju Jayaram" userId="e16426695b5a63c5" providerId="LiveId" clId="{4E649C4E-C243-49D2-962D-D51266D1BD30}" dt="2024-11-12T15:18:05.026" v="1814"/>
          <ac:spMkLst>
            <pc:docMk/>
            <pc:sldMk cId="3544470895" sldId="266"/>
            <ac:spMk id="13" creationId="{F49F3E4E-C8D0-A9F1-1A21-8672DC266006}"/>
          </ac:spMkLst>
        </pc:spChg>
        <pc:spChg chg="add mod">
          <ac:chgData name="Shivaraju Jayaram" userId="e16426695b5a63c5" providerId="LiveId" clId="{4E649C4E-C243-49D2-962D-D51266D1BD30}" dt="2024-11-12T15:17:18.086" v="1796"/>
          <ac:spMkLst>
            <pc:docMk/>
            <pc:sldMk cId="3544470895" sldId="266"/>
            <ac:spMk id="14" creationId="{A6B8A40F-603C-D51C-DE11-B07842F02F96}"/>
          </ac:spMkLst>
        </pc:spChg>
        <pc:spChg chg="add mod">
          <ac:chgData name="Shivaraju Jayaram" userId="e16426695b5a63c5" providerId="LiveId" clId="{4E649C4E-C243-49D2-962D-D51266D1BD30}" dt="2024-11-12T16:14:32.281" v="6484" actId="404"/>
          <ac:spMkLst>
            <pc:docMk/>
            <pc:sldMk cId="3544470895" sldId="266"/>
            <ac:spMk id="15" creationId="{101A291F-09C3-5BA6-DD19-F64247965DDB}"/>
          </ac:spMkLst>
        </pc:spChg>
        <pc:spChg chg="mod">
          <ac:chgData name="Shivaraju Jayaram" userId="e16426695b5a63c5" providerId="LiveId" clId="{4E649C4E-C243-49D2-962D-D51266D1BD30}" dt="2024-11-13T10:30:21.861" v="8765"/>
          <ac:spMkLst>
            <pc:docMk/>
            <pc:sldMk cId="3544470895" sldId="266"/>
            <ac:spMk id="26" creationId="{8AACE90B-B866-63D0-B3B0-900E2DE8EBF7}"/>
          </ac:spMkLst>
        </pc:spChg>
        <pc:spChg chg="mod">
          <ac:chgData name="Shivaraju Jayaram" userId="e16426695b5a63c5" providerId="LiveId" clId="{4E649C4E-C243-49D2-962D-D51266D1BD30}" dt="2024-11-13T10:30:21.861" v="8765"/>
          <ac:spMkLst>
            <pc:docMk/>
            <pc:sldMk cId="3544470895" sldId="266"/>
            <ac:spMk id="27" creationId="{E7C6A0E3-6907-38ED-FA5A-B344D2FE3E26}"/>
          </ac:spMkLst>
        </pc:spChg>
        <pc:spChg chg="mod">
          <ac:chgData name="Shivaraju Jayaram" userId="e16426695b5a63c5" providerId="LiveId" clId="{4E649C4E-C243-49D2-962D-D51266D1BD30}" dt="2024-11-13T10:30:21.861" v="8765"/>
          <ac:spMkLst>
            <pc:docMk/>
            <pc:sldMk cId="3544470895" sldId="266"/>
            <ac:spMk id="28" creationId="{D402E9A6-DB3B-8943-7A6F-19DAD25DFB7E}"/>
          </ac:spMkLst>
        </pc:spChg>
        <pc:spChg chg="mod">
          <ac:chgData name="Shivaraju Jayaram" userId="e16426695b5a63c5" providerId="LiveId" clId="{4E649C4E-C243-49D2-962D-D51266D1BD30}" dt="2024-11-13T10:30:21.861" v="8765"/>
          <ac:spMkLst>
            <pc:docMk/>
            <pc:sldMk cId="3544470895" sldId="266"/>
            <ac:spMk id="29" creationId="{1DE0E266-81A7-0905-3B68-28E4B876ECC1}"/>
          </ac:spMkLst>
        </pc:spChg>
        <pc:spChg chg="mod">
          <ac:chgData name="Shivaraju Jayaram" userId="e16426695b5a63c5" providerId="LiveId" clId="{4E649C4E-C243-49D2-962D-D51266D1BD30}" dt="2024-11-13T10:30:21.861" v="8765"/>
          <ac:spMkLst>
            <pc:docMk/>
            <pc:sldMk cId="3544470895" sldId="266"/>
            <ac:spMk id="30" creationId="{5B109CFA-D440-9368-ED53-EEEA862CB715}"/>
          </ac:spMkLst>
        </pc:spChg>
        <pc:spChg chg="mod">
          <ac:chgData name="Shivaraju Jayaram" userId="e16426695b5a63c5" providerId="LiveId" clId="{4E649C4E-C243-49D2-962D-D51266D1BD30}" dt="2024-11-13T10:30:21.861" v="8765"/>
          <ac:spMkLst>
            <pc:docMk/>
            <pc:sldMk cId="3544470895" sldId="266"/>
            <ac:spMk id="31" creationId="{71443691-30A7-95CC-6876-EACC359CE5A7}"/>
          </ac:spMkLst>
        </pc:spChg>
        <pc:spChg chg="mod">
          <ac:chgData name="Shivaraju Jayaram" userId="e16426695b5a63c5" providerId="LiveId" clId="{4E649C4E-C243-49D2-962D-D51266D1BD30}" dt="2024-11-13T10:30:21.861" v="8765"/>
          <ac:spMkLst>
            <pc:docMk/>
            <pc:sldMk cId="3544470895" sldId="266"/>
            <ac:spMk id="32" creationId="{409978CC-DA3D-A85A-EE94-18A91F79CF98}"/>
          </ac:spMkLst>
        </pc:spChg>
        <pc:spChg chg="mod">
          <ac:chgData name="Shivaraju Jayaram" userId="e16426695b5a63c5" providerId="LiveId" clId="{4E649C4E-C243-49D2-962D-D51266D1BD30}" dt="2024-11-13T10:30:21.861" v="8765"/>
          <ac:spMkLst>
            <pc:docMk/>
            <pc:sldMk cId="3544470895" sldId="266"/>
            <ac:spMk id="33" creationId="{FF180810-8912-F564-A153-CB7F7D91C61C}"/>
          </ac:spMkLst>
        </pc:spChg>
        <pc:spChg chg="mod">
          <ac:chgData name="Shivaraju Jayaram" userId="e16426695b5a63c5" providerId="LiveId" clId="{4E649C4E-C243-49D2-962D-D51266D1BD30}" dt="2024-11-13T10:30:21.861" v="8765"/>
          <ac:spMkLst>
            <pc:docMk/>
            <pc:sldMk cId="3544470895" sldId="266"/>
            <ac:spMk id="34" creationId="{0C748D0E-DC79-0948-A62E-C944888B9168}"/>
          </ac:spMkLst>
        </pc:spChg>
        <pc:spChg chg="mod">
          <ac:chgData name="Shivaraju Jayaram" userId="e16426695b5a63c5" providerId="LiveId" clId="{4E649C4E-C243-49D2-962D-D51266D1BD30}" dt="2024-11-13T10:30:21.861" v="8765"/>
          <ac:spMkLst>
            <pc:docMk/>
            <pc:sldMk cId="3544470895" sldId="266"/>
            <ac:spMk id="35" creationId="{3C31C255-C1C6-8234-7E10-7A5D7BAE8309}"/>
          </ac:spMkLst>
        </pc:spChg>
        <pc:spChg chg="mod">
          <ac:chgData name="Shivaraju Jayaram" userId="e16426695b5a63c5" providerId="LiveId" clId="{4E649C4E-C243-49D2-962D-D51266D1BD30}" dt="2024-11-13T10:30:21.861" v="8765"/>
          <ac:spMkLst>
            <pc:docMk/>
            <pc:sldMk cId="3544470895" sldId="266"/>
            <ac:spMk id="36" creationId="{353D7DC5-72E7-9789-52E6-A3388796ED4B}"/>
          </ac:spMkLst>
        </pc:spChg>
        <pc:spChg chg="mod">
          <ac:chgData name="Shivaraju Jayaram" userId="e16426695b5a63c5" providerId="LiveId" clId="{4E649C4E-C243-49D2-962D-D51266D1BD30}" dt="2024-11-13T10:30:21.861" v="8765"/>
          <ac:spMkLst>
            <pc:docMk/>
            <pc:sldMk cId="3544470895" sldId="266"/>
            <ac:spMk id="37" creationId="{BA9F4FA3-5CCB-84AA-5ACA-DD704266973D}"/>
          </ac:spMkLst>
        </pc:spChg>
        <pc:spChg chg="mod">
          <ac:chgData name="Shivaraju Jayaram" userId="e16426695b5a63c5" providerId="LiveId" clId="{4E649C4E-C243-49D2-962D-D51266D1BD30}" dt="2024-11-13T10:30:21.861" v="8765"/>
          <ac:spMkLst>
            <pc:docMk/>
            <pc:sldMk cId="3544470895" sldId="266"/>
            <ac:spMk id="38" creationId="{A105681C-935B-B5C8-58E7-55BE568A675A}"/>
          </ac:spMkLst>
        </pc:spChg>
        <pc:spChg chg="mod">
          <ac:chgData name="Shivaraju Jayaram" userId="e16426695b5a63c5" providerId="LiveId" clId="{4E649C4E-C243-49D2-962D-D51266D1BD30}" dt="2024-11-13T10:30:21.861" v="8765"/>
          <ac:spMkLst>
            <pc:docMk/>
            <pc:sldMk cId="3544470895" sldId="266"/>
            <ac:spMk id="39" creationId="{04019A12-9A7B-176B-67EA-6E3BE1DAB466}"/>
          </ac:spMkLst>
        </pc:spChg>
        <pc:spChg chg="mod">
          <ac:chgData name="Shivaraju Jayaram" userId="e16426695b5a63c5" providerId="LiveId" clId="{4E649C4E-C243-49D2-962D-D51266D1BD30}" dt="2024-11-13T10:30:21.861" v="8765"/>
          <ac:spMkLst>
            <pc:docMk/>
            <pc:sldMk cId="3544470895" sldId="266"/>
            <ac:spMk id="40" creationId="{AD49EBCE-15A9-CED7-FA2B-0EABCF92ABA2}"/>
          </ac:spMkLst>
        </pc:spChg>
        <pc:spChg chg="mod">
          <ac:chgData name="Shivaraju Jayaram" userId="e16426695b5a63c5" providerId="LiveId" clId="{4E649C4E-C243-49D2-962D-D51266D1BD30}" dt="2024-11-13T10:30:21.861" v="8765"/>
          <ac:spMkLst>
            <pc:docMk/>
            <pc:sldMk cId="3544470895" sldId="266"/>
            <ac:spMk id="41" creationId="{1B893914-81FF-FE56-FC1D-AFB33C45C114}"/>
          </ac:spMkLst>
        </pc:spChg>
        <pc:spChg chg="mod">
          <ac:chgData name="Shivaraju Jayaram" userId="e16426695b5a63c5" providerId="LiveId" clId="{4E649C4E-C243-49D2-962D-D51266D1BD30}" dt="2024-11-13T10:30:21.861" v="8765"/>
          <ac:spMkLst>
            <pc:docMk/>
            <pc:sldMk cId="3544470895" sldId="266"/>
            <ac:spMk id="42" creationId="{829BE85D-5E42-D4E2-17A1-8C905CB78474}"/>
          </ac:spMkLst>
        </pc:spChg>
        <pc:spChg chg="mod">
          <ac:chgData name="Shivaraju Jayaram" userId="e16426695b5a63c5" providerId="LiveId" clId="{4E649C4E-C243-49D2-962D-D51266D1BD30}" dt="2024-11-13T10:30:21.861" v="8765"/>
          <ac:spMkLst>
            <pc:docMk/>
            <pc:sldMk cId="3544470895" sldId="266"/>
            <ac:spMk id="43" creationId="{8537927E-2EDA-266B-5B38-466BCD10D2FA}"/>
          </ac:spMkLst>
        </pc:spChg>
        <pc:spChg chg="mod">
          <ac:chgData name="Shivaraju Jayaram" userId="e16426695b5a63c5" providerId="LiveId" clId="{4E649C4E-C243-49D2-962D-D51266D1BD30}" dt="2024-11-13T10:30:21.861" v="8765"/>
          <ac:spMkLst>
            <pc:docMk/>
            <pc:sldMk cId="3544470895" sldId="266"/>
            <ac:spMk id="44" creationId="{1C8EDBED-5D6C-409F-2A5F-2438BAE5889E}"/>
          </ac:spMkLst>
        </pc:spChg>
        <pc:spChg chg="mod">
          <ac:chgData name="Shivaraju Jayaram" userId="e16426695b5a63c5" providerId="LiveId" clId="{4E649C4E-C243-49D2-962D-D51266D1BD30}" dt="2024-11-13T10:30:21.861" v="8765"/>
          <ac:spMkLst>
            <pc:docMk/>
            <pc:sldMk cId="3544470895" sldId="266"/>
            <ac:spMk id="45" creationId="{AEFF0EAF-B081-FEBD-4104-7308F6AEA20C}"/>
          </ac:spMkLst>
        </pc:spChg>
        <pc:spChg chg="mod">
          <ac:chgData name="Shivaraju Jayaram" userId="e16426695b5a63c5" providerId="LiveId" clId="{4E649C4E-C243-49D2-962D-D51266D1BD30}" dt="2024-11-13T10:30:21.861" v="8765"/>
          <ac:spMkLst>
            <pc:docMk/>
            <pc:sldMk cId="3544470895" sldId="266"/>
            <ac:spMk id="46" creationId="{378F12F4-0DB0-C629-9806-E0198311E4DF}"/>
          </ac:spMkLst>
        </pc:spChg>
        <pc:spChg chg="mod">
          <ac:chgData name="Shivaraju Jayaram" userId="e16426695b5a63c5" providerId="LiveId" clId="{4E649C4E-C243-49D2-962D-D51266D1BD30}" dt="2024-11-13T10:30:21.861" v="8765"/>
          <ac:spMkLst>
            <pc:docMk/>
            <pc:sldMk cId="3544470895" sldId="266"/>
            <ac:spMk id="47" creationId="{01F4DD90-1E72-6742-4E9E-CEBA146ABF52}"/>
          </ac:spMkLst>
        </pc:spChg>
        <pc:spChg chg="mod">
          <ac:chgData name="Shivaraju Jayaram" userId="e16426695b5a63c5" providerId="LiveId" clId="{4E649C4E-C243-49D2-962D-D51266D1BD30}" dt="2024-11-13T10:30:21.861" v="8765"/>
          <ac:spMkLst>
            <pc:docMk/>
            <pc:sldMk cId="3544470895" sldId="266"/>
            <ac:spMk id="48" creationId="{F4F57FDC-B251-55F5-BB4B-814159BFFF58}"/>
          </ac:spMkLst>
        </pc:spChg>
        <pc:spChg chg="mod">
          <ac:chgData name="Shivaraju Jayaram" userId="e16426695b5a63c5" providerId="LiveId" clId="{4E649C4E-C243-49D2-962D-D51266D1BD30}" dt="2024-11-13T10:30:21.861" v="8765"/>
          <ac:spMkLst>
            <pc:docMk/>
            <pc:sldMk cId="3544470895" sldId="266"/>
            <ac:spMk id="49" creationId="{08D598ED-5B3E-A860-654A-5579B8B0AA18}"/>
          </ac:spMkLst>
        </pc:spChg>
        <pc:spChg chg="mod">
          <ac:chgData name="Shivaraju Jayaram" userId="e16426695b5a63c5" providerId="LiveId" clId="{4E649C4E-C243-49D2-962D-D51266D1BD30}" dt="2024-11-13T10:30:21.861" v="8765"/>
          <ac:spMkLst>
            <pc:docMk/>
            <pc:sldMk cId="3544470895" sldId="266"/>
            <ac:spMk id="50" creationId="{474CA75D-E21A-638C-31D7-EE8BDEFFAB1D}"/>
          </ac:spMkLst>
        </pc:spChg>
        <pc:spChg chg="mod">
          <ac:chgData name="Shivaraju Jayaram" userId="e16426695b5a63c5" providerId="LiveId" clId="{4E649C4E-C243-49D2-962D-D51266D1BD30}" dt="2024-11-13T10:30:21.861" v="8765"/>
          <ac:spMkLst>
            <pc:docMk/>
            <pc:sldMk cId="3544470895" sldId="266"/>
            <ac:spMk id="51" creationId="{B5071365-62CF-8736-B600-814AA9E53531}"/>
          </ac:spMkLst>
        </pc:spChg>
        <pc:spChg chg="mod">
          <ac:chgData name="Shivaraju Jayaram" userId="e16426695b5a63c5" providerId="LiveId" clId="{4E649C4E-C243-49D2-962D-D51266D1BD30}" dt="2024-11-13T10:30:21.861" v="8765"/>
          <ac:spMkLst>
            <pc:docMk/>
            <pc:sldMk cId="3544470895" sldId="266"/>
            <ac:spMk id="52" creationId="{4A8E8470-89CE-36E8-DE80-7517CDE528C3}"/>
          </ac:spMkLst>
        </pc:spChg>
        <pc:spChg chg="mod">
          <ac:chgData name="Shivaraju Jayaram" userId="e16426695b5a63c5" providerId="LiveId" clId="{4E649C4E-C243-49D2-962D-D51266D1BD30}" dt="2024-11-13T10:30:21.861" v="8765"/>
          <ac:spMkLst>
            <pc:docMk/>
            <pc:sldMk cId="3544470895" sldId="266"/>
            <ac:spMk id="53" creationId="{92E2AAA9-D321-E440-5BED-093B7F21666F}"/>
          </ac:spMkLst>
        </pc:spChg>
        <pc:spChg chg="mod">
          <ac:chgData name="Shivaraju Jayaram" userId="e16426695b5a63c5" providerId="LiveId" clId="{4E649C4E-C243-49D2-962D-D51266D1BD30}" dt="2024-11-13T10:30:21.861" v="8765"/>
          <ac:spMkLst>
            <pc:docMk/>
            <pc:sldMk cId="3544470895" sldId="266"/>
            <ac:spMk id="54" creationId="{F13FCA4C-FA1D-D510-5E43-D49AC7B32F92}"/>
          </ac:spMkLst>
        </pc:spChg>
        <pc:spChg chg="mod">
          <ac:chgData name="Shivaraju Jayaram" userId="e16426695b5a63c5" providerId="LiveId" clId="{4E649C4E-C243-49D2-962D-D51266D1BD30}" dt="2024-11-13T10:30:21.861" v="8765"/>
          <ac:spMkLst>
            <pc:docMk/>
            <pc:sldMk cId="3544470895" sldId="266"/>
            <ac:spMk id="55" creationId="{C0C242EB-FC01-CA9B-E393-D78EC2C8E8FD}"/>
          </ac:spMkLst>
        </pc:spChg>
        <pc:spChg chg="mod">
          <ac:chgData name="Shivaraju Jayaram" userId="e16426695b5a63c5" providerId="LiveId" clId="{4E649C4E-C243-49D2-962D-D51266D1BD30}" dt="2024-11-13T10:30:21.861" v="8765"/>
          <ac:spMkLst>
            <pc:docMk/>
            <pc:sldMk cId="3544470895" sldId="266"/>
            <ac:spMk id="56" creationId="{15A7B1CA-A1E5-8D30-2279-4173BC2A745F}"/>
          </ac:spMkLst>
        </pc:spChg>
        <pc:spChg chg="mod">
          <ac:chgData name="Shivaraju Jayaram" userId="e16426695b5a63c5" providerId="LiveId" clId="{4E649C4E-C243-49D2-962D-D51266D1BD30}" dt="2024-11-13T10:30:21.861" v="8765"/>
          <ac:spMkLst>
            <pc:docMk/>
            <pc:sldMk cId="3544470895" sldId="266"/>
            <ac:spMk id="57" creationId="{8F8A2565-55A2-E2F6-F521-B6A216B4B3DD}"/>
          </ac:spMkLst>
        </pc:spChg>
        <pc:spChg chg="mod">
          <ac:chgData name="Shivaraju Jayaram" userId="e16426695b5a63c5" providerId="LiveId" clId="{4E649C4E-C243-49D2-962D-D51266D1BD30}" dt="2024-11-13T10:30:21.861" v="8765"/>
          <ac:spMkLst>
            <pc:docMk/>
            <pc:sldMk cId="3544470895" sldId="266"/>
            <ac:spMk id="58" creationId="{20ADB196-33C3-7582-23C1-723E8EF94263}"/>
          </ac:spMkLst>
        </pc:spChg>
        <pc:spChg chg="mod">
          <ac:chgData name="Shivaraju Jayaram" userId="e16426695b5a63c5" providerId="LiveId" clId="{4E649C4E-C243-49D2-962D-D51266D1BD30}" dt="2024-11-13T10:30:21.861" v="8765"/>
          <ac:spMkLst>
            <pc:docMk/>
            <pc:sldMk cId="3544470895" sldId="266"/>
            <ac:spMk id="59" creationId="{5C5029AA-95DC-447D-028A-126294A9697A}"/>
          </ac:spMkLst>
        </pc:spChg>
        <pc:spChg chg="mod">
          <ac:chgData name="Shivaraju Jayaram" userId="e16426695b5a63c5" providerId="LiveId" clId="{4E649C4E-C243-49D2-962D-D51266D1BD30}" dt="2024-11-13T10:30:21.861" v="8765"/>
          <ac:spMkLst>
            <pc:docMk/>
            <pc:sldMk cId="3544470895" sldId="266"/>
            <ac:spMk id="60" creationId="{7152E63A-16BB-19BC-9D7E-EC9C1F57F5DB}"/>
          </ac:spMkLst>
        </pc:spChg>
        <pc:spChg chg="mod">
          <ac:chgData name="Shivaraju Jayaram" userId="e16426695b5a63c5" providerId="LiveId" clId="{4E649C4E-C243-49D2-962D-D51266D1BD30}" dt="2024-11-13T10:30:21.861" v="8765"/>
          <ac:spMkLst>
            <pc:docMk/>
            <pc:sldMk cId="3544470895" sldId="266"/>
            <ac:spMk id="61" creationId="{553C1E01-6540-64C4-9632-7DE1E8347920}"/>
          </ac:spMkLst>
        </pc:spChg>
        <pc:spChg chg="mod">
          <ac:chgData name="Shivaraju Jayaram" userId="e16426695b5a63c5" providerId="LiveId" clId="{4E649C4E-C243-49D2-962D-D51266D1BD30}" dt="2024-11-13T10:30:21.861" v="8765"/>
          <ac:spMkLst>
            <pc:docMk/>
            <pc:sldMk cId="3544470895" sldId="266"/>
            <ac:spMk id="62" creationId="{1C445D61-1807-A9E0-920A-93428A01F06A}"/>
          </ac:spMkLst>
        </pc:spChg>
        <pc:spChg chg="mod">
          <ac:chgData name="Shivaraju Jayaram" userId="e16426695b5a63c5" providerId="LiveId" clId="{4E649C4E-C243-49D2-962D-D51266D1BD30}" dt="2024-11-13T10:30:21.861" v="8765"/>
          <ac:spMkLst>
            <pc:docMk/>
            <pc:sldMk cId="3544470895" sldId="266"/>
            <ac:spMk id="63" creationId="{F56238E5-C409-FDFC-46D4-DCD9B77907EC}"/>
          </ac:spMkLst>
        </pc:spChg>
        <pc:spChg chg="mod">
          <ac:chgData name="Shivaraju Jayaram" userId="e16426695b5a63c5" providerId="LiveId" clId="{4E649C4E-C243-49D2-962D-D51266D1BD30}" dt="2024-11-13T10:30:21.861" v="8765"/>
          <ac:spMkLst>
            <pc:docMk/>
            <pc:sldMk cId="3544470895" sldId="266"/>
            <ac:spMk id="64" creationId="{81C19F01-B991-48ED-EAB9-6AE48E626754}"/>
          </ac:spMkLst>
        </pc:spChg>
        <pc:spChg chg="mod">
          <ac:chgData name="Shivaraju Jayaram" userId="e16426695b5a63c5" providerId="LiveId" clId="{4E649C4E-C243-49D2-962D-D51266D1BD30}" dt="2024-11-13T10:30:21.861" v="8765"/>
          <ac:spMkLst>
            <pc:docMk/>
            <pc:sldMk cId="3544470895" sldId="266"/>
            <ac:spMk id="65" creationId="{C98B7E28-92CA-3A58-D48D-905FB0A50378}"/>
          </ac:spMkLst>
        </pc:spChg>
        <pc:spChg chg="mod">
          <ac:chgData name="Shivaraju Jayaram" userId="e16426695b5a63c5" providerId="LiveId" clId="{4E649C4E-C243-49D2-962D-D51266D1BD30}" dt="2024-11-13T10:30:21.861" v="8765"/>
          <ac:spMkLst>
            <pc:docMk/>
            <pc:sldMk cId="3544470895" sldId="266"/>
            <ac:spMk id="66" creationId="{EE74D348-FD57-8CBC-1C67-406F21098946}"/>
          </ac:spMkLst>
        </pc:spChg>
        <pc:spChg chg="del mod topLvl">
          <ac:chgData name="Shivaraju Jayaram" userId="e16426695b5a63c5" providerId="LiveId" clId="{4E649C4E-C243-49D2-962D-D51266D1BD30}" dt="2024-11-13T10:17:24.848" v="8651" actId="478"/>
          <ac:spMkLst>
            <pc:docMk/>
            <pc:sldMk cId="3544470895" sldId="266"/>
            <ac:spMk id="67" creationId="{03B3D16A-CA5B-A617-43E4-B17651672CC9}"/>
          </ac:spMkLst>
        </pc:spChg>
        <pc:spChg chg="mod topLvl">
          <ac:chgData name="Shivaraju Jayaram" userId="e16426695b5a63c5" providerId="LiveId" clId="{4E649C4E-C243-49D2-962D-D51266D1BD30}" dt="2024-11-12T12:52:17" v="856" actId="164"/>
          <ac:spMkLst>
            <pc:docMk/>
            <pc:sldMk cId="3544470895" sldId="266"/>
            <ac:spMk id="68" creationId="{1AEE3F1A-CDDB-05FE-BF9D-201039DB7DC4}"/>
          </ac:spMkLst>
        </pc:spChg>
        <pc:spChg chg="mod topLvl">
          <ac:chgData name="Shivaraju Jayaram" userId="e16426695b5a63c5" providerId="LiveId" clId="{4E649C4E-C243-49D2-962D-D51266D1BD30}" dt="2024-11-13T10:05:44.207" v="8586" actId="338"/>
          <ac:spMkLst>
            <pc:docMk/>
            <pc:sldMk cId="3544470895" sldId="266"/>
            <ac:spMk id="69" creationId="{03B54ED7-915D-093C-B1DC-06A0F1408019}"/>
          </ac:spMkLst>
        </pc:spChg>
        <pc:spChg chg="mod">
          <ac:chgData name="Shivaraju Jayaram" userId="e16426695b5a63c5" providerId="LiveId" clId="{4E649C4E-C243-49D2-962D-D51266D1BD30}" dt="2024-11-12T12:52:10.252" v="855" actId="165"/>
          <ac:spMkLst>
            <pc:docMk/>
            <pc:sldMk cId="3544470895" sldId="266"/>
            <ac:spMk id="71" creationId="{497B620E-9ABA-B615-477D-2DFA6426A8FC}"/>
          </ac:spMkLst>
        </pc:spChg>
        <pc:spChg chg="mod">
          <ac:chgData name="Shivaraju Jayaram" userId="e16426695b5a63c5" providerId="LiveId" clId="{4E649C4E-C243-49D2-962D-D51266D1BD30}" dt="2024-11-12T12:52:10.252" v="855" actId="165"/>
          <ac:spMkLst>
            <pc:docMk/>
            <pc:sldMk cId="3544470895" sldId="266"/>
            <ac:spMk id="72" creationId="{8C08758C-4804-0403-0A76-893C17E5F737}"/>
          </ac:spMkLst>
        </pc:spChg>
        <pc:spChg chg="mod">
          <ac:chgData name="Shivaraju Jayaram" userId="e16426695b5a63c5" providerId="LiveId" clId="{4E649C4E-C243-49D2-962D-D51266D1BD30}" dt="2024-11-12T12:52:10.252" v="855" actId="165"/>
          <ac:spMkLst>
            <pc:docMk/>
            <pc:sldMk cId="3544470895" sldId="266"/>
            <ac:spMk id="73" creationId="{FAE36646-11F2-4418-B273-5B47988A6046}"/>
          </ac:spMkLst>
        </pc:spChg>
        <pc:spChg chg="mod">
          <ac:chgData name="Shivaraju Jayaram" userId="e16426695b5a63c5" providerId="LiveId" clId="{4E649C4E-C243-49D2-962D-D51266D1BD30}" dt="2024-11-12T12:52:10.252" v="855" actId="165"/>
          <ac:spMkLst>
            <pc:docMk/>
            <pc:sldMk cId="3544470895" sldId="266"/>
            <ac:spMk id="74" creationId="{E898B9C2-5AC5-23CC-D919-09A7A45AD6ED}"/>
          </ac:spMkLst>
        </pc:spChg>
        <pc:spChg chg="mod">
          <ac:chgData name="Shivaraju Jayaram" userId="e16426695b5a63c5" providerId="LiveId" clId="{4E649C4E-C243-49D2-962D-D51266D1BD30}" dt="2024-11-12T12:52:10.252" v="855" actId="165"/>
          <ac:spMkLst>
            <pc:docMk/>
            <pc:sldMk cId="3544470895" sldId="266"/>
            <ac:spMk id="75" creationId="{64CE3CD5-5232-5A6C-4FEC-9DF426BE39C4}"/>
          </ac:spMkLst>
        </pc:spChg>
        <pc:spChg chg="mod">
          <ac:chgData name="Shivaraju Jayaram" userId="e16426695b5a63c5" providerId="LiveId" clId="{4E649C4E-C243-49D2-962D-D51266D1BD30}" dt="2024-11-12T12:52:10.252" v="855" actId="165"/>
          <ac:spMkLst>
            <pc:docMk/>
            <pc:sldMk cId="3544470895" sldId="266"/>
            <ac:spMk id="77" creationId="{7A432350-9FA3-3639-E42D-A2E61C772F7B}"/>
          </ac:spMkLst>
        </pc:spChg>
        <pc:spChg chg="mod">
          <ac:chgData name="Shivaraju Jayaram" userId="e16426695b5a63c5" providerId="LiveId" clId="{4E649C4E-C243-49D2-962D-D51266D1BD30}" dt="2024-11-12T12:52:10.252" v="855" actId="165"/>
          <ac:spMkLst>
            <pc:docMk/>
            <pc:sldMk cId="3544470895" sldId="266"/>
            <ac:spMk id="78" creationId="{20D5A199-A3BA-572F-DFA4-3F5B1F0A0B43}"/>
          </ac:spMkLst>
        </pc:spChg>
        <pc:spChg chg="mod">
          <ac:chgData name="Shivaraju Jayaram" userId="e16426695b5a63c5" providerId="LiveId" clId="{4E649C4E-C243-49D2-962D-D51266D1BD30}" dt="2024-11-12T12:52:10.252" v="855" actId="165"/>
          <ac:spMkLst>
            <pc:docMk/>
            <pc:sldMk cId="3544470895" sldId="266"/>
            <ac:spMk id="79" creationId="{AF617911-AF43-48AA-DC8F-D444C50D154D}"/>
          </ac:spMkLst>
        </pc:spChg>
        <pc:spChg chg="mod">
          <ac:chgData name="Shivaraju Jayaram" userId="e16426695b5a63c5" providerId="LiveId" clId="{4E649C4E-C243-49D2-962D-D51266D1BD30}" dt="2024-11-12T12:52:10.252" v="855" actId="165"/>
          <ac:spMkLst>
            <pc:docMk/>
            <pc:sldMk cId="3544470895" sldId="266"/>
            <ac:spMk id="80" creationId="{1EF611B9-1AD7-0DF4-C3E6-6D0CD9D96A76}"/>
          </ac:spMkLst>
        </pc:spChg>
        <pc:spChg chg="mod">
          <ac:chgData name="Shivaraju Jayaram" userId="e16426695b5a63c5" providerId="LiveId" clId="{4E649C4E-C243-49D2-962D-D51266D1BD30}" dt="2024-11-12T12:52:10.252" v="855" actId="165"/>
          <ac:spMkLst>
            <pc:docMk/>
            <pc:sldMk cId="3544470895" sldId="266"/>
            <ac:spMk id="81" creationId="{E1D962F4-C4B5-E8D3-EEEC-DE63C8250369}"/>
          </ac:spMkLst>
        </pc:spChg>
        <pc:spChg chg="mod">
          <ac:chgData name="Shivaraju Jayaram" userId="e16426695b5a63c5" providerId="LiveId" clId="{4E649C4E-C243-49D2-962D-D51266D1BD30}" dt="2024-11-12T12:52:10.252" v="855" actId="165"/>
          <ac:spMkLst>
            <pc:docMk/>
            <pc:sldMk cId="3544470895" sldId="266"/>
            <ac:spMk id="83" creationId="{74710F43-E5C1-D262-F57B-AB32E0A29CDE}"/>
          </ac:spMkLst>
        </pc:spChg>
        <pc:spChg chg="mod">
          <ac:chgData name="Shivaraju Jayaram" userId="e16426695b5a63c5" providerId="LiveId" clId="{4E649C4E-C243-49D2-962D-D51266D1BD30}" dt="2024-11-12T12:52:10.252" v="855" actId="165"/>
          <ac:spMkLst>
            <pc:docMk/>
            <pc:sldMk cId="3544470895" sldId="266"/>
            <ac:spMk id="84" creationId="{0F34E53E-8122-D9ED-130B-148D1F91069B}"/>
          </ac:spMkLst>
        </pc:spChg>
        <pc:spChg chg="mod">
          <ac:chgData name="Shivaraju Jayaram" userId="e16426695b5a63c5" providerId="LiveId" clId="{4E649C4E-C243-49D2-962D-D51266D1BD30}" dt="2024-11-12T12:52:10.252" v="855" actId="165"/>
          <ac:spMkLst>
            <pc:docMk/>
            <pc:sldMk cId="3544470895" sldId="266"/>
            <ac:spMk id="85" creationId="{9A7776AA-4426-9159-6974-3479D4F2D58D}"/>
          </ac:spMkLst>
        </pc:spChg>
        <pc:spChg chg="mod">
          <ac:chgData name="Shivaraju Jayaram" userId="e16426695b5a63c5" providerId="LiveId" clId="{4E649C4E-C243-49D2-962D-D51266D1BD30}" dt="2024-11-12T12:52:10.252" v="855" actId="165"/>
          <ac:spMkLst>
            <pc:docMk/>
            <pc:sldMk cId="3544470895" sldId="266"/>
            <ac:spMk id="86" creationId="{05DAF198-2909-0AAF-B05F-65DFEA5585CF}"/>
          </ac:spMkLst>
        </pc:spChg>
        <pc:spChg chg="mod">
          <ac:chgData name="Shivaraju Jayaram" userId="e16426695b5a63c5" providerId="LiveId" clId="{4E649C4E-C243-49D2-962D-D51266D1BD30}" dt="2024-11-12T12:52:10.252" v="855" actId="165"/>
          <ac:spMkLst>
            <pc:docMk/>
            <pc:sldMk cId="3544470895" sldId="266"/>
            <ac:spMk id="87" creationId="{09B6E341-90FC-879B-2202-6504D82E7BFB}"/>
          </ac:spMkLst>
        </pc:spChg>
        <pc:spChg chg="mod">
          <ac:chgData name="Shivaraju Jayaram" userId="e16426695b5a63c5" providerId="LiveId" clId="{4E649C4E-C243-49D2-962D-D51266D1BD30}" dt="2024-11-12T12:52:10.252" v="855" actId="165"/>
          <ac:spMkLst>
            <pc:docMk/>
            <pc:sldMk cId="3544470895" sldId="266"/>
            <ac:spMk id="89" creationId="{AF8C96B5-49A1-4AE2-5E98-7D655419BEF1}"/>
          </ac:spMkLst>
        </pc:spChg>
        <pc:spChg chg="mod">
          <ac:chgData name="Shivaraju Jayaram" userId="e16426695b5a63c5" providerId="LiveId" clId="{4E649C4E-C243-49D2-962D-D51266D1BD30}" dt="2024-11-12T12:52:10.252" v="855" actId="165"/>
          <ac:spMkLst>
            <pc:docMk/>
            <pc:sldMk cId="3544470895" sldId="266"/>
            <ac:spMk id="90" creationId="{58C5193F-A5ED-C80F-478C-608D1D323104}"/>
          </ac:spMkLst>
        </pc:spChg>
        <pc:spChg chg="mod">
          <ac:chgData name="Shivaraju Jayaram" userId="e16426695b5a63c5" providerId="LiveId" clId="{4E649C4E-C243-49D2-962D-D51266D1BD30}" dt="2024-11-12T12:52:10.252" v="855" actId="165"/>
          <ac:spMkLst>
            <pc:docMk/>
            <pc:sldMk cId="3544470895" sldId="266"/>
            <ac:spMk id="91" creationId="{465FA4EF-B603-A45F-72B3-1415B35E37B5}"/>
          </ac:spMkLst>
        </pc:spChg>
        <pc:spChg chg="mod">
          <ac:chgData name="Shivaraju Jayaram" userId="e16426695b5a63c5" providerId="LiveId" clId="{4E649C4E-C243-49D2-962D-D51266D1BD30}" dt="2024-11-12T12:52:10.252" v="855" actId="165"/>
          <ac:spMkLst>
            <pc:docMk/>
            <pc:sldMk cId="3544470895" sldId="266"/>
            <ac:spMk id="92" creationId="{095BB3BF-40EA-252F-848F-8DF449455CEE}"/>
          </ac:spMkLst>
        </pc:spChg>
        <pc:spChg chg="mod">
          <ac:chgData name="Shivaraju Jayaram" userId="e16426695b5a63c5" providerId="LiveId" clId="{4E649C4E-C243-49D2-962D-D51266D1BD30}" dt="2024-11-12T12:52:10.252" v="855" actId="165"/>
          <ac:spMkLst>
            <pc:docMk/>
            <pc:sldMk cId="3544470895" sldId="266"/>
            <ac:spMk id="93" creationId="{C1327856-5BEE-8F4D-3D00-71437489C864}"/>
          </ac:spMkLst>
        </pc:spChg>
        <pc:spChg chg="del mod topLvl">
          <ac:chgData name="Shivaraju Jayaram" userId="e16426695b5a63c5" providerId="LiveId" clId="{4E649C4E-C243-49D2-962D-D51266D1BD30}" dt="2024-11-13T10:17:21.696" v="8650" actId="478"/>
          <ac:spMkLst>
            <pc:docMk/>
            <pc:sldMk cId="3544470895" sldId="266"/>
            <ac:spMk id="95" creationId="{460908F4-3524-D505-9433-9E387602FF49}"/>
          </ac:spMkLst>
        </pc:spChg>
        <pc:spChg chg="del mod topLvl">
          <ac:chgData name="Shivaraju Jayaram" userId="e16426695b5a63c5" providerId="LiveId" clId="{4E649C4E-C243-49D2-962D-D51266D1BD30}" dt="2024-11-13T10:17:21.696" v="8650" actId="478"/>
          <ac:spMkLst>
            <pc:docMk/>
            <pc:sldMk cId="3544470895" sldId="266"/>
            <ac:spMk id="96" creationId="{22AE35F0-C076-C8CB-6277-198AD7742802}"/>
          </ac:spMkLst>
        </pc:spChg>
        <pc:spChg chg="del mod topLvl">
          <ac:chgData name="Shivaraju Jayaram" userId="e16426695b5a63c5" providerId="LiveId" clId="{4E649C4E-C243-49D2-962D-D51266D1BD30}" dt="2024-11-13T10:17:21.696" v="8650" actId="478"/>
          <ac:spMkLst>
            <pc:docMk/>
            <pc:sldMk cId="3544470895" sldId="266"/>
            <ac:spMk id="97" creationId="{407BB85A-1A5E-3305-AC0B-7D8A1DC85F66}"/>
          </ac:spMkLst>
        </pc:spChg>
        <pc:spChg chg="del mod topLvl">
          <ac:chgData name="Shivaraju Jayaram" userId="e16426695b5a63c5" providerId="LiveId" clId="{4E649C4E-C243-49D2-962D-D51266D1BD30}" dt="2024-11-13T10:17:21.696" v="8650" actId="478"/>
          <ac:spMkLst>
            <pc:docMk/>
            <pc:sldMk cId="3544470895" sldId="266"/>
            <ac:spMk id="98" creationId="{39E6B585-2193-62EF-66EB-1A619AD4C72D}"/>
          </ac:spMkLst>
        </pc:spChg>
        <pc:spChg chg="del mod topLvl">
          <ac:chgData name="Shivaraju Jayaram" userId="e16426695b5a63c5" providerId="LiveId" clId="{4E649C4E-C243-49D2-962D-D51266D1BD30}" dt="2024-11-13T10:17:21.696" v="8650" actId="478"/>
          <ac:spMkLst>
            <pc:docMk/>
            <pc:sldMk cId="3544470895" sldId="266"/>
            <ac:spMk id="99" creationId="{C8FC6D47-ABB0-1399-ED4B-8B8B2CC1D5E8}"/>
          </ac:spMkLst>
        </pc:spChg>
        <pc:spChg chg="mod topLvl">
          <ac:chgData name="Shivaraju Jayaram" userId="e16426695b5a63c5" providerId="LiveId" clId="{4E649C4E-C243-49D2-962D-D51266D1BD30}" dt="2024-11-13T10:05:44.207" v="8586" actId="338"/>
          <ac:spMkLst>
            <pc:docMk/>
            <pc:sldMk cId="3544470895" sldId="266"/>
            <ac:spMk id="101" creationId="{19912978-8DA9-4B48-5E3B-B6D273FB7580}"/>
          </ac:spMkLst>
        </pc:spChg>
        <pc:spChg chg="mod topLvl">
          <ac:chgData name="Shivaraju Jayaram" userId="e16426695b5a63c5" providerId="LiveId" clId="{4E649C4E-C243-49D2-962D-D51266D1BD30}" dt="2024-11-13T10:05:44.207" v="8586" actId="338"/>
          <ac:spMkLst>
            <pc:docMk/>
            <pc:sldMk cId="3544470895" sldId="266"/>
            <ac:spMk id="102" creationId="{E3E18576-76D8-755C-CEF5-A72E234472D0}"/>
          </ac:spMkLst>
        </pc:spChg>
        <pc:spChg chg="mod topLvl">
          <ac:chgData name="Shivaraju Jayaram" userId="e16426695b5a63c5" providerId="LiveId" clId="{4E649C4E-C243-49D2-962D-D51266D1BD30}" dt="2024-11-13T10:05:44.207" v="8586" actId="338"/>
          <ac:spMkLst>
            <pc:docMk/>
            <pc:sldMk cId="3544470895" sldId="266"/>
            <ac:spMk id="103" creationId="{D4C631E2-F4F4-A8A4-E6A1-EF67A7BB6665}"/>
          </ac:spMkLst>
        </pc:spChg>
        <pc:spChg chg="mod topLvl">
          <ac:chgData name="Shivaraju Jayaram" userId="e16426695b5a63c5" providerId="LiveId" clId="{4E649C4E-C243-49D2-962D-D51266D1BD30}" dt="2024-11-13T10:05:44.207" v="8586" actId="338"/>
          <ac:spMkLst>
            <pc:docMk/>
            <pc:sldMk cId="3544470895" sldId="266"/>
            <ac:spMk id="104" creationId="{B5879C35-F8B3-066B-65B8-2F4798827B29}"/>
          </ac:spMkLst>
        </pc:spChg>
        <pc:spChg chg="mod">
          <ac:chgData name="Shivaraju Jayaram" userId="e16426695b5a63c5" providerId="LiveId" clId="{4E649C4E-C243-49D2-962D-D51266D1BD30}" dt="2024-11-12T12:52:10.252" v="855" actId="165"/>
          <ac:spMkLst>
            <pc:docMk/>
            <pc:sldMk cId="3544470895" sldId="266"/>
            <ac:spMk id="106" creationId="{F6CE4B48-E7B4-5FFB-4C7A-846062423F55}"/>
          </ac:spMkLst>
        </pc:spChg>
        <pc:spChg chg="mod">
          <ac:chgData name="Shivaraju Jayaram" userId="e16426695b5a63c5" providerId="LiveId" clId="{4E649C4E-C243-49D2-962D-D51266D1BD30}" dt="2024-11-12T12:52:10.252" v="855" actId="165"/>
          <ac:spMkLst>
            <pc:docMk/>
            <pc:sldMk cId="3544470895" sldId="266"/>
            <ac:spMk id="107" creationId="{64E8B95F-DFCB-898B-0B73-FB45FC507867}"/>
          </ac:spMkLst>
        </pc:spChg>
        <pc:spChg chg="mod">
          <ac:chgData name="Shivaraju Jayaram" userId="e16426695b5a63c5" providerId="LiveId" clId="{4E649C4E-C243-49D2-962D-D51266D1BD30}" dt="2024-11-12T12:52:10.252" v="855" actId="165"/>
          <ac:spMkLst>
            <pc:docMk/>
            <pc:sldMk cId="3544470895" sldId="266"/>
            <ac:spMk id="108" creationId="{4F1C651F-3380-C502-3E51-CAB557C037E6}"/>
          </ac:spMkLst>
        </pc:spChg>
        <pc:spChg chg="mod">
          <ac:chgData name="Shivaraju Jayaram" userId="e16426695b5a63c5" providerId="LiveId" clId="{4E649C4E-C243-49D2-962D-D51266D1BD30}" dt="2024-11-12T12:52:10.252" v="855" actId="165"/>
          <ac:spMkLst>
            <pc:docMk/>
            <pc:sldMk cId="3544470895" sldId="266"/>
            <ac:spMk id="109" creationId="{7BF5B333-86BD-2C6B-EFFA-99BB53C0AFC7}"/>
          </ac:spMkLst>
        </pc:spChg>
        <pc:spChg chg="del mod topLvl">
          <ac:chgData name="Shivaraju Jayaram" userId="e16426695b5a63c5" providerId="LiveId" clId="{4E649C4E-C243-49D2-962D-D51266D1BD30}" dt="2024-11-13T10:17:21.696" v="8650" actId="478"/>
          <ac:spMkLst>
            <pc:docMk/>
            <pc:sldMk cId="3544470895" sldId="266"/>
            <ac:spMk id="111" creationId="{7F94B420-DF6D-435C-D133-02422C9E9097}"/>
          </ac:spMkLst>
        </pc:spChg>
        <pc:spChg chg="del mod topLvl">
          <ac:chgData name="Shivaraju Jayaram" userId="e16426695b5a63c5" providerId="LiveId" clId="{4E649C4E-C243-49D2-962D-D51266D1BD30}" dt="2024-11-13T10:17:21.696" v="8650" actId="478"/>
          <ac:spMkLst>
            <pc:docMk/>
            <pc:sldMk cId="3544470895" sldId="266"/>
            <ac:spMk id="112" creationId="{A44094E4-0490-8CAC-F3D6-0B32FF051170}"/>
          </ac:spMkLst>
        </pc:spChg>
        <pc:spChg chg="del mod topLvl">
          <ac:chgData name="Shivaraju Jayaram" userId="e16426695b5a63c5" providerId="LiveId" clId="{4E649C4E-C243-49D2-962D-D51266D1BD30}" dt="2024-11-13T10:17:21.696" v="8650" actId="478"/>
          <ac:spMkLst>
            <pc:docMk/>
            <pc:sldMk cId="3544470895" sldId="266"/>
            <ac:spMk id="113" creationId="{0DCABFDE-6B3A-67B5-16E7-74FCE8FEBF2C}"/>
          </ac:spMkLst>
        </pc:spChg>
        <pc:spChg chg="del mod topLvl">
          <ac:chgData name="Shivaraju Jayaram" userId="e16426695b5a63c5" providerId="LiveId" clId="{4E649C4E-C243-49D2-962D-D51266D1BD30}" dt="2024-11-13T10:17:21.696" v="8650" actId="478"/>
          <ac:spMkLst>
            <pc:docMk/>
            <pc:sldMk cId="3544470895" sldId="266"/>
            <ac:spMk id="114" creationId="{6E522396-1D70-2A92-2AEA-DC043F6C8CC1}"/>
          </ac:spMkLst>
        </pc:spChg>
        <pc:spChg chg="del mod topLvl">
          <ac:chgData name="Shivaraju Jayaram" userId="e16426695b5a63c5" providerId="LiveId" clId="{4E649C4E-C243-49D2-962D-D51266D1BD30}" dt="2024-11-13T10:17:21.696" v="8650" actId="478"/>
          <ac:spMkLst>
            <pc:docMk/>
            <pc:sldMk cId="3544470895" sldId="266"/>
            <ac:spMk id="115" creationId="{BAF87C7E-FD77-87D8-0021-16629D4507E8}"/>
          </ac:spMkLst>
        </pc:spChg>
        <pc:spChg chg="del mod topLvl">
          <ac:chgData name="Shivaraju Jayaram" userId="e16426695b5a63c5" providerId="LiveId" clId="{4E649C4E-C243-49D2-962D-D51266D1BD30}" dt="2024-11-13T10:17:21.696" v="8650" actId="478"/>
          <ac:spMkLst>
            <pc:docMk/>
            <pc:sldMk cId="3544470895" sldId="266"/>
            <ac:spMk id="117" creationId="{94E73C52-60D7-52E9-DC4D-1C1044F4C6FD}"/>
          </ac:spMkLst>
        </pc:spChg>
        <pc:spChg chg="del mod topLvl">
          <ac:chgData name="Shivaraju Jayaram" userId="e16426695b5a63c5" providerId="LiveId" clId="{4E649C4E-C243-49D2-962D-D51266D1BD30}" dt="2024-11-13T10:17:21.696" v="8650" actId="478"/>
          <ac:spMkLst>
            <pc:docMk/>
            <pc:sldMk cId="3544470895" sldId="266"/>
            <ac:spMk id="118" creationId="{37EE6639-D5F0-15DE-2719-033BF718F722}"/>
          </ac:spMkLst>
        </pc:spChg>
        <pc:spChg chg="del mod topLvl">
          <ac:chgData name="Shivaraju Jayaram" userId="e16426695b5a63c5" providerId="LiveId" clId="{4E649C4E-C243-49D2-962D-D51266D1BD30}" dt="2024-11-13T10:17:21.696" v="8650" actId="478"/>
          <ac:spMkLst>
            <pc:docMk/>
            <pc:sldMk cId="3544470895" sldId="266"/>
            <ac:spMk id="119" creationId="{F8E9DF53-9E6B-5E36-947F-B6EE3B780246}"/>
          </ac:spMkLst>
        </pc:spChg>
        <pc:spChg chg="del mod topLvl">
          <ac:chgData name="Shivaraju Jayaram" userId="e16426695b5a63c5" providerId="LiveId" clId="{4E649C4E-C243-49D2-962D-D51266D1BD30}" dt="2024-11-13T10:17:21.696" v="8650" actId="478"/>
          <ac:spMkLst>
            <pc:docMk/>
            <pc:sldMk cId="3544470895" sldId="266"/>
            <ac:spMk id="120" creationId="{9AB5996E-A612-A6E5-EBC4-F42DB013A60D}"/>
          </ac:spMkLst>
        </pc:spChg>
        <pc:spChg chg="del mod topLvl">
          <ac:chgData name="Shivaraju Jayaram" userId="e16426695b5a63c5" providerId="LiveId" clId="{4E649C4E-C243-49D2-962D-D51266D1BD30}" dt="2024-11-13T10:17:21.696" v="8650" actId="478"/>
          <ac:spMkLst>
            <pc:docMk/>
            <pc:sldMk cId="3544470895" sldId="266"/>
            <ac:spMk id="121" creationId="{CEB95E69-05CB-B8D4-BFF6-EBB2AB498B2B}"/>
          </ac:spMkLst>
        </pc:spChg>
        <pc:spChg chg="mod">
          <ac:chgData name="Shivaraju Jayaram" userId="e16426695b5a63c5" providerId="LiveId" clId="{4E649C4E-C243-49D2-962D-D51266D1BD30}" dt="2024-11-12T12:52:10.252" v="855" actId="165"/>
          <ac:spMkLst>
            <pc:docMk/>
            <pc:sldMk cId="3544470895" sldId="266"/>
            <ac:spMk id="123" creationId="{6E27CE98-6FDD-C861-EC0F-02761816FD2B}"/>
          </ac:spMkLst>
        </pc:spChg>
        <pc:spChg chg="mod">
          <ac:chgData name="Shivaraju Jayaram" userId="e16426695b5a63c5" providerId="LiveId" clId="{4E649C4E-C243-49D2-962D-D51266D1BD30}" dt="2024-11-12T12:52:10.252" v="855" actId="165"/>
          <ac:spMkLst>
            <pc:docMk/>
            <pc:sldMk cId="3544470895" sldId="266"/>
            <ac:spMk id="124" creationId="{B1F32606-8A6B-C54A-7462-5E15FE65598F}"/>
          </ac:spMkLst>
        </pc:spChg>
        <pc:spChg chg="mod">
          <ac:chgData name="Shivaraju Jayaram" userId="e16426695b5a63c5" providerId="LiveId" clId="{4E649C4E-C243-49D2-962D-D51266D1BD30}" dt="2024-11-12T12:52:10.252" v="855" actId="165"/>
          <ac:spMkLst>
            <pc:docMk/>
            <pc:sldMk cId="3544470895" sldId="266"/>
            <ac:spMk id="125" creationId="{1A554CC0-2C64-4AF2-A338-34AD2DECD241}"/>
          </ac:spMkLst>
        </pc:spChg>
        <pc:spChg chg="mod">
          <ac:chgData name="Shivaraju Jayaram" userId="e16426695b5a63c5" providerId="LiveId" clId="{4E649C4E-C243-49D2-962D-D51266D1BD30}" dt="2024-11-12T12:52:10.252" v="855" actId="165"/>
          <ac:spMkLst>
            <pc:docMk/>
            <pc:sldMk cId="3544470895" sldId="266"/>
            <ac:spMk id="126" creationId="{15F27D8C-E7D0-7707-A283-B2B2C1D19062}"/>
          </ac:spMkLst>
        </pc:spChg>
        <pc:spChg chg="mod">
          <ac:chgData name="Shivaraju Jayaram" userId="e16426695b5a63c5" providerId="LiveId" clId="{4E649C4E-C243-49D2-962D-D51266D1BD30}" dt="2024-11-12T12:52:10.252" v="855" actId="165"/>
          <ac:spMkLst>
            <pc:docMk/>
            <pc:sldMk cId="3544470895" sldId="266"/>
            <ac:spMk id="127" creationId="{4026EAC1-E948-A66C-7E1A-90D512019AD5}"/>
          </ac:spMkLst>
        </pc:spChg>
        <pc:spChg chg="mod">
          <ac:chgData name="Shivaraju Jayaram" userId="e16426695b5a63c5" providerId="LiveId" clId="{4E649C4E-C243-49D2-962D-D51266D1BD30}" dt="2024-11-13T10:30:21.861" v="8765"/>
          <ac:spMkLst>
            <pc:docMk/>
            <pc:sldMk cId="3544470895" sldId="266"/>
            <ac:spMk id="128" creationId="{5681A57C-5137-28B7-CC50-BF86C1288202}"/>
          </ac:spMkLst>
        </pc:spChg>
        <pc:spChg chg="mod">
          <ac:chgData name="Shivaraju Jayaram" userId="e16426695b5a63c5" providerId="LiveId" clId="{4E649C4E-C243-49D2-962D-D51266D1BD30}" dt="2024-11-13T10:30:21.861" v="8765"/>
          <ac:spMkLst>
            <pc:docMk/>
            <pc:sldMk cId="3544470895" sldId="266"/>
            <ac:spMk id="129" creationId="{24BD05BB-AE89-B37E-91D7-E093E1EE811F}"/>
          </ac:spMkLst>
        </pc:spChg>
        <pc:spChg chg="mod">
          <ac:chgData name="Shivaraju Jayaram" userId="e16426695b5a63c5" providerId="LiveId" clId="{4E649C4E-C243-49D2-962D-D51266D1BD30}" dt="2024-11-13T10:30:21.861" v="8765"/>
          <ac:spMkLst>
            <pc:docMk/>
            <pc:sldMk cId="3544470895" sldId="266"/>
            <ac:spMk id="130" creationId="{804E70BF-4CF0-4BF5-FF0A-152CF7B0369E}"/>
          </ac:spMkLst>
        </pc:spChg>
        <pc:spChg chg="mod">
          <ac:chgData name="Shivaraju Jayaram" userId="e16426695b5a63c5" providerId="LiveId" clId="{4E649C4E-C243-49D2-962D-D51266D1BD30}" dt="2024-11-13T10:30:21.861" v="8765"/>
          <ac:spMkLst>
            <pc:docMk/>
            <pc:sldMk cId="3544470895" sldId="266"/>
            <ac:spMk id="131" creationId="{42937CCA-FE46-1FFC-2C93-46729F8E4ED0}"/>
          </ac:spMkLst>
        </pc:spChg>
        <pc:spChg chg="mod">
          <ac:chgData name="Shivaraju Jayaram" userId="e16426695b5a63c5" providerId="LiveId" clId="{4E649C4E-C243-49D2-962D-D51266D1BD30}" dt="2024-11-13T10:30:21.861" v="8765"/>
          <ac:spMkLst>
            <pc:docMk/>
            <pc:sldMk cId="3544470895" sldId="266"/>
            <ac:spMk id="132" creationId="{12D7AC6B-E35B-1079-D599-58A8798EFED3}"/>
          </ac:spMkLst>
        </pc:spChg>
        <pc:spChg chg="mod">
          <ac:chgData name="Shivaraju Jayaram" userId="e16426695b5a63c5" providerId="LiveId" clId="{4E649C4E-C243-49D2-962D-D51266D1BD30}" dt="2024-11-13T10:30:21.861" v="8765"/>
          <ac:spMkLst>
            <pc:docMk/>
            <pc:sldMk cId="3544470895" sldId="266"/>
            <ac:spMk id="133" creationId="{234B0F77-BE43-E6BC-840F-FF94E5A1C1D8}"/>
          </ac:spMkLst>
        </pc:spChg>
        <pc:spChg chg="mod">
          <ac:chgData name="Shivaraju Jayaram" userId="e16426695b5a63c5" providerId="LiveId" clId="{4E649C4E-C243-49D2-962D-D51266D1BD30}" dt="2024-11-13T10:30:21.861" v="8765"/>
          <ac:spMkLst>
            <pc:docMk/>
            <pc:sldMk cId="3544470895" sldId="266"/>
            <ac:spMk id="134" creationId="{46FD3712-7F9E-8032-12DE-733CC49E1527}"/>
          </ac:spMkLst>
        </pc:spChg>
        <pc:spChg chg="mod">
          <ac:chgData name="Shivaraju Jayaram" userId="e16426695b5a63c5" providerId="LiveId" clId="{4E649C4E-C243-49D2-962D-D51266D1BD30}" dt="2024-11-13T10:30:21.861" v="8765"/>
          <ac:spMkLst>
            <pc:docMk/>
            <pc:sldMk cId="3544470895" sldId="266"/>
            <ac:spMk id="135" creationId="{177111D5-8FF0-F1B3-07AD-8402EDACEA06}"/>
          </ac:spMkLst>
        </pc:spChg>
        <pc:spChg chg="mod">
          <ac:chgData name="Shivaraju Jayaram" userId="e16426695b5a63c5" providerId="LiveId" clId="{4E649C4E-C243-49D2-962D-D51266D1BD30}" dt="2024-11-13T10:30:21.861" v="8765"/>
          <ac:spMkLst>
            <pc:docMk/>
            <pc:sldMk cId="3544470895" sldId="266"/>
            <ac:spMk id="136" creationId="{3DAAA3E8-005F-E442-5A0A-E087EAF740CC}"/>
          </ac:spMkLst>
        </pc:spChg>
        <pc:spChg chg="mod topLvl">
          <ac:chgData name="Shivaraju Jayaram" userId="e16426695b5a63c5" providerId="LiveId" clId="{4E649C4E-C243-49D2-962D-D51266D1BD30}" dt="2024-11-13T11:31:22.839" v="9130" actId="165"/>
          <ac:spMkLst>
            <pc:docMk/>
            <pc:sldMk cId="3544470895" sldId="266"/>
            <ac:spMk id="138" creationId="{DEE61974-B844-74FB-68CB-9A5B195E3E38}"/>
          </ac:spMkLst>
        </pc:spChg>
        <pc:spChg chg="mod">
          <ac:chgData name="Shivaraju Jayaram" userId="e16426695b5a63c5" providerId="LiveId" clId="{4E649C4E-C243-49D2-962D-D51266D1BD30}" dt="2024-11-13T11:31:22.839" v="9130" actId="165"/>
          <ac:spMkLst>
            <pc:docMk/>
            <pc:sldMk cId="3544470895" sldId="266"/>
            <ac:spMk id="149" creationId="{5C5C7BE5-A18A-75A4-FFBE-33F51280A657}"/>
          </ac:spMkLst>
        </pc:spChg>
        <pc:spChg chg="mod">
          <ac:chgData name="Shivaraju Jayaram" userId="e16426695b5a63c5" providerId="LiveId" clId="{4E649C4E-C243-49D2-962D-D51266D1BD30}" dt="2024-11-13T11:31:22.839" v="9130" actId="165"/>
          <ac:spMkLst>
            <pc:docMk/>
            <pc:sldMk cId="3544470895" sldId="266"/>
            <ac:spMk id="150" creationId="{6D48AB6D-5F9C-CF8A-A949-253C8B0D91EC}"/>
          </ac:spMkLst>
        </pc:spChg>
        <pc:spChg chg="mod">
          <ac:chgData name="Shivaraju Jayaram" userId="e16426695b5a63c5" providerId="LiveId" clId="{4E649C4E-C243-49D2-962D-D51266D1BD30}" dt="2024-11-13T11:31:22.839" v="9130" actId="165"/>
          <ac:spMkLst>
            <pc:docMk/>
            <pc:sldMk cId="3544470895" sldId="266"/>
            <ac:spMk id="151" creationId="{B9861673-C2BC-72D8-F719-35CD9D8A3B00}"/>
          </ac:spMkLst>
        </pc:spChg>
        <pc:spChg chg="mod">
          <ac:chgData name="Shivaraju Jayaram" userId="e16426695b5a63c5" providerId="LiveId" clId="{4E649C4E-C243-49D2-962D-D51266D1BD30}" dt="2024-11-13T11:31:22.839" v="9130" actId="165"/>
          <ac:spMkLst>
            <pc:docMk/>
            <pc:sldMk cId="3544470895" sldId="266"/>
            <ac:spMk id="152" creationId="{80F8BF9C-1DBA-35BA-F2AC-807C20D78564}"/>
          </ac:spMkLst>
        </pc:spChg>
        <pc:spChg chg="mod">
          <ac:chgData name="Shivaraju Jayaram" userId="e16426695b5a63c5" providerId="LiveId" clId="{4E649C4E-C243-49D2-962D-D51266D1BD30}" dt="2024-11-13T11:31:22.839" v="9130" actId="165"/>
          <ac:spMkLst>
            <pc:docMk/>
            <pc:sldMk cId="3544470895" sldId="266"/>
            <ac:spMk id="153" creationId="{33655C88-C30F-13D0-110E-BAD9C3062901}"/>
          </ac:spMkLst>
        </pc:spChg>
        <pc:spChg chg="mod">
          <ac:chgData name="Shivaraju Jayaram" userId="e16426695b5a63c5" providerId="LiveId" clId="{4E649C4E-C243-49D2-962D-D51266D1BD30}" dt="2024-11-13T11:31:22.839" v="9130" actId="165"/>
          <ac:spMkLst>
            <pc:docMk/>
            <pc:sldMk cId="3544470895" sldId="266"/>
            <ac:spMk id="154" creationId="{633DAA5A-DEAA-37F0-9B9E-3F67E73A12F8}"/>
          </ac:spMkLst>
        </pc:spChg>
        <pc:spChg chg="mod">
          <ac:chgData name="Shivaraju Jayaram" userId="e16426695b5a63c5" providerId="LiveId" clId="{4E649C4E-C243-49D2-962D-D51266D1BD30}" dt="2024-11-13T11:31:22.839" v="9130" actId="165"/>
          <ac:spMkLst>
            <pc:docMk/>
            <pc:sldMk cId="3544470895" sldId="266"/>
            <ac:spMk id="155" creationId="{0642C689-2A19-C4E3-3157-A535EA6052AD}"/>
          </ac:spMkLst>
        </pc:spChg>
        <pc:spChg chg="mod">
          <ac:chgData name="Shivaraju Jayaram" userId="e16426695b5a63c5" providerId="LiveId" clId="{4E649C4E-C243-49D2-962D-D51266D1BD30}" dt="2024-11-13T11:31:22.839" v="9130" actId="165"/>
          <ac:spMkLst>
            <pc:docMk/>
            <pc:sldMk cId="3544470895" sldId="266"/>
            <ac:spMk id="156" creationId="{BF60F24B-EDB0-F2BD-FDFC-AB8F98FFA810}"/>
          </ac:spMkLst>
        </pc:spChg>
        <pc:spChg chg="mod">
          <ac:chgData name="Shivaraju Jayaram" userId="e16426695b5a63c5" providerId="LiveId" clId="{4E649C4E-C243-49D2-962D-D51266D1BD30}" dt="2024-11-13T11:43:29.936" v="9336" actId="688"/>
          <ac:spMkLst>
            <pc:docMk/>
            <pc:sldMk cId="3544470895" sldId="266"/>
            <ac:spMk id="157" creationId="{9155E64A-21BC-3F3D-6391-FD0C705B4477}"/>
          </ac:spMkLst>
        </pc:spChg>
        <pc:spChg chg="mod">
          <ac:chgData name="Shivaraju Jayaram" userId="e16426695b5a63c5" providerId="LiveId" clId="{4E649C4E-C243-49D2-962D-D51266D1BD30}" dt="2024-11-13T11:43:32.386" v="9337" actId="688"/>
          <ac:spMkLst>
            <pc:docMk/>
            <pc:sldMk cId="3544470895" sldId="266"/>
            <ac:spMk id="158" creationId="{F540F204-0C96-6C09-845E-4F9C37D6DC9A}"/>
          </ac:spMkLst>
        </pc:spChg>
        <pc:spChg chg="mod">
          <ac:chgData name="Shivaraju Jayaram" userId="e16426695b5a63c5" providerId="LiveId" clId="{4E649C4E-C243-49D2-962D-D51266D1BD30}" dt="2024-11-13T11:31:22.839" v="9130" actId="165"/>
          <ac:spMkLst>
            <pc:docMk/>
            <pc:sldMk cId="3544470895" sldId="266"/>
            <ac:spMk id="159" creationId="{B377212B-7B49-EA0C-B78F-93ECF4152B86}"/>
          </ac:spMkLst>
        </pc:spChg>
        <pc:spChg chg="mod">
          <ac:chgData name="Shivaraju Jayaram" userId="e16426695b5a63c5" providerId="LiveId" clId="{4E649C4E-C243-49D2-962D-D51266D1BD30}" dt="2024-11-13T11:31:22.839" v="9130" actId="165"/>
          <ac:spMkLst>
            <pc:docMk/>
            <pc:sldMk cId="3544470895" sldId="266"/>
            <ac:spMk id="160" creationId="{F08AB62F-6C1D-A704-5E94-51B5FD9DB5F9}"/>
          </ac:spMkLst>
        </pc:spChg>
        <pc:spChg chg="mod">
          <ac:chgData name="Shivaraju Jayaram" userId="e16426695b5a63c5" providerId="LiveId" clId="{4E649C4E-C243-49D2-962D-D51266D1BD30}" dt="2024-11-13T11:31:22.839" v="9130" actId="165"/>
          <ac:spMkLst>
            <pc:docMk/>
            <pc:sldMk cId="3544470895" sldId="266"/>
            <ac:spMk id="161" creationId="{3018C274-E433-810D-1E34-C7E083E084EE}"/>
          </ac:spMkLst>
        </pc:spChg>
        <pc:spChg chg="mod">
          <ac:chgData name="Shivaraju Jayaram" userId="e16426695b5a63c5" providerId="LiveId" clId="{4E649C4E-C243-49D2-962D-D51266D1BD30}" dt="2024-11-13T11:43:34.913" v="9338" actId="688"/>
          <ac:spMkLst>
            <pc:docMk/>
            <pc:sldMk cId="3544470895" sldId="266"/>
            <ac:spMk id="162" creationId="{0D729EF3-47F0-5248-72AA-9650164734D3}"/>
          </ac:spMkLst>
        </pc:spChg>
        <pc:spChg chg="mod">
          <ac:chgData name="Shivaraju Jayaram" userId="e16426695b5a63c5" providerId="LiveId" clId="{4E649C4E-C243-49D2-962D-D51266D1BD30}" dt="2024-11-13T11:43:25.014" v="9334" actId="688"/>
          <ac:spMkLst>
            <pc:docMk/>
            <pc:sldMk cId="3544470895" sldId="266"/>
            <ac:spMk id="163" creationId="{50D179D5-3921-305C-E747-70A88E9EC3E6}"/>
          </ac:spMkLst>
        </pc:spChg>
        <pc:spChg chg="mod">
          <ac:chgData name="Shivaraju Jayaram" userId="e16426695b5a63c5" providerId="LiveId" clId="{4E649C4E-C243-49D2-962D-D51266D1BD30}" dt="2024-11-13T11:31:22.839" v="9130" actId="165"/>
          <ac:spMkLst>
            <pc:docMk/>
            <pc:sldMk cId="3544470895" sldId="266"/>
            <ac:spMk id="164" creationId="{EAA18403-00CA-B6C1-95FE-028907DC41F5}"/>
          </ac:spMkLst>
        </pc:spChg>
        <pc:spChg chg="mod">
          <ac:chgData name="Shivaraju Jayaram" userId="e16426695b5a63c5" providerId="LiveId" clId="{4E649C4E-C243-49D2-962D-D51266D1BD30}" dt="2024-11-13T11:31:22.839" v="9130" actId="165"/>
          <ac:spMkLst>
            <pc:docMk/>
            <pc:sldMk cId="3544470895" sldId="266"/>
            <ac:spMk id="165" creationId="{5169DC7F-50C9-E803-3908-3C354F930CAA}"/>
          </ac:spMkLst>
        </pc:spChg>
        <pc:spChg chg="mod">
          <ac:chgData name="Shivaraju Jayaram" userId="e16426695b5a63c5" providerId="LiveId" clId="{4E649C4E-C243-49D2-962D-D51266D1BD30}" dt="2024-11-13T11:31:22.839" v="9130" actId="165"/>
          <ac:spMkLst>
            <pc:docMk/>
            <pc:sldMk cId="3544470895" sldId="266"/>
            <ac:spMk id="166" creationId="{F03D8375-F03B-684B-1282-B60C3437F113}"/>
          </ac:spMkLst>
        </pc:spChg>
        <pc:spChg chg="mod">
          <ac:chgData name="Shivaraju Jayaram" userId="e16426695b5a63c5" providerId="LiveId" clId="{4E649C4E-C243-49D2-962D-D51266D1BD30}" dt="2024-11-13T11:43:27.599" v="9335" actId="688"/>
          <ac:spMkLst>
            <pc:docMk/>
            <pc:sldMk cId="3544470895" sldId="266"/>
            <ac:spMk id="167" creationId="{526AE115-0694-B491-4701-29DECEF8410A}"/>
          </ac:spMkLst>
        </pc:spChg>
        <pc:spChg chg="mod">
          <ac:chgData name="Shivaraju Jayaram" userId="e16426695b5a63c5" providerId="LiveId" clId="{4E649C4E-C243-49D2-962D-D51266D1BD30}" dt="2024-11-13T11:43:20.331" v="9333" actId="688"/>
          <ac:spMkLst>
            <pc:docMk/>
            <pc:sldMk cId="3544470895" sldId="266"/>
            <ac:spMk id="168" creationId="{6ADC9E94-9013-BB62-009F-BCF757303C47}"/>
          </ac:spMkLst>
        </pc:spChg>
        <pc:spChg chg="mod">
          <ac:chgData name="Shivaraju Jayaram" userId="e16426695b5a63c5" providerId="LiveId" clId="{4E649C4E-C243-49D2-962D-D51266D1BD30}" dt="2024-11-13T11:31:22.839" v="9130" actId="165"/>
          <ac:spMkLst>
            <pc:docMk/>
            <pc:sldMk cId="3544470895" sldId="266"/>
            <ac:spMk id="169" creationId="{8099BC26-C6F5-9AC0-F859-9C6117D0290F}"/>
          </ac:spMkLst>
        </pc:spChg>
        <pc:spChg chg="mod">
          <ac:chgData name="Shivaraju Jayaram" userId="e16426695b5a63c5" providerId="LiveId" clId="{4E649C4E-C243-49D2-962D-D51266D1BD30}" dt="2024-11-13T11:31:22.839" v="9130" actId="165"/>
          <ac:spMkLst>
            <pc:docMk/>
            <pc:sldMk cId="3544470895" sldId="266"/>
            <ac:spMk id="170" creationId="{4E9813B6-9741-F46D-C393-7FB13667E176}"/>
          </ac:spMkLst>
        </pc:spChg>
        <pc:spChg chg="mod">
          <ac:chgData name="Shivaraju Jayaram" userId="e16426695b5a63c5" providerId="LiveId" clId="{4E649C4E-C243-49D2-962D-D51266D1BD30}" dt="2024-11-13T11:31:22.839" v="9130" actId="165"/>
          <ac:spMkLst>
            <pc:docMk/>
            <pc:sldMk cId="3544470895" sldId="266"/>
            <ac:spMk id="171" creationId="{3D9CD57E-F130-62C3-249B-932E04D26BB2}"/>
          </ac:spMkLst>
        </pc:spChg>
        <pc:spChg chg="mod">
          <ac:chgData name="Shivaraju Jayaram" userId="e16426695b5a63c5" providerId="LiveId" clId="{4E649C4E-C243-49D2-962D-D51266D1BD30}" dt="2024-11-13T11:43:17.973" v="9332" actId="688"/>
          <ac:spMkLst>
            <pc:docMk/>
            <pc:sldMk cId="3544470895" sldId="266"/>
            <ac:spMk id="172" creationId="{92EA1AE3-47B7-1AA6-FD8E-3FB7FDBAC9B0}"/>
          </ac:spMkLst>
        </pc:spChg>
        <pc:spChg chg="mod">
          <ac:chgData name="Shivaraju Jayaram" userId="e16426695b5a63c5" providerId="LiveId" clId="{4E649C4E-C243-49D2-962D-D51266D1BD30}" dt="2024-11-13T11:43:15.839" v="9331" actId="688"/>
          <ac:spMkLst>
            <pc:docMk/>
            <pc:sldMk cId="3544470895" sldId="266"/>
            <ac:spMk id="173" creationId="{6403BF1E-8646-9CA1-3CAB-8B7F6820FC20}"/>
          </ac:spMkLst>
        </pc:spChg>
        <pc:spChg chg="mod">
          <ac:chgData name="Shivaraju Jayaram" userId="e16426695b5a63c5" providerId="LiveId" clId="{4E649C4E-C243-49D2-962D-D51266D1BD30}" dt="2024-11-13T11:31:22.839" v="9130" actId="165"/>
          <ac:spMkLst>
            <pc:docMk/>
            <pc:sldMk cId="3544470895" sldId="266"/>
            <ac:spMk id="174" creationId="{4CA8D92D-9946-F47E-C524-C01DEF933006}"/>
          </ac:spMkLst>
        </pc:spChg>
        <pc:spChg chg="mod">
          <ac:chgData name="Shivaraju Jayaram" userId="e16426695b5a63c5" providerId="LiveId" clId="{4E649C4E-C243-49D2-962D-D51266D1BD30}" dt="2024-11-13T11:31:22.839" v="9130" actId="165"/>
          <ac:spMkLst>
            <pc:docMk/>
            <pc:sldMk cId="3544470895" sldId="266"/>
            <ac:spMk id="175" creationId="{8AFEE931-1E6D-E1D2-20F5-D0085FA29BF0}"/>
          </ac:spMkLst>
        </pc:spChg>
        <pc:spChg chg="mod">
          <ac:chgData name="Shivaraju Jayaram" userId="e16426695b5a63c5" providerId="LiveId" clId="{4E649C4E-C243-49D2-962D-D51266D1BD30}" dt="2024-11-13T11:31:22.839" v="9130" actId="165"/>
          <ac:spMkLst>
            <pc:docMk/>
            <pc:sldMk cId="3544470895" sldId="266"/>
            <ac:spMk id="176" creationId="{61757D2C-537F-2296-AA1A-B92BFEB11F7C}"/>
          </ac:spMkLst>
        </pc:spChg>
        <pc:spChg chg="mod">
          <ac:chgData name="Shivaraju Jayaram" userId="e16426695b5a63c5" providerId="LiveId" clId="{4E649C4E-C243-49D2-962D-D51266D1BD30}" dt="2024-11-13T11:43:09.617" v="9329" actId="688"/>
          <ac:spMkLst>
            <pc:docMk/>
            <pc:sldMk cId="3544470895" sldId="266"/>
            <ac:spMk id="177" creationId="{0C6A77F2-8A4F-9B30-D519-A2AD34C0298A}"/>
          </ac:spMkLst>
        </pc:spChg>
        <pc:spChg chg="mod">
          <ac:chgData name="Shivaraju Jayaram" userId="e16426695b5a63c5" providerId="LiveId" clId="{4E649C4E-C243-49D2-962D-D51266D1BD30}" dt="2024-11-13T11:43:13.244" v="9330" actId="688"/>
          <ac:spMkLst>
            <pc:docMk/>
            <pc:sldMk cId="3544470895" sldId="266"/>
            <ac:spMk id="178" creationId="{D1A0283D-1C9F-EAAB-783F-A5B321C1C6D4}"/>
          </ac:spMkLst>
        </pc:spChg>
        <pc:spChg chg="mod">
          <ac:chgData name="Shivaraju Jayaram" userId="e16426695b5a63c5" providerId="LiveId" clId="{4E649C4E-C243-49D2-962D-D51266D1BD30}" dt="2024-11-13T11:31:22.839" v="9130" actId="165"/>
          <ac:spMkLst>
            <pc:docMk/>
            <pc:sldMk cId="3544470895" sldId="266"/>
            <ac:spMk id="179" creationId="{BEAB8692-AEF6-BA5D-212E-87C5218625DD}"/>
          </ac:spMkLst>
        </pc:spChg>
        <pc:spChg chg="mod">
          <ac:chgData name="Shivaraju Jayaram" userId="e16426695b5a63c5" providerId="LiveId" clId="{4E649C4E-C243-49D2-962D-D51266D1BD30}" dt="2024-11-13T11:31:22.839" v="9130" actId="165"/>
          <ac:spMkLst>
            <pc:docMk/>
            <pc:sldMk cId="3544470895" sldId="266"/>
            <ac:spMk id="180" creationId="{9B0F4082-9F96-1C69-9EF2-1FA2466D2A3B}"/>
          </ac:spMkLst>
        </pc:spChg>
        <pc:spChg chg="mod">
          <ac:chgData name="Shivaraju Jayaram" userId="e16426695b5a63c5" providerId="LiveId" clId="{4E649C4E-C243-49D2-962D-D51266D1BD30}" dt="2024-11-13T11:31:22.839" v="9130" actId="165"/>
          <ac:spMkLst>
            <pc:docMk/>
            <pc:sldMk cId="3544470895" sldId="266"/>
            <ac:spMk id="181" creationId="{D8CD6E97-255A-304B-CA9D-46EA1E3D7AA3}"/>
          </ac:spMkLst>
        </pc:spChg>
        <pc:spChg chg="mod">
          <ac:chgData name="Shivaraju Jayaram" userId="e16426695b5a63c5" providerId="LiveId" clId="{4E649C4E-C243-49D2-962D-D51266D1BD30}" dt="2024-11-13T11:31:22.839" v="9130" actId="165"/>
          <ac:spMkLst>
            <pc:docMk/>
            <pc:sldMk cId="3544470895" sldId="266"/>
            <ac:spMk id="182" creationId="{E8756F1B-C4CE-226B-3F65-0CB8AC245D66}"/>
          </ac:spMkLst>
        </pc:spChg>
        <pc:spChg chg="mod">
          <ac:chgData name="Shivaraju Jayaram" userId="e16426695b5a63c5" providerId="LiveId" clId="{4E649C4E-C243-49D2-962D-D51266D1BD30}" dt="2024-11-13T11:31:22.839" v="9130" actId="165"/>
          <ac:spMkLst>
            <pc:docMk/>
            <pc:sldMk cId="3544470895" sldId="266"/>
            <ac:spMk id="183" creationId="{35CB8691-B3B8-7FA9-851C-AD1FD2FE22AA}"/>
          </ac:spMkLst>
        </pc:spChg>
        <pc:spChg chg="mod">
          <ac:chgData name="Shivaraju Jayaram" userId="e16426695b5a63c5" providerId="LiveId" clId="{4E649C4E-C243-49D2-962D-D51266D1BD30}" dt="2024-11-13T11:31:22.839" v="9130" actId="165"/>
          <ac:spMkLst>
            <pc:docMk/>
            <pc:sldMk cId="3544470895" sldId="266"/>
            <ac:spMk id="184" creationId="{69AD9C3E-C6F7-B405-D79A-4D4756E5B51D}"/>
          </ac:spMkLst>
        </pc:spChg>
        <pc:spChg chg="mod">
          <ac:chgData name="Shivaraju Jayaram" userId="e16426695b5a63c5" providerId="LiveId" clId="{4E649C4E-C243-49D2-962D-D51266D1BD30}" dt="2024-11-13T11:31:22.839" v="9130" actId="165"/>
          <ac:spMkLst>
            <pc:docMk/>
            <pc:sldMk cId="3544470895" sldId="266"/>
            <ac:spMk id="185" creationId="{77056E0F-D528-2178-D614-BF4410EC8689}"/>
          </ac:spMkLst>
        </pc:spChg>
        <pc:spChg chg="mod">
          <ac:chgData name="Shivaraju Jayaram" userId="e16426695b5a63c5" providerId="LiveId" clId="{4E649C4E-C243-49D2-962D-D51266D1BD30}" dt="2024-11-13T11:31:22.839" v="9130" actId="165"/>
          <ac:spMkLst>
            <pc:docMk/>
            <pc:sldMk cId="3544470895" sldId="266"/>
            <ac:spMk id="186" creationId="{C32E3213-8688-0E1D-2316-52100291ADD5}"/>
          </ac:spMkLst>
        </pc:spChg>
        <pc:spChg chg="mod">
          <ac:chgData name="Shivaraju Jayaram" userId="e16426695b5a63c5" providerId="LiveId" clId="{4E649C4E-C243-49D2-962D-D51266D1BD30}" dt="2024-11-13T11:31:22.839" v="9130" actId="165"/>
          <ac:spMkLst>
            <pc:docMk/>
            <pc:sldMk cId="3544470895" sldId="266"/>
            <ac:spMk id="187" creationId="{2554A477-8345-8472-CF47-74F203055C98}"/>
          </ac:spMkLst>
        </pc:spChg>
        <pc:spChg chg="mod">
          <ac:chgData name="Shivaraju Jayaram" userId="e16426695b5a63c5" providerId="LiveId" clId="{4E649C4E-C243-49D2-962D-D51266D1BD30}" dt="2024-11-13T11:31:22.839" v="9130" actId="165"/>
          <ac:spMkLst>
            <pc:docMk/>
            <pc:sldMk cId="3544470895" sldId="266"/>
            <ac:spMk id="188" creationId="{E5DEBCE5-9476-8941-660A-6E57911157C9}"/>
          </ac:spMkLst>
        </pc:spChg>
        <pc:spChg chg="mod">
          <ac:chgData name="Shivaraju Jayaram" userId="e16426695b5a63c5" providerId="LiveId" clId="{4E649C4E-C243-49D2-962D-D51266D1BD30}" dt="2024-11-13T11:31:22.839" v="9130" actId="165"/>
          <ac:spMkLst>
            <pc:docMk/>
            <pc:sldMk cId="3544470895" sldId="266"/>
            <ac:spMk id="189" creationId="{2A81EC53-E13F-838C-61D9-5C6B216D1FE9}"/>
          </ac:spMkLst>
        </pc:spChg>
        <pc:spChg chg="mod">
          <ac:chgData name="Shivaraju Jayaram" userId="e16426695b5a63c5" providerId="LiveId" clId="{4E649C4E-C243-49D2-962D-D51266D1BD30}" dt="2024-11-13T11:31:22.839" v="9130" actId="165"/>
          <ac:spMkLst>
            <pc:docMk/>
            <pc:sldMk cId="3544470895" sldId="266"/>
            <ac:spMk id="190" creationId="{775C68E7-483A-3591-07A3-B25509940B81}"/>
          </ac:spMkLst>
        </pc:spChg>
        <pc:spChg chg="mod">
          <ac:chgData name="Shivaraju Jayaram" userId="e16426695b5a63c5" providerId="LiveId" clId="{4E649C4E-C243-49D2-962D-D51266D1BD30}" dt="2024-11-13T11:31:22.839" v="9130" actId="165"/>
          <ac:spMkLst>
            <pc:docMk/>
            <pc:sldMk cId="3544470895" sldId="266"/>
            <ac:spMk id="191" creationId="{18C64F7C-206F-62E3-97B5-63A1DA802A7E}"/>
          </ac:spMkLst>
        </pc:spChg>
        <pc:spChg chg="mod">
          <ac:chgData name="Shivaraju Jayaram" userId="e16426695b5a63c5" providerId="LiveId" clId="{4E649C4E-C243-49D2-962D-D51266D1BD30}" dt="2024-11-13T11:31:22.839" v="9130" actId="165"/>
          <ac:spMkLst>
            <pc:docMk/>
            <pc:sldMk cId="3544470895" sldId="266"/>
            <ac:spMk id="192" creationId="{AB692B1A-893F-1675-5B91-BD37F7961A88}"/>
          </ac:spMkLst>
        </pc:spChg>
        <pc:spChg chg="mod">
          <ac:chgData name="Shivaraju Jayaram" userId="e16426695b5a63c5" providerId="LiveId" clId="{4E649C4E-C243-49D2-962D-D51266D1BD30}" dt="2024-11-13T11:31:22.839" v="9130" actId="165"/>
          <ac:spMkLst>
            <pc:docMk/>
            <pc:sldMk cId="3544470895" sldId="266"/>
            <ac:spMk id="193" creationId="{CFA1A93A-266C-5870-71A4-9D0D50B125B1}"/>
          </ac:spMkLst>
        </pc:spChg>
        <pc:spChg chg="mod">
          <ac:chgData name="Shivaraju Jayaram" userId="e16426695b5a63c5" providerId="LiveId" clId="{4E649C4E-C243-49D2-962D-D51266D1BD30}" dt="2024-11-13T11:31:22.839" v="9130" actId="165"/>
          <ac:spMkLst>
            <pc:docMk/>
            <pc:sldMk cId="3544470895" sldId="266"/>
            <ac:spMk id="194" creationId="{86EC8E96-84B1-FBD3-0CC5-984D16F8BC0E}"/>
          </ac:spMkLst>
        </pc:spChg>
        <pc:spChg chg="mod">
          <ac:chgData name="Shivaraju Jayaram" userId="e16426695b5a63c5" providerId="LiveId" clId="{4E649C4E-C243-49D2-962D-D51266D1BD30}" dt="2024-11-13T11:31:22.839" v="9130" actId="165"/>
          <ac:spMkLst>
            <pc:docMk/>
            <pc:sldMk cId="3544470895" sldId="266"/>
            <ac:spMk id="195" creationId="{B60DD667-CB77-8F96-8064-D4FA529F0E84}"/>
          </ac:spMkLst>
        </pc:spChg>
        <pc:spChg chg="mod">
          <ac:chgData name="Shivaraju Jayaram" userId="e16426695b5a63c5" providerId="LiveId" clId="{4E649C4E-C243-49D2-962D-D51266D1BD30}" dt="2024-11-13T11:31:22.839" v="9130" actId="165"/>
          <ac:spMkLst>
            <pc:docMk/>
            <pc:sldMk cId="3544470895" sldId="266"/>
            <ac:spMk id="196" creationId="{E53CBE06-D9B5-C52A-E8C2-677CB8645997}"/>
          </ac:spMkLst>
        </pc:spChg>
        <pc:spChg chg="mod">
          <ac:chgData name="Shivaraju Jayaram" userId="e16426695b5a63c5" providerId="LiveId" clId="{4E649C4E-C243-49D2-962D-D51266D1BD30}" dt="2024-11-13T11:31:22.839" v="9130" actId="165"/>
          <ac:spMkLst>
            <pc:docMk/>
            <pc:sldMk cId="3544470895" sldId="266"/>
            <ac:spMk id="197" creationId="{5F1F1476-D472-F0C0-4348-133FFC4FBEC0}"/>
          </ac:spMkLst>
        </pc:spChg>
        <pc:spChg chg="mod">
          <ac:chgData name="Shivaraju Jayaram" userId="e16426695b5a63c5" providerId="LiveId" clId="{4E649C4E-C243-49D2-962D-D51266D1BD30}" dt="2024-11-13T11:31:22.839" v="9130" actId="165"/>
          <ac:spMkLst>
            <pc:docMk/>
            <pc:sldMk cId="3544470895" sldId="266"/>
            <ac:spMk id="198" creationId="{27934D33-0569-8A60-70CC-37BCDD96AD26}"/>
          </ac:spMkLst>
        </pc:spChg>
        <pc:grpChg chg="add del mod">
          <ac:chgData name="Shivaraju Jayaram" userId="e16426695b5a63c5" providerId="LiveId" clId="{4E649C4E-C243-49D2-962D-D51266D1BD30}" dt="2024-11-13T10:17:21.696" v="8650" actId="478"/>
          <ac:grpSpMkLst>
            <pc:docMk/>
            <pc:sldMk cId="3544470895" sldId="266"/>
            <ac:grpSpMk id="2" creationId="{1A1A3FF2-55AD-13F3-DC5A-5DE9DE7E9D2D}"/>
          </ac:grpSpMkLst>
        </pc:grpChg>
        <pc:grpChg chg="add del mod">
          <ac:chgData name="Shivaraju Jayaram" userId="e16426695b5a63c5" providerId="LiveId" clId="{4E649C4E-C243-49D2-962D-D51266D1BD30}" dt="2024-11-13T10:05:27.247" v="8585" actId="165"/>
          <ac:grpSpMkLst>
            <pc:docMk/>
            <pc:sldMk cId="3544470895" sldId="266"/>
            <ac:grpSpMk id="5" creationId="{727E699D-A6BE-A582-4D8B-DA8B0552D87A}"/>
          </ac:grpSpMkLst>
        </pc:grpChg>
        <pc:grpChg chg="add del mod">
          <ac:chgData name="Shivaraju Jayaram" userId="e16426695b5a63c5" providerId="LiveId" clId="{4E649C4E-C243-49D2-962D-D51266D1BD30}" dt="2024-11-13T10:17:21.696" v="8650" actId="478"/>
          <ac:grpSpMkLst>
            <pc:docMk/>
            <pc:sldMk cId="3544470895" sldId="266"/>
            <ac:grpSpMk id="6" creationId="{900A8E67-155D-82BC-ED15-ABC1F8901E07}"/>
          </ac:grpSpMkLst>
        </pc:grpChg>
        <pc:grpChg chg="add mod">
          <ac:chgData name="Shivaraju Jayaram" userId="e16426695b5a63c5" providerId="LiveId" clId="{4E649C4E-C243-49D2-962D-D51266D1BD30}" dt="2024-11-13T10:30:21.861" v="8765"/>
          <ac:grpSpMkLst>
            <pc:docMk/>
            <pc:sldMk cId="3544470895" sldId="266"/>
            <ac:grpSpMk id="7" creationId="{116BEC04-565C-2115-3AE9-D2D5E2144FF9}"/>
          </ac:grpSpMkLst>
        </pc:grpChg>
        <pc:grpChg chg="mod">
          <ac:chgData name="Shivaraju Jayaram" userId="e16426695b5a63c5" providerId="LiveId" clId="{4E649C4E-C243-49D2-962D-D51266D1BD30}" dt="2024-11-13T10:30:21.861" v="8765"/>
          <ac:grpSpMkLst>
            <pc:docMk/>
            <pc:sldMk cId="3544470895" sldId="266"/>
            <ac:grpSpMk id="10" creationId="{7A56B203-CE0B-6573-2D01-A0518C6C80CD}"/>
          </ac:grpSpMkLst>
        </pc:grpChg>
        <pc:grpChg chg="mod">
          <ac:chgData name="Shivaraju Jayaram" userId="e16426695b5a63c5" providerId="LiveId" clId="{4E649C4E-C243-49D2-962D-D51266D1BD30}" dt="2024-11-13T10:30:21.861" v="8765"/>
          <ac:grpSpMkLst>
            <pc:docMk/>
            <pc:sldMk cId="3544470895" sldId="266"/>
            <ac:grpSpMk id="16" creationId="{751ADAA9-83E5-3BE7-BEB4-123D8878E17D}"/>
          </ac:grpSpMkLst>
        </pc:grpChg>
        <pc:grpChg chg="mod">
          <ac:chgData name="Shivaraju Jayaram" userId="e16426695b5a63c5" providerId="LiveId" clId="{4E649C4E-C243-49D2-962D-D51266D1BD30}" dt="2024-11-13T10:30:21.861" v="8765"/>
          <ac:grpSpMkLst>
            <pc:docMk/>
            <pc:sldMk cId="3544470895" sldId="266"/>
            <ac:grpSpMk id="17" creationId="{80C132F0-F11A-B2DB-E54F-6509CEEC5EFC}"/>
          </ac:grpSpMkLst>
        </pc:grpChg>
        <pc:grpChg chg="mod">
          <ac:chgData name="Shivaraju Jayaram" userId="e16426695b5a63c5" providerId="LiveId" clId="{4E649C4E-C243-49D2-962D-D51266D1BD30}" dt="2024-11-13T10:30:21.861" v="8765"/>
          <ac:grpSpMkLst>
            <pc:docMk/>
            <pc:sldMk cId="3544470895" sldId="266"/>
            <ac:grpSpMk id="18" creationId="{E212DFC9-CDF4-1240-3735-E7D3116E9926}"/>
          </ac:grpSpMkLst>
        </pc:grpChg>
        <pc:grpChg chg="mod">
          <ac:chgData name="Shivaraju Jayaram" userId="e16426695b5a63c5" providerId="LiveId" clId="{4E649C4E-C243-49D2-962D-D51266D1BD30}" dt="2024-11-13T10:30:21.861" v="8765"/>
          <ac:grpSpMkLst>
            <pc:docMk/>
            <pc:sldMk cId="3544470895" sldId="266"/>
            <ac:grpSpMk id="19" creationId="{BF13F910-8C97-C9CE-C8C6-CE09174906C2}"/>
          </ac:grpSpMkLst>
        </pc:grpChg>
        <pc:grpChg chg="mod">
          <ac:chgData name="Shivaraju Jayaram" userId="e16426695b5a63c5" providerId="LiveId" clId="{4E649C4E-C243-49D2-962D-D51266D1BD30}" dt="2024-11-13T10:30:21.861" v="8765"/>
          <ac:grpSpMkLst>
            <pc:docMk/>
            <pc:sldMk cId="3544470895" sldId="266"/>
            <ac:grpSpMk id="20" creationId="{C392C79B-0C65-6607-5859-456D0D88219C}"/>
          </ac:grpSpMkLst>
        </pc:grpChg>
        <pc:grpChg chg="mod">
          <ac:chgData name="Shivaraju Jayaram" userId="e16426695b5a63c5" providerId="LiveId" clId="{4E649C4E-C243-49D2-962D-D51266D1BD30}" dt="2024-11-13T10:30:21.861" v="8765"/>
          <ac:grpSpMkLst>
            <pc:docMk/>
            <pc:sldMk cId="3544470895" sldId="266"/>
            <ac:grpSpMk id="21" creationId="{38409E9A-3B12-1318-E115-5BDC13BABE16}"/>
          </ac:grpSpMkLst>
        </pc:grpChg>
        <pc:grpChg chg="mod">
          <ac:chgData name="Shivaraju Jayaram" userId="e16426695b5a63c5" providerId="LiveId" clId="{4E649C4E-C243-49D2-962D-D51266D1BD30}" dt="2024-11-13T10:30:21.861" v="8765"/>
          <ac:grpSpMkLst>
            <pc:docMk/>
            <pc:sldMk cId="3544470895" sldId="266"/>
            <ac:grpSpMk id="22" creationId="{2010B974-D749-F570-0A6B-14FD9EA40044}"/>
          </ac:grpSpMkLst>
        </pc:grpChg>
        <pc:grpChg chg="mod">
          <ac:chgData name="Shivaraju Jayaram" userId="e16426695b5a63c5" providerId="LiveId" clId="{4E649C4E-C243-49D2-962D-D51266D1BD30}" dt="2024-11-13T10:30:21.861" v="8765"/>
          <ac:grpSpMkLst>
            <pc:docMk/>
            <pc:sldMk cId="3544470895" sldId="266"/>
            <ac:grpSpMk id="23" creationId="{E139E452-AEF9-0C06-228A-C38BEE2032E6}"/>
          </ac:grpSpMkLst>
        </pc:grpChg>
        <pc:grpChg chg="mod">
          <ac:chgData name="Shivaraju Jayaram" userId="e16426695b5a63c5" providerId="LiveId" clId="{4E649C4E-C243-49D2-962D-D51266D1BD30}" dt="2024-11-13T10:30:21.861" v="8765"/>
          <ac:grpSpMkLst>
            <pc:docMk/>
            <pc:sldMk cId="3544470895" sldId="266"/>
            <ac:grpSpMk id="24" creationId="{B2F5AD74-7493-5308-FDBE-D8626F6031D5}"/>
          </ac:grpSpMkLst>
        </pc:grpChg>
        <pc:grpChg chg="del mod topLvl">
          <ac:chgData name="Shivaraju Jayaram" userId="e16426695b5a63c5" providerId="LiveId" clId="{4E649C4E-C243-49D2-962D-D51266D1BD30}" dt="2024-11-13T10:17:21.696" v="8650" actId="478"/>
          <ac:grpSpMkLst>
            <pc:docMk/>
            <pc:sldMk cId="3544470895" sldId="266"/>
            <ac:grpSpMk id="70" creationId="{0985E1EE-A7E0-62CE-FEAE-79142A6959DF}"/>
          </ac:grpSpMkLst>
        </pc:grpChg>
        <pc:grpChg chg="del mod topLvl">
          <ac:chgData name="Shivaraju Jayaram" userId="e16426695b5a63c5" providerId="LiveId" clId="{4E649C4E-C243-49D2-962D-D51266D1BD30}" dt="2024-11-13T10:17:25.760" v="8652" actId="478"/>
          <ac:grpSpMkLst>
            <pc:docMk/>
            <pc:sldMk cId="3544470895" sldId="266"/>
            <ac:grpSpMk id="76" creationId="{483B8432-6A82-6D39-EAC5-CB22A9E0E3FE}"/>
          </ac:grpSpMkLst>
        </pc:grpChg>
        <pc:grpChg chg="del mod topLvl">
          <ac:chgData name="Shivaraju Jayaram" userId="e16426695b5a63c5" providerId="LiveId" clId="{4E649C4E-C243-49D2-962D-D51266D1BD30}" dt="2024-11-13T10:17:21.696" v="8650" actId="478"/>
          <ac:grpSpMkLst>
            <pc:docMk/>
            <pc:sldMk cId="3544470895" sldId="266"/>
            <ac:grpSpMk id="82" creationId="{90ABBB50-8BBA-F260-F42B-B2F588959B25}"/>
          </ac:grpSpMkLst>
        </pc:grpChg>
        <pc:grpChg chg="del mod topLvl">
          <ac:chgData name="Shivaraju Jayaram" userId="e16426695b5a63c5" providerId="LiveId" clId="{4E649C4E-C243-49D2-962D-D51266D1BD30}" dt="2024-11-13T10:17:21.696" v="8650" actId="478"/>
          <ac:grpSpMkLst>
            <pc:docMk/>
            <pc:sldMk cId="3544470895" sldId="266"/>
            <ac:grpSpMk id="88" creationId="{61E87B30-0FFF-1655-CB7B-722B0B351085}"/>
          </ac:grpSpMkLst>
        </pc:grpChg>
        <pc:grpChg chg="del mod topLvl">
          <ac:chgData name="Shivaraju Jayaram" userId="e16426695b5a63c5" providerId="LiveId" clId="{4E649C4E-C243-49D2-962D-D51266D1BD30}" dt="2024-11-13T10:02:57.138" v="8569" actId="165"/>
          <ac:grpSpMkLst>
            <pc:docMk/>
            <pc:sldMk cId="3544470895" sldId="266"/>
            <ac:grpSpMk id="94" creationId="{4AA2E9BD-6E66-C8B6-0187-BCD132355A6E}"/>
          </ac:grpSpMkLst>
        </pc:grpChg>
        <pc:grpChg chg="del mod topLvl">
          <ac:chgData name="Shivaraju Jayaram" userId="e16426695b5a63c5" providerId="LiveId" clId="{4E649C4E-C243-49D2-962D-D51266D1BD30}" dt="2024-11-13T10:02:52.726" v="8568" actId="165"/>
          <ac:grpSpMkLst>
            <pc:docMk/>
            <pc:sldMk cId="3544470895" sldId="266"/>
            <ac:grpSpMk id="100" creationId="{A3BCB01F-CDBA-5A9F-895F-7E3F559D6F43}"/>
          </ac:grpSpMkLst>
        </pc:grpChg>
        <pc:grpChg chg="mod topLvl">
          <ac:chgData name="Shivaraju Jayaram" userId="e16426695b5a63c5" providerId="LiveId" clId="{4E649C4E-C243-49D2-962D-D51266D1BD30}" dt="2024-11-12T12:52:17" v="856" actId="164"/>
          <ac:grpSpMkLst>
            <pc:docMk/>
            <pc:sldMk cId="3544470895" sldId="266"/>
            <ac:grpSpMk id="105" creationId="{4B822E59-95F7-F1BF-1D72-EBCF5726C271}"/>
          </ac:grpSpMkLst>
        </pc:grpChg>
        <pc:grpChg chg="del mod topLvl">
          <ac:chgData name="Shivaraju Jayaram" userId="e16426695b5a63c5" providerId="LiveId" clId="{4E649C4E-C243-49D2-962D-D51266D1BD30}" dt="2024-11-13T10:03:10.056" v="8571" actId="165"/>
          <ac:grpSpMkLst>
            <pc:docMk/>
            <pc:sldMk cId="3544470895" sldId="266"/>
            <ac:grpSpMk id="110" creationId="{55CBA168-D96F-E308-5758-F5C24AD38E52}"/>
          </ac:grpSpMkLst>
        </pc:grpChg>
        <pc:grpChg chg="del mod topLvl">
          <ac:chgData name="Shivaraju Jayaram" userId="e16426695b5a63c5" providerId="LiveId" clId="{4E649C4E-C243-49D2-962D-D51266D1BD30}" dt="2024-11-13T10:03:13.116" v="8572" actId="165"/>
          <ac:grpSpMkLst>
            <pc:docMk/>
            <pc:sldMk cId="3544470895" sldId="266"/>
            <ac:grpSpMk id="116" creationId="{301C1B78-BB8F-1D28-F1EA-93A8446A015A}"/>
          </ac:grpSpMkLst>
        </pc:grpChg>
        <pc:grpChg chg="del mod topLvl">
          <ac:chgData name="Shivaraju Jayaram" userId="e16426695b5a63c5" providerId="LiveId" clId="{4E649C4E-C243-49D2-962D-D51266D1BD30}" dt="2024-11-13T10:17:21.696" v="8650" actId="478"/>
          <ac:grpSpMkLst>
            <pc:docMk/>
            <pc:sldMk cId="3544470895" sldId="266"/>
            <ac:grpSpMk id="122" creationId="{1F0CC1AE-8941-BAF3-436F-73DA1BB0F443}"/>
          </ac:grpSpMkLst>
        </pc:grpChg>
        <pc:grpChg chg="del mod">
          <ac:chgData name="Shivaraju Jayaram" userId="e16426695b5a63c5" providerId="LiveId" clId="{4E649C4E-C243-49D2-962D-D51266D1BD30}" dt="2024-11-12T12:52:10.252" v="855" actId="165"/>
          <ac:grpSpMkLst>
            <pc:docMk/>
            <pc:sldMk cId="3544470895" sldId="266"/>
            <ac:grpSpMk id="128" creationId="{4B064B6B-8B9C-6DA7-094C-1005C7058315}"/>
          </ac:grpSpMkLst>
        </pc:grpChg>
        <pc:grpChg chg="add del mod">
          <ac:chgData name="Shivaraju Jayaram" userId="e16426695b5a63c5" providerId="LiveId" clId="{4E649C4E-C243-49D2-962D-D51266D1BD30}" dt="2024-11-13T11:31:22.839" v="9130" actId="165"/>
          <ac:grpSpMkLst>
            <pc:docMk/>
            <pc:sldMk cId="3544470895" sldId="266"/>
            <ac:grpSpMk id="137" creationId="{B72CD697-315A-5428-33FB-3C22141F29F6}"/>
          </ac:grpSpMkLst>
        </pc:grpChg>
        <pc:grpChg chg="mod topLvl">
          <ac:chgData name="Shivaraju Jayaram" userId="e16426695b5a63c5" providerId="LiveId" clId="{4E649C4E-C243-49D2-962D-D51266D1BD30}" dt="2024-11-13T11:31:22.839" v="9130" actId="165"/>
          <ac:grpSpMkLst>
            <pc:docMk/>
            <pc:sldMk cId="3544470895" sldId="266"/>
            <ac:grpSpMk id="139" creationId="{BFFA7FBC-17CF-58D5-F604-0F08ADB7C572}"/>
          </ac:grpSpMkLst>
        </pc:grpChg>
        <pc:grpChg chg="mod topLvl">
          <ac:chgData name="Shivaraju Jayaram" userId="e16426695b5a63c5" providerId="LiveId" clId="{4E649C4E-C243-49D2-962D-D51266D1BD30}" dt="2024-11-13T11:31:22.839" v="9130" actId="165"/>
          <ac:grpSpMkLst>
            <pc:docMk/>
            <pc:sldMk cId="3544470895" sldId="266"/>
            <ac:grpSpMk id="140" creationId="{33C618D3-B691-013F-0767-BD5FCEB68ABB}"/>
          </ac:grpSpMkLst>
        </pc:grpChg>
        <pc:grpChg chg="mod topLvl">
          <ac:chgData name="Shivaraju Jayaram" userId="e16426695b5a63c5" providerId="LiveId" clId="{4E649C4E-C243-49D2-962D-D51266D1BD30}" dt="2024-11-13T11:31:22.839" v="9130" actId="165"/>
          <ac:grpSpMkLst>
            <pc:docMk/>
            <pc:sldMk cId="3544470895" sldId="266"/>
            <ac:grpSpMk id="141" creationId="{1AC782BD-E32D-91BA-CC79-133139FA98A7}"/>
          </ac:grpSpMkLst>
        </pc:grpChg>
        <pc:grpChg chg="mod topLvl">
          <ac:chgData name="Shivaraju Jayaram" userId="e16426695b5a63c5" providerId="LiveId" clId="{4E649C4E-C243-49D2-962D-D51266D1BD30}" dt="2024-11-13T11:31:22.839" v="9130" actId="165"/>
          <ac:grpSpMkLst>
            <pc:docMk/>
            <pc:sldMk cId="3544470895" sldId="266"/>
            <ac:grpSpMk id="142" creationId="{CE4835C3-0D62-C022-F996-39FD04798B4B}"/>
          </ac:grpSpMkLst>
        </pc:grpChg>
        <pc:grpChg chg="mod topLvl">
          <ac:chgData name="Shivaraju Jayaram" userId="e16426695b5a63c5" providerId="LiveId" clId="{4E649C4E-C243-49D2-962D-D51266D1BD30}" dt="2024-11-13T11:31:22.839" v="9130" actId="165"/>
          <ac:grpSpMkLst>
            <pc:docMk/>
            <pc:sldMk cId="3544470895" sldId="266"/>
            <ac:grpSpMk id="143" creationId="{9EFC8EF6-CC52-6388-DC23-8FBF443FBD24}"/>
          </ac:grpSpMkLst>
        </pc:grpChg>
        <pc:grpChg chg="mod topLvl">
          <ac:chgData name="Shivaraju Jayaram" userId="e16426695b5a63c5" providerId="LiveId" clId="{4E649C4E-C243-49D2-962D-D51266D1BD30}" dt="2024-11-13T11:31:22.839" v="9130" actId="165"/>
          <ac:grpSpMkLst>
            <pc:docMk/>
            <pc:sldMk cId="3544470895" sldId="266"/>
            <ac:grpSpMk id="144" creationId="{CECD142F-78CB-DBDB-CE41-DBFAE5094660}"/>
          </ac:grpSpMkLst>
        </pc:grpChg>
        <pc:grpChg chg="mod topLvl">
          <ac:chgData name="Shivaraju Jayaram" userId="e16426695b5a63c5" providerId="LiveId" clId="{4E649C4E-C243-49D2-962D-D51266D1BD30}" dt="2024-11-13T11:31:43.897" v="9157" actId="14861"/>
          <ac:grpSpMkLst>
            <pc:docMk/>
            <pc:sldMk cId="3544470895" sldId="266"/>
            <ac:grpSpMk id="145" creationId="{90C1DDEF-29C6-148A-8B4F-D03744CEC18B}"/>
          </ac:grpSpMkLst>
        </pc:grpChg>
        <pc:grpChg chg="mod topLvl">
          <ac:chgData name="Shivaraju Jayaram" userId="e16426695b5a63c5" providerId="LiveId" clId="{4E649C4E-C243-49D2-962D-D51266D1BD30}" dt="2024-11-13T11:31:22.839" v="9130" actId="165"/>
          <ac:grpSpMkLst>
            <pc:docMk/>
            <pc:sldMk cId="3544470895" sldId="266"/>
            <ac:grpSpMk id="146" creationId="{1F6212BE-B6B1-7FA2-FE8D-550FD206E4B4}"/>
          </ac:grpSpMkLst>
        </pc:grpChg>
        <pc:grpChg chg="mod topLvl">
          <ac:chgData name="Shivaraju Jayaram" userId="e16426695b5a63c5" providerId="LiveId" clId="{4E649C4E-C243-49D2-962D-D51266D1BD30}" dt="2024-11-13T11:31:22.839" v="9130" actId="165"/>
          <ac:grpSpMkLst>
            <pc:docMk/>
            <pc:sldMk cId="3544470895" sldId="266"/>
            <ac:grpSpMk id="147" creationId="{86FBA207-5FF3-DB33-2080-3E0FCFAD9C7B}"/>
          </ac:grpSpMkLst>
        </pc:grpChg>
        <pc:grpChg chg="mod topLvl">
          <ac:chgData name="Shivaraju Jayaram" userId="e16426695b5a63c5" providerId="LiveId" clId="{4E649C4E-C243-49D2-962D-D51266D1BD30}" dt="2024-11-13T11:31:22.839" v="9130" actId="165"/>
          <ac:grpSpMkLst>
            <pc:docMk/>
            <pc:sldMk cId="3544470895" sldId="266"/>
            <ac:grpSpMk id="148" creationId="{73BC9877-4678-5A46-AA46-966E16F30042}"/>
          </ac:grpSpMkLst>
        </pc:grpChg>
        <pc:picChg chg="add del mod">
          <ac:chgData name="Shivaraju Jayaram" userId="e16426695b5a63c5" providerId="LiveId" clId="{4E649C4E-C243-49D2-962D-D51266D1BD30}" dt="2024-11-13T10:17:21.696" v="8650" actId="478"/>
          <ac:picMkLst>
            <pc:docMk/>
            <pc:sldMk cId="3544470895" sldId="266"/>
            <ac:picMk id="3" creationId="{FEEDA462-994B-F3B6-6500-4441CC206F3B}"/>
          </ac:picMkLst>
        </pc:picChg>
        <pc:picChg chg="add mod">
          <ac:chgData name="Shivaraju Jayaram" userId="e16426695b5a63c5" providerId="LiveId" clId="{4E649C4E-C243-49D2-962D-D51266D1BD30}" dt="2024-11-12T14:50:20.957" v="1610" actId="14100"/>
          <ac:picMkLst>
            <pc:docMk/>
            <pc:sldMk cId="3544470895" sldId="266"/>
            <ac:picMk id="9" creationId="{0975E216-6A54-E3BB-85F9-6AF744CFD50B}"/>
          </ac:picMkLst>
        </pc:picChg>
        <pc:picChg chg="add mod">
          <ac:chgData name="Shivaraju Jayaram" userId="e16426695b5a63c5" providerId="LiveId" clId="{4E649C4E-C243-49D2-962D-D51266D1BD30}" dt="2024-11-12T14:45:00.103" v="1587" actId="14100"/>
          <ac:picMkLst>
            <pc:docMk/>
            <pc:sldMk cId="3544470895" sldId="266"/>
            <ac:picMk id="11" creationId="{002AAC26-B5F2-4F36-0945-DE0144121C85}"/>
          </ac:picMkLst>
        </pc:picChg>
        <pc:picChg chg="mod">
          <ac:chgData name="Shivaraju Jayaram" userId="e16426695b5a63c5" providerId="LiveId" clId="{4E649C4E-C243-49D2-962D-D51266D1BD30}" dt="2024-11-13T10:30:21.861" v="8765"/>
          <ac:picMkLst>
            <pc:docMk/>
            <pc:sldMk cId="3544470895" sldId="266"/>
            <ac:picMk id="25" creationId="{3975D63C-51C2-118F-4F2A-C0ACC545FDAD}"/>
          </ac:picMkLst>
        </pc:picChg>
        <pc:picChg chg="add mod">
          <ac:chgData name="Shivaraju Jayaram" userId="e16426695b5a63c5" providerId="LiveId" clId="{4E649C4E-C243-49D2-962D-D51266D1BD30}" dt="2024-11-13T10:34:13.193" v="8806"/>
          <ac:picMkLst>
            <pc:docMk/>
            <pc:sldMk cId="3544470895" sldId="266"/>
            <ac:picMk id="199" creationId="{D41E9587-2CFD-6BA4-4727-F58C434E4A93}"/>
          </ac:picMkLst>
        </pc:picChg>
      </pc:sldChg>
      <pc:sldChg chg="add del">
        <pc:chgData name="Shivaraju Jayaram" userId="e16426695b5a63c5" providerId="LiveId" clId="{4E649C4E-C243-49D2-962D-D51266D1BD30}" dt="2024-11-12T12:39:05.407" v="706" actId="2890"/>
        <pc:sldMkLst>
          <pc:docMk/>
          <pc:sldMk cId="1360720536" sldId="267"/>
        </pc:sldMkLst>
      </pc:sldChg>
      <pc:sldChg chg="addSp delSp modSp add mod ord modTransition">
        <pc:chgData name="Shivaraju Jayaram" userId="e16426695b5a63c5" providerId="LiveId" clId="{4E649C4E-C243-49D2-962D-D51266D1BD30}" dt="2024-11-13T12:06:14.047" v="9497"/>
        <pc:sldMkLst>
          <pc:docMk/>
          <pc:sldMk cId="2507055786" sldId="267"/>
        </pc:sldMkLst>
        <pc:spChg chg="add del mod">
          <ac:chgData name="Shivaraju Jayaram" userId="e16426695b5a63c5" providerId="LiveId" clId="{4E649C4E-C243-49D2-962D-D51266D1BD30}" dt="2024-11-12T14:49:38.324" v="1601" actId="478"/>
          <ac:spMkLst>
            <pc:docMk/>
            <pc:sldMk cId="2507055786" sldId="267"/>
            <ac:spMk id="3" creationId="{54683D68-6E03-F2EC-D1D5-10815C493762}"/>
          </ac:spMkLst>
        </pc:spChg>
        <pc:spChg chg="mod">
          <ac:chgData name="Shivaraju Jayaram" userId="e16426695b5a63c5" providerId="LiveId" clId="{4E649C4E-C243-49D2-962D-D51266D1BD30}" dt="2024-11-12T14:52:09.609" v="1636"/>
          <ac:spMkLst>
            <pc:docMk/>
            <pc:sldMk cId="2507055786" sldId="267"/>
            <ac:spMk id="4" creationId="{BEC4149F-99B1-3882-4839-27F41024188F}"/>
          </ac:spMkLst>
        </pc:spChg>
        <pc:spChg chg="del">
          <ac:chgData name="Shivaraju Jayaram" userId="e16426695b5a63c5" providerId="LiveId" clId="{4E649C4E-C243-49D2-962D-D51266D1BD30}" dt="2024-11-12T14:49:36.453" v="1600" actId="478"/>
          <ac:spMkLst>
            <pc:docMk/>
            <pc:sldMk cId="2507055786" sldId="267"/>
            <ac:spMk id="5" creationId="{91113E8A-EBA0-81A6-E869-750BB2954A12}"/>
          </ac:spMkLst>
        </pc:spChg>
        <pc:spChg chg="mod">
          <ac:chgData name="Shivaraju Jayaram" userId="e16426695b5a63c5" providerId="LiveId" clId="{4E649C4E-C243-49D2-962D-D51266D1BD30}" dt="2024-11-13T10:30:22.830" v="8766"/>
          <ac:spMkLst>
            <pc:docMk/>
            <pc:sldMk cId="2507055786" sldId="267"/>
            <ac:spMk id="5" creationId="{AFAA837D-C319-500D-344B-8C42F595A3B0}"/>
          </ac:spMkLst>
        </pc:spChg>
        <pc:spChg chg="del">
          <ac:chgData name="Shivaraju Jayaram" userId="e16426695b5a63c5" providerId="LiveId" clId="{4E649C4E-C243-49D2-962D-D51266D1BD30}" dt="2024-11-12T14:49:40.325" v="1602" actId="478"/>
          <ac:spMkLst>
            <pc:docMk/>
            <pc:sldMk cId="2507055786" sldId="267"/>
            <ac:spMk id="6" creationId="{82897D9D-FE5E-C14F-ADDC-F07CD87E25A5}"/>
          </ac:spMkLst>
        </pc:spChg>
        <pc:spChg chg="add mod">
          <ac:chgData name="Shivaraju Jayaram" userId="e16426695b5a63c5" providerId="LiveId" clId="{4E649C4E-C243-49D2-962D-D51266D1BD30}" dt="2024-11-12T15:15:29.736" v="1765"/>
          <ac:spMkLst>
            <pc:docMk/>
            <pc:sldMk cId="2507055786" sldId="267"/>
            <ac:spMk id="11" creationId="{3C250A7F-155A-3DC7-8286-A4216F71CA57}"/>
          </ac:spMkLst>
        </pc:spChg>
        <pc:spChg chg="add mod">
          <ac:chgData name="Shivaraju Jayaram" userId="e16426695b5a63c5" providerId="LiveId" clId="{4E649C4E-C243-49D2-962D-D51266D1BD30}" dt="2024-11-12T15:16:34.255" v="1780"/>
          <ac:spMkLst>
            <pc:docMk/>
            <pc:sldMk cId="2507055786" sldId="267"/>
            <ac:spMk id="12" creationId="{F01EEEF6-3188-FD3A-58A4-4861B91E216C}"/>
          </ac:spMkLst>
        </pc:spChg>
        <pc:spChg chg="add mod">
          <ac:chgData name="Shivaraju Jayaram" userId="e16426695b5a63c5" providerId="LiveId" clId="{4E649C4E-C243-49D2-962D-D51266D1BD30}" dt="2024-11-12T15:18:02.154" v="1813"/>
          <ac:spMkLst>
            <pc:docMk/>
            <pc:sldMk cId="2507055786" sldId="267"/>
            <ac:spMk id="13" creationId="{F96453F2-D186-441A-278A-C0CE672BB053}"/>
          </ac:spMkLst>
        </pc:spChg>
        <pc:spChg chg="add mod">
          <ac:chgData name="Shivaraju Jayaram" userId="e16426695b5a63c5" providerId="LiveId" clId="{4E649C4E-C243-49D2-962D-D51266D1BD30}" dt="2024-11-12T15:50:29.430" v="4410" actId="113"/>
          <ac:spMkLst>
            <pc:docMk/>
            <pc:sldMk cId="2507055786" sldId="267"/>
            <ac:spMk id="14" creationId="{5C0D8E26-F943-6A69-8994-2CCAE869D465}"/>
          </ac:spMkLst>
        </pc:spChg>
        <pc:spChg chg="mod">
          <ac:chgData name="Shivaraju Jayaram" userId="e16426695b5a63c5" providerId="LiveId" clId="{4E649C4E-C243-49D2-962D-D51266D1BD30}" dt="2024-11-13T10:30:22.830" v="8766"/>
          <ac:spMkLst>
            <pc:docMk/>
            <pc:sldMk cId="2507055786" sldId="267"/>
            <ac:spMk id="23" creationId="{74E8A593-7978-53F5-E1E4-483CF2107317}"/>
          </ac:spMkLst>
        </pc:spChg>
        <pc:spChg chg="mod">
          <ac:chgData name="Shivaraju Jayaram" userId="e16426695b5a63c5" providerId="LiveId" clId="{4E649C4E-C243-49D2-962D-D51266D1BD30}" dt="2024-11-13T10:30:22.830" v="8766"/>
          <ac:spMkLst>
            <pc:docMk/>
            <pc:sldMk cId="2507055786" sldId="267"/>
            <ac:spMk id="24" creationId="{E9FC809B-1640-011A-A01E-0EF0820BF82D}"/>
          </ac:spMkLst>
        </pc:spChg>
        <pc:spChg chg="mod">
          <ac:chgData name="Shivaraju Jayaram" userId="e16426695b5a63c5" providerId="LiveId" clId="{4E649C4E-C243-49D2-962D-D51266D1BD30}" dt="2024-11-13T10:30:22.830" v="8766"/>
          <ac:spMkLst>
            <pc:docMk/>
            <pc:sldMk cId="2507055786" sldId="267"/>
            <ac:spMk id="25" creationId="{0CDB1091-51BF-0F72-927F-60DDF02961A6}"/>
          </ac:spMkLst>
        </pc:spChg>
        <pc:spChg chg="mod">
          <ac:chgData name="Shivaraju Jayaram" userId="e16426695b5a63c5" providerId="LiveId" clId="{4E649C4E-C243-49D2-962D-D51266D1BD30}" dt="2024-11-13T10:30:22.830" v="8766"/>
          <ac:spMkLst>
            <pc:docMk/>
            <pc:sldMk cId="2507055786" sldId="267"/>
            <ac:spMk id="26" creationId="{76813CFE-301D-0273-9FF1-F52F4881E711}"/>
          </ac:spMkLst>
        </pc:spChg>
        <pc:spChg chg="mod">
          <ac:chgData name="Shivaraju Jayaram" userId="e16426695b5a63c5" providerId="LiveId" clId="{4E649C4E-C243-49D2-962D-D51266D1BD30}" dt="2024-11-13T10:30:22.830" v="8766"/>
          <ac:spMkLst>
            <pc:docMk/>
            <pc:sldMk cId="2507055786" sldId="267"/>
            <ac:spMk id="27" creationId="{0AA8C67C-7405-0414-7584-00ABD70ACAC8}"/>
          </ac:spMkLst>
        </pc:spChg>
        <pc:spChg chg="mod">
          <ac:chgData name="Shivaraju Jayaram" userId="e16426695b5a63c5" providerId="LiveId" clId="{4E649C4E-C243-49D2-962D-D51266D1BD30}" dt="2024-11-13T10:30:22.830" v="8766"/>
          <ac:spMkLst>
            <pc:docMk/>
            <pc:sldMk cId="2507055786" sldId="267"/>
            <ac:spMk id="28" creationId="{3B9C218B-956A-8F90-9F5A-CA9DD36646F7}"/>
          </ac:spMkLst>
        </pc:spChg>
        <pc:spChg chg="mod">
          <ac:chgData name="Shivaraju Jayaram" userId="e16426695b5a63c5" providerId="LiveId" clId="{4E649C4E-C243-49D2-962D-D51266D1BD30}" dt="2024-11-13T10:30:22.830" v="8766"/>
          <ac:spMkLst>
            <pc:docMk/>
            <pc:sldMk cId="2507055786" sldId="267"/>
            <ac:spMk id="29" creationId="{31CF7109-7D1B-4733-6C45-47CE4925056D}"/>
          </ac:spMkLst>
        </pc:spChg>
        <pc:spChg chg="mod">
          <ac:chgData name="Shivaraju Jayaram" userId="e16426695b5a63c5" providerId="LiveId" clId="{4E649C4E-C243-49D2-962D-D51266D1BD30}" dt="2024-11-13T10:30:22.830" v="8766"/>
          <ac:spMkLst>
            <pc:docMk/>
            <pc:sldMk cId="2507055786" sldId="267"/>
            <ac:spMk id="30" creationId="{AB6467AB-FCBF-0F43-49D4-0241749E4C43}"/>
          </ac:spMkLst>
        </pc:spChg>
        <pc:spChg chg="mod">
          <ac:chgData name="Shivaraju Jayaram" userId="e16426695b5a63c5" providerId="LiveId" clId="{4E649C4E-C243-49D2-962D-D51266D1BD30}" dt="2024-11-13T10:30:22.830" v="8766"/>
          <ac:spMkLst>
            <pc:docMk/>
            <pc:sldMk cId="2507055786" sldId="267"/>
            <ac:spMk id="31" creationId="{C3E0619F-97C7-4FBD-6345-99E55989FB6F}"/>
          </ac:spMkLst>
        </pc:spChg>
        <pc:spChg chg="mod">
          <ac:chgData name="Shivaraju Jayaram" userId="e16426695b5a63c5" providerId="LiveId" clId="{4E649C4E-C243-49D2-962D-D51266D1BD30}" dt="2024-11-13T10:30:22.830" v="8766"/>
          <ac:spMkLst>
            <pc:docMk/>
            <pc:sldMk cId="2507055786" sldId="267"/>
            <ac:spMk id="32" creationId="{400BEA14-6C92-C388-6547-12C1895E7761}"/>
          </ac:spMkLst>
        </pc:spChg>
        <pc:spChg chg="mod">
          <ac:chgData name="Shivaraju Jayaram" userId="e16426695b5a63c5" providerId="LiveId" clId="{4E649C4E-C243-49D2-962D-D51266D1BD30}" dt="2024-11-13T10:30:22.830" v="8766"/>
          <ac:spMkLst>
            <pc:docMk/>
            <pc:sldMk cId="2507055786" sldId="267"/>
            <ac:spMk id="33" creationId="{353712C3-09CF-E742-B5D3-AEE7C40B8C98}"/>
          </ac:spMkLst>
        </pc:spChg>
        <pc:spChg chg="mod">
          <ac:chgData name="Shivaraju Jayaram" userId="e16426695b5a63c5" providerId="LiveId" clId="{4E649C4E-C243-49D2-962D-D51266D1BD30}" dt="2024-11-13T10:30:22.830" v="8766"/>
          <ac:spMkLst>
            <pc:docMk/>
            <pc:sldMk cId="2507055786" sldId="267"/>
            <ac:spMk id="34" creationId="{2287D7D9-749D-D3D1-989A-665035B4DDE8}"/>
          </ac:spMkLst>
        </pc:spChg>
        <pc:spChg chg="mod">
          <ac:chgData name="Shivaraju Jayaram" userId="e16426695b5a63c5" providerId="LiveId" clId="{4E649C4E-C243-49D2-962D-D51266D1BD30}" dt="2024-11-13T10:30:22.830" v="8766"/>
          <ac:spMkLst>
            <pc:docMk/>
            <pc:sldMk cId="2507055786" sldId="267"/>
            <ac:spMk id="35" creationId="{D71FDDFD-5665-14AD-EFEA-F3EE176147D1}"/>
          </ac:spMkLst>
        </pc:spChg>
        <pc:spChg chg="mod">
          <ac:chgData name="Shivaraju Jayaram" userId="e16426695b5a63c5" providerId="LiveId" clId="{4E649C4E-C243-49D2-962D-D51266D1BD30}" dt="2024-11-13T10:30:22.830" v="8766"/>
          <ac:spMkLst>
            <pc:docMk/>
            <pc:sldMk cId="2507055786" sldId="267"/>
            <ac:spMk id="36" creationId="{74DD1080-3F30-DDC0-B4FD-C3F664C67544}"/>
          </ac:spMkLst>
        </pc:spChg>
        <pc:spChg chg="mod">
          <ac:chgData name="Shivaraju Jayaram" userId="e16426695b5a63c5" providerId="LiveId" clId="{4E649C4E-C243-49D2-962D-D51266D1BD30}" dt="2024-11-13T10:30:22.830" v="8766"/>
          <ac:spMkLst>
            <pc:docMk/>
            <pc:sldMk cId="2507055786" sldId="267"/>
            <ac:spMk id="37" creationId="{CCFEC00D-15FB-5330-E2F0-3BFF63986D32}"/>
          </ac:spMkLst>
        </pc:spChg>
        <pc:spChg chg="mod">
          <ac:chgData name="Shivaraju Jayaram" userId="e16426695b5a63c5" providerId="LiveId" clId="{4E649C4E-C243-49D2-962D-D51266D1BD30}" dt="2024-11-13T10:30:22.830" v="8766"/>
          <ac:spMkLst>
            <pc:docMk/>
            <pc:sldMk cId="2507055786" sldId="267"/>
            <ac:spMk id="38" creationId="{D9B979FE-E367-9C60-D5DA-6D38704F933B}"/>
          </ac:spMkLst>
        </pc:spChg>
        <pc:spChg chg="mod">
          <ac:chgData name="Shivaraju Jayaram" userId="e16426695b5a63c5" providerId="LiveId" clId="{4E649C4E-C243-49D2-962D-D51266D1BD30}" dt="2024-11-13T10:30:22.830" v="8766"/>
          <ac:spMkLst>
            <pc:docMk/>
            <pc:sldMk cId="2507055786" sldId="267"/>
            <ac:spMk id="39" creationId="{F026510C-132E-7AE5-0452-53483E96568B}"/>
          </ac:spMkLst>
        </pc:spChg>
        <pc:spChg chg="mod">
          <ac:chgData name="Shivaraju Jayaram" userId="e16426695b5a63c5" providerId="LiveId" clId="{4E649C4E-C243-49D2-962D-D51266D1BD30}" dt="2024-11-13T10:30:22.830" v="8766"/>
          <ac:spMkLst>
            <pc:docMk/>
            <pc:sldMk cId="2507055786" sldId="267"/>
            <ac:spMk id="40" creationId="{FA17ED0D-0154-FAD7-B10B-D4626FBFC7D3}"/>
          </ac:spMkLst>
        </pc:spChg>
        <pc:spChg chg="mod">
          <ac:chgData name="Shivaraju Jayaram" userId="e16426695b5a63c5" providerId="LiveId" clId="{4E649C4E-C243-49D2-962D-D51266D1BD30}" dt="2024-11-13T10:30:22.830" v="8766"/>
          <ac:spMkLst>
            <pc:docMk/>
            <pc:sldMk cId="2507055786" sldId="267"/>
            <ac:spMk id="41" creationId="{92CB1FCD-DBAE-A0C7-3BD5-55C015EF0BE5}"/>
          </ac:spMkLst>
        </pc:spChg>
        <pc:spChg chg="mod">
          <ac:chgData name="Shivaraju Jayaram" userId="e16426695b5a63c5" providerId="LiveId" clId="{4E649C4E-C243-49D2-962D-D51266D1BD30}" dt="2024-11-13T10:30:22.830" v="8766"/>
          <ac:spMkLst>
            <pc:docMk/>
            <pc:sldMk cId="2507055786" sldId="267"/>
            <ac:spMk id="42" creationId="{FB48A429-BC24-68CA-EDE9-979676BDDA58}"/>
          </ac:spMkLst>
        </pc:spChg>
        <pc:spChg chg="mod">
          <ac:chgData name="Shivaraju Jayaram" userId="e16426695b5a63c5" providerId="LiveId" clId="{4E649C4E-C243-49D2-962D-D51266D1BD30}" dt="2024-11-13T10:30:22.830" v="8766"/>
          <ac:spMkLst>
            <pc:docMk/>
            <pc:sldMk cId="2507055786" sldId="267"/>
            <ac:spMk id="43" creationId="{8EC3C6C7-4CD6-1700-68C5-3E1BD7D5E368}"/>
          </ac:spMkLst>
        </pc:spChg>
        <pc:spChg chg="mod">
          <ac:chgData name="Shivaraju Jayaram" userId="e16426695b5a63c5" providerId="LiveId" clId="{4E649C4E-C243-49D2-962D-D51266D1BD30}" dt="2024-11-13T10:30:22.830" v="8766"/>
          <ac:spMkLst>
            <pc:docMk/>
            <pc:sldMk cId="2507055786" sldId="267"/>
            <ac:spMk id="44" creationId="{D3F606B0-9996-3692-D799-EB00E12663BE}"/>
          </ac:spMkLst>
        </pc:spChg>
        <pc:spChg chg="mod">
          <ac:chgData name="Shivaraju Jayaram" userId="e16426695b5a63c5" providerId="LiveId" clId="{4E649C4E-C243-49D2-962D-D51266D1BD30}" dt="2024-11-13T10:30:22.830" v="8766"/>
          <ac:spMkLst>
            <pc:docMk/>
            <pc:sldMk cId="2507055786" sldId="267"/>
            <ac:spMk id="45" creationId="{6EEA3051-EE78-A83F-6621-345E3D348E77}"/>
          </ac:spMkLst>
        </pc:spChg>
        <pc:spChg chg="mod">
          <ac:chgData name="Shivaraju Jayaram" userId="e16426695b5a63c5" providerId="LiveId" clId="{4E649C4E-C243-49D2-962D-D51266D1BD30}" dt="2024-11-13T10:30:22.830" v="8766"/>
          <ac:spMkLst>
            <pc:docMk/>
            <pc:sldMk cId="2507055786" sldId="267"/>
            <ac:spMk id="46" creationId="{933E6EB6-BC32-2C54-B989-4857C988675F}"/>
          </ac:spMkLst>
        </pc:spChg>
        <pc:spChg chg="mod">
          <ac:chgData name="Shivaraju Jayaram" userId="e16426695b5a63c5" providerId="LiveId" clId="{4E649C4E-C243-49D2-962D-D51266D1BD30}" dt="2024-11-13T10:30:22.830" v="8766"/>
          <ac:spMkLst>
            <pc:docMk/>
            <pc:sldMk cId="2507055786" sldId="267"/>
            <ac:spMk id="47" creationId="{73819267-E4B7-FD8B-89D7-EBE9C5677A86}"/>
          </ac:spMkLst>
        </pc:spChg>
        <pc:spChg chg="mod">
          <ac:chgData name="Shivaraju Jayaram" userId="e16426695b5a63c5" providerId="LiveId" clId="{4E649C4E-C243-49D2-962D-D51266D1BD30}" dt="2024-11-13T10:30:22.830" v="8766"/>
          <ac:spMkLst>
            <pc:docMk/>
            <pc:sldMk cId="2507055786" sldId="267"/>
            <ac:spMk id="48" creationId="{4E677D92-D1B6-9E35-88C7-988CF1629915}"/>
          </ac:spMkLst>
        </pc:spChg>
        <pc:spChg chg="mod">
          <ac:chgData name="Shivaraju Jayaram" userId="e16426695b5a63c5" providerId="LiveId" clId="{4E649C4E-C243-49D2-962D-D51266D1BD30}" dt="2024-11-13T10:30:22.830" v="8766"/>
          <ac:spMkLst>
            <pc:docMk/>
            <pc:sldMk cId="2507055786" sldId="267"/>
            <ac:spMk id="49" creationId="{D9AFE53D-1918-FEE6-53F6-28FA4027F054}"/>
          </ac:spMkLst>
        </pc:spChg>
        <pc:spChg chg="mod">
          <ac:chgData name="Shivaraju Jayaram" userId="e16426695b5a63c5" providerId="LiveId" clId="{4E649C4E-C243-49D2-962D-D51266D1BD30}" dt="2024-11-13T10:30:22.830" v="8766"/>
          <ac:spMkLst>
            <pc:docMk/>
            <pc:sldMk cId="2507055786" sldId="267"/>
            <ac:spMk id="50" creationId="{46C79AED-AD25-D5C9-8C55-DA8751563037}"/>
          </ac:spMkLst>
        </pc:spChg>
        <pc:spChg chg="mod">
          <ac:chgData name="Shivaraju Jayaram" userId="e16426695b5a63c5" providerId="LiveId" clId="{4E649C4E-C243-49D2-962D-D51266D1BD30}" dt="2024-11-13T10:30:22.830" v="8766"/>
          <ac:spMkLst>
            <pc:docMk/>
            <pc:sldMk cId="2507055786" sldId="267"/>
            <ac:spMk id="51" creationId="{00C44A65-0C27-0B21-497C-ACFF9032AD26}"/>
          </ac:spMkLst>
        </pc:spChg>
        <pc:spChg chg="mod">
          <ac:chgData name="Shivaraju Jayaram" userId="e16426695b5a63c5" providerId="LiveId" clId="{4E649C4E-C243-49D2-962D-D51266D1BD30}" dt="2024-11-13T10:30:22.830" v="8766"/>
          <ac:spMkLst>
            <pc:docMk/>
            <pc:sldMk cId="2507055786" sldId="267"/>
            <ac:spMk id="52" creationId="{E8F9D08D-549C-888C-A052-22E47E1CDC55}"/>
          </ac:spMkLst>
        </pc:spChg>
        <pc:spChg chg="mod">
          <ac:chgData name="Shivaraju Jayaram" userId="e16426695b5a63c5" providerId="LiveId" clId="{4E649C4E-C243-49D2-962D-D51266D1BD30}" dt="2024-11-13T10:30:22.830" v="8766"/>
          <ac:spMkLst>
            <pc:docMk/>
            <pc:sldMk cId="2507055786" sldId="267"/>
            <ac:spMk id="53" creationId="{4994CFC7-C3F9-AB35-CB7E-330F218D76A8}"/>
          </ac:spMkLst>
        </pc:spChg>
        <pc:spChg chg="mod">
          <ac:chgData name="Shivaraju Jayaram" userId="e16426695b5a63c5" providerId="LiveId" clId="{4E649C4E-C243-49D2-962D-D51266D1BD30}" dt="2024-11-13T10:30:22.830" v="8766"/>
          <ac:spMkLst>
            <pc:docMk/>
            <pc:sldMk cId="2507055786" sldId="267"/>
            <ac:spMk id="54" creationId="{11FCCE88-B412-512E-A4C0-1825192A6FA1}"/>
          </ac:spMkLst>
        </pc:spChg>
        <pc:spChg chg="mod">
          <ac:chgData name="Shivaraju Jayaram" userId="e16426695b5a63c5" providerId="LiveId" clId="{4E649C4E-C243-49D2-962D-D51266D1BD30}" dt="2024-11-13T10:30:22.830" v="8766"/>
          <ac:spMkLst>
            <pc:docMk/>
            <pc:sldMk cId="2507055786" sldId="267"/>
            <ac:spMk id="55" creationId="{06915903-4B81-F00E-A37D-2B96CE70508A}"/>
          </ac:spMkLst>
        </pc:spChg>
        <pc:spChg chg="mod">
          <ac:chgData name="Shivaraju Jayaram" userId="e16426695b5a63c5" providerId="LiveId" clId="{4E649C4E-C243-49D2-962D-D51266D1BD30}" dt="2024-11-13T10:30:22.830" v="8766"/>
          <ac:spMkLst>
            <pc:docMk/>
            <pc:sldMk cId="2507055786" sldId="267"/>
            <ac:spMk id="56" creationId="{6AD18253-6D0D-9284-9864-003FDE1B179A}"/>
          </ac:spMkLst>
        </pc:spChg>
        <pc:spChg chg="mod">
          <ac:chgData name="Shivaraju Jayaram" userId="e16426695b5a63c5" providerId="LiveId" clId="{4E649C4E-C243-49D2-962D-D51266D1BD30}" dt="2024-11-13T10:30:22.830" v="8766"/>
          <ac:spMkLst>
            <pc:docMk/>
            <pc:sldMk cId="2507055786" sldId="267"/>
            <ac:spMk id="57" creationId="{681F3515-976C-D1A6-D522-501A6147EAEB}"/>
          </ac:spMkLst>
        </pc:spChg>
        <pc:spChg chg="mod">
          <ac:chgData name="Shivaraju Jayaram" userId="e16426695b5a63c5" providerId="LiveId" clId="{4E649C4E-C243-49D2-962D-D51266D1BD30}" dt="2024-11-13T10:30:22.830" v="8766"/>
          <ac:spMkLst>
            <pc:docMk/>
            <pc:sldMk cId="2507055786" sldId="267"/>
            <ac:spMk id="58" creationId="{F8D3085E-1360-8FC0-C841-70D22A05DC3B}"/>
          </ac:spMkLst>
        </pc:spChg>
        <pc:spChg chg="mod">
          <ac:chgData name="Shivaraju Jayaram" userId="e16426695b5a63c5" providerId="LiveId" clId="{4E649C4E-C243-49D2-962D-D51266D1BD30}" dt="2024-11-13T10:30:22.830" v="8766"/>
          <ac:spMkLst>
            <pc:docMk/>
            <pc:sldMk cId="2507055786" sldId="267"/>
            <ac:spMk id="59" creationId="{191A8672-9CEC-E665-D677-41EDEA7FAA06}"/>
          </ac:spMkLst>
        </pc:spChg>
        <pc:spChg chg="mod">
          <ac:chgData name="Shivaraju Jayaram" userId="e16426695b5a63c5" providerId="LiveId" clId="{4E649C4E-C243-49D2-962D-D51266D1BD30}" dt="2024-11-13T10:30:22.830" v="8766"/>
          <ac:spMkLst>
            <pc:docMk/>
            <pc:sldMk cId="2507055786" sldId="267"/>
            <ac:spMk id="60" creationId="{03AEA94A-7DDC-D663-33EF-FBC029C78CE9}"/>
          </ac:spMkLst>
        </pc:spChg>
        <pc:spChg chg="mod">
          <ac:chgData name="Shivaraju Jayaram" userId="e16426695b5a63c5" providerId="LiveId" clId="{4E649C4E-C243-49D2-962D-D51266D1BD30}" dt="2024-11-13T10:30:22.830" v="8766"/>
          <ac:spMkLst>
            <pc:docMk/>
            <pc:sldMk cId="2507055786" sldId="267"/>
            <ac:spMk id="61" creationId="{5C4CA1EC-76E9-4542-BA54-BF84AAC957E7}"/>
          </ac:spMkLst>
        </pc:spChg>
        <pc:spChg chg="mod">
          <ac:chgData name="Shivaraju Jayaram" userId="e16426695b5a63c5" providerId="LiveId" clId="{4E649C4E-C243-49D2-962D-D51266D1BD30}" dt="2024-11-13T10:30:22.830" v="8766"/>
          <ac:spMkLst>
            <pc:docMk/>
            <pc:sldMk cId="2507055786" sldId="267"/>
            <ac:spMk id="62" creationId="{9204BEBB-0434-7030-DD55-C59D5B31CAA5}"/>
          </ac:spMkLst>
        </pc:spChg>
        <pc:spChg chg="mod">
          <ac:chgData name="Shivaraju Jayaram" userId="e16426695b5a63c5" providerId="LiveId" clId="{4E649C4E-C243-49D2-962D-D51266D1BD30}" dt="2024-11-13T10:30:22.830" v="8766"/>
          <ac:spMkLst>
            <pc:docMk/>
            <pc:sldMk cId="2507055786" sldId="267"/>
            <ac:spMk id="63" creationId="{822E81B1-AC4B-50A3-AE14-F9856AA2B5CF}"/>
          </ac:spMkLst>
        </pc:spChg>
        <pc:spChg chg="mod">
          <ac:chgData name="Shivaraju Jayaram" userId="e16426695b5a63c5" providerId="LiveId" clId="{4E649C4E-C243-49D2-962D-D51266D1BD30}" dt="2024-11-13T10:30:22.830" v="8766"/>
          <ac:spMkLst>
            <pc:docMk/>
            <pc:sldMk cId="2507055786" sldId="267"/>
            <ac:spMk id="64" creationId="{CA12A335-753F-1573-FB1D-5A39F3B56508}"/>
          </ac:spMkLst>
        </pc:spChg>
        <pc:spChg chg="mod">
          <ac:chgData name="Shivaraju Jayaram" userId="e16426695b5a63c5" providerId="LiveId" clId="{4E649C4E-C243-49D2-962D-D51266D1BD30}" dt="2024-11-13T10:30:22.830" v="8766"/>
          <ac:spMkLst>
            <pc:docMk/>
            <pc:sldMk cId="2507055786" sldId="267"/>
            <ac:spMk id="65" creationId="{7C641584-7AFD-3B5D-9900-E6828632E6E4}"/>
          </ac:spMkLst>
        </pc:spChg>
        <pc:spChg chg="mod">
          <ac:chgData name="Shivaraju Jayaram" userId="e16426695b5a63c5" providerId="LiveId" clId="{4E649C4E-C243-49D2-962D-D51266D1BD30}" dt="2024-11-13T10:30:22.830" v="8766"/>
          <ac:spMkLst>
            <pc:docMk/>
            <pc:sldMk cId="2507055786" sldId="267"/>
            <ac:spMk id="66" creationId="{78C2A944-BB11-E30C-6E1B-18CD90088AF7}"/>
          </ac:spMkLst>
        </pc:spChg>
        <pc:spChg chg="del mod topLvl">
          <ac:chgData name="Shivaraju Jayaram" userId="e16426695b5a63c5" providerId="LiveId" clId="{4E649C4E-C243-49D2-962D-D51266D1BD30}" dt="2024-11-13T10:17:30.625" v="8653" actId="478"/>
          <ac:spMkLst>
            <pc:docMk/>
            <pc:sldMk cId="2507055786" sldId="267"/>
            <ac:spMk id="67" creationId="{3B54E66A-A2E6-8BEC-5C80-EC197E4FAA43}"/>
          </ac:spMkLst>
        </pc:spChg>
        <pc:spChg chg="del mod topLvl">
          <ac:chgData name="Shivaraju Jayaram" userId="e16426695b5a63c5" providerId="LiveId" clId="{4E649C4E-C243-49D2-962D-D51266D1BD30}" dt="2024-11-13T10:17:30.625" v="8653" actId="478"/>
          <ac:spMkLst>
            <pc:docMk/>
            <pc:sldMk cId="2507055786" sldId="267"/>
            <ac:spMk id="68" creationId="{FBA7D870-A1E7-CB7A-E54A-D50726539BE2}"/>
          </ac:spMkLst>
        </pc:spChg>
        <pc:spChg chg="del mod topLvl">
          <ac:chgData name="Shivaraju Jayaram" userId="e16426695b5a63c5" providerId="LiveId" clId="{4E649C4E-C243-49D2-962D-D51266D1BD30}" dt="2024-11-13T10:17:30.625" v="8653" actId="478"/>
          <ac:spMkLst>
            <pc:docMk/>
            <pc:sldMk cId="2507055786" sldId="267"/>
            <ac:spMk id="69" creationId="{F45FD967-31A0-3304-00E9-CCF3E35CDE2B}"/>
          </ac:spMkLst>
        </pc:spChg>
        <pc:spChg chg="mod">
          <ac:chgData name="Shivaraju Jayaram" userId="e16426695b5a63c5" providerId="LiveId" clId="{4E649C4E-C243-49D2-962D-D51266D1BD30}" dt="2024-11-12T12:52:48.656" v="887" actId="165"/>
          <ac:spMkLst>
            <pc:docMk/>
            <pc:sldMk cId="2507055786" sldId="267"/>
            <ac:spMk id="71" creationId="{132352F4-F99C-F1A2-1B61-198148FED1F9}"/>
          </ac:spMkLst>
        </pc:spChg>
        <pc:spChg chg="mod">
          <ac:chgData name="Shivaraju Jayaram" userId="e16426695b5a63c5" providerId="LiveId" clId="{4E649C4E-C243-49D2-962D-D51266D1BD30}" dt="2024-11-12T12:52:48.656" v="887" actId="165"/>
          <ac:spMkLst>
            <pc:docMk/>
            <pc:sldMk cId="2507055786" sldId="267"/>
            <ac:spMk id="72" creationId="{E760ABD4-28BA-ABFD-5281-8AAC01C24D35}"/>
          </ac:spMkLst>
        </pc:spChg>
        <pc:spChg chg="mod">
          <ac:chgData name="Shivaraju Jayaram" userId="e16426695b5a63c5" providerId="LiveId" clId="{4E649C4E-C243-49D2-962D-D51266D1BD30}" dt="2024-11-12T12:52:48.656" v="887" actId="165"/>
          <ac:spMkLst>
            <pc:docMk/>
            <pc:sldMk cId="2507055786" sldId="267"/>
            <ac:spMk id="73" creationId="{0DCB70E7-EB67-4F57-C57F-3709447AE911}"/>
          </ac:spMkLst>
        </pc:spChg>
        <pc:spChg chg="mod">
          <ac:chgData name="Shivaraju Jayaram" userId="e16426695b5a63c5" providerId="LiveId" clId="{4E649C4E-C243-49D2-962D-D51266D1BD30}" dt="2024-11-12T12:52:48.656" v="887" actId="165"/>
          <ac:spMkLst>
            <pc:docMk/>
            <pc:sldMk cId="2507055786" sldId="267"/>
            <ac:spMk id="74" creationId="{7EF8114B-F0B4-C2AA-0C21-5E3252BEDE9E}"/>
          </ac:spMkLst>
        </pc:spChg>
        <pc:spChg chg="mod">
          <ac:chgData name="Shivaraju Jayaram" userId="e16426695b5a63c5" providerId="LiveId" clId="{4E649C4E-C243-49D2-962D-D51266D1BD30}" dt="2024-11-12T12:52:48.656" v="887" actId="165"/>
          <ac:spMkLst>
            <pc:docMk/>
            <pc:sldMk cId="2507055786" sldId="267"/>
            <ac:spMk id="75" creationId="{7395A53F-8FEC-1108-B292-618E4E0B4AF7}"/>
          </ac:spMkLst>
        </pc:spChg>
        <pc:spChg chg="mod">
          <ac:chgData name="Shivaraju Jayaram" userId="e16426695b5a63c5" providerId="LiveId" clId="{4E649C4E-C243-49D2-962D-D51266D1BD30}" dt="2024-11-12T12:52:48.656" v="887" actId="165"/>
          <ac:spMkLst>
            <pc:docMk/>
            <pc:sldMk cId="2507055786" sldId="267"/>
            <ac:spMk id="77" creationId="{189B7293-A501-BC28-B14D-13164C6B8E27}"/>
          </ac:spMkLst>
        </pc:spChg>
        <pc:spChg chg="mod">
          <ac:chgData name="Shivaraju Jayaram" userId="e16426695b5a63c5" providerId="LiveId" clId="{4E649C4E-C243-49D2-962D-D51266D1BD30}" dt="2024-11-12T12:52:48.656" v="887" actId="165"/>
          <ac:spMkLst>
            <pc:docMk/>
            <pc:sldMk cId="2507055786" sldId="267"/>
            <ac:spMk id="78" creationId="{D89486F0-926C-D46D-9F7B-9013CC7B2170}"/>
          </ac:spMkLst>
        </pc:spChg>
        <pc:spChg chg="mod">
          <ac:chgData name="Shivaraju Jayaram" userId="e16426695b5a63c5" providerId="LiveId" clId="{4E649C4E-C243-49D2-962D-D51266D1BD30}" dt="2024-11-12T12:52:48.656" v="887" actId="165"/>
          <ac:spMkLst>
            <pc:docMk/>
            <pc:sldMk cId="2507055786" sldId="267"/>
            <ac:spMk id="79" creationId="{0DC6FD1A-FA17-EDE5-721D-AEE3321ABD3E}"/>
          </ac:spMkLst>
        </pc:spChg>
        <pc:spChg chg="mod">
          <ac:chgData name="Shivaraju Jayaram" userId="e16426695b5a63c5" providerId="LiveId" clId="{4E649C4E-C243-49D2-962D-D51266D1BD30}" dt="2024-11-12T12:52:48.656" v="887" actId="165"/>
          <ac:spMkLst>
            <pc:docMk/>
            <pc:sldMk cId="2507055786" sldId="267"/>
            <ac:spMk id="80" creationId="{DDF1F8EE-EF6E-7E39-9D22-8F692A9ABE22}"/>
          </ac:spMkLst>
        </pc:spChg>
        <pc:spChg chg="mod">
          <ac:chgData name="Shivaraju Jayaram" userId="e16426695b5a63c5" providerId="LiveId" clId="{4E649C4E-C243-49D2-962D-D51266D1BD30}" dt="2024-11-12T12:52:48.656" v="887" actId="165"/>
          <ac:spMkLst>
            <pc:docMk/>
            <pc:sldMk cId="2507055786" sldId="267"/>
            <ac:spMk id="81" creationId="{9E01F19D-7A70-65DA-E365-DD0D17BAF6F5}"/>
          </ac:spMkLst>
        </pc:spChg>
        <pc:spChg chg="mod">
          <ac:chgData name="Shivaraju Jayaram" userId="e16426695b5a63c5" providerId="LiveId" clId="{4E649C4E-C243-49D2-962D-D51266D1BD30}" dt="2024-11-12T12:52:48.656" v="887" actId="165"/>
          <ac:spMkLst>
            <pc:docMk/>
            <pc:sldMk cId="2507055786" sldId="267"/>
            <ac:spMk id="83" creationId="{3A34F4F6-DB8C-E45F-E477-3332F2C1E572}"/>
          </ac:spMkLst>
        </pc:spChg>
        <pc:spChg chg="mod">
          <ac:chgData name="Shivaraju Jayaram" userId="e16426695b5a63c5" providerId="LiveId" clId="{4E649C4E-C243-49D2-962D-D51266D1BD30}" dt="2024-11-12T12:52:48.656" v="887" actId="165"/>
          <ac:spMkLst>
            <pc:docMk/>
            <pc:sldMk cId="2507055786" sldId="267"/>
            <ac:spMk id="84" creationId="{C73265B1-FAE6-3497-1F93-8C8B6704E7AB}"/>
          </ac:spMkLst>
        </pc:spChg>
        <pc:spChg chg="mod">
          <ac:chgData name="Shivaraju Jayaram" userId="e16426695b5a63c5" providerId="LiveId" clId="{4E649C4E-C243-49D2-962D-D51266D1BD30}" dt="2024-11-12T12:52:48.656" v="887" actId="165"/>
          <ac:spMkLst>
            <pc:docMk/>
            <pc:sldMk cId="2507055786" sldId="267"/>
            <ac:spMk id="85" creationId="{734461F1-07EF-14D0-864D-F116E6823CB3}"/>
          </ac:spMkLst>
        </pc:spChg>
        <pc:spChg chg="mod">
          <ac:chgData name="Shivaraju Jayaram" userId="e16426695b5a63c5" providerId="LiveId" clId="{4E649C4E-C243-49D2-962D-D51266D1BD30}" dt="2024-11-12T12:52:48.656" v="887" actId="165"/>
          <ac:spMkLst>
            <pc:docMk/>
            <pc:sldMk cId="2507055786" sldId="267"/>
            <ac:spMk id="86" creationId="{FF2430AB-59C5-9D23-A1BF-4894C4E08455}"/>
          </ac:spMkLst>
        </pc:spChg>
        <pc:spChg chg="mod">
          <ac:chgData name="Shivaraju Jayaram" userId="e16426695b5a63c5" providerId="LiveId" clId="{4E649C4E-C243-49D2-962D-D51266D1BD30}" dt="2024-11-12T12:52:48.656" v="887" actId="165"/>
          <ac:spMkLst>
            <pc:docMk/>
            <pc:sldMk cId="2507055786" sldId="267"/>
            <ac:spMk id="87" creationId="{DB224A3C-0053-EAE3-E579-DEB37EF29086}"/>
          </ac:spMkLst>
        </pc:spChg>
        <pc:spChg chg="mod">
          <ac:chgData name="Shivaraju Jayaram" userId="e16426695b5a63c5" providerId="LiveId" clId="{4E649C4E-C243-49D2-962D-D51266D1BD30}" dt="2024-11-12T12:52:48.656" v="887" actId="165"/>
          <ac:spMkLst>
            <pc:docMk/>
            <pc:sldMk cId="2507055786" sldId="267"/>
            <ac:spMk id="89" creationId="{C90C0B67-09A2-BFF5-F246-21791131FC7A}"/>
          </ac:spMkLst>
        </pc:spChg>
        <pc:spChg chg="mod">
          <ac:chgData name="Shivaraju Jayaram" userId="e16426695b5a63c5" providerId="LiveId" clId="{4E649C4E-C243-49D2-962D-D51266D1BD30}" dt="2024-11-12T12:52:48.656" v="887" actId="165"/>
          <ac:spMkLst>
            <pc:docMk/>
            <pc:sldMk cId="2507055786" sldId="267"/>
            <ac:spMk id="90" creationId="{3C9A7285-23A0-B76E-F49C-E6C8AD730F49}"/>
          </ac:spMkLst>
        </pc:spChg>
        <pc:spChg chg="mod">
          <ac:chgData name="Shivaraju Jayaram" userId="e16426695b5a63c5" providerId="LiveId" clId="{4E649C4E-C243-49D2-962D-D51266D1BD30}" dt="2024-11-12T12:52:48.656" v="887" actId="165"/>
          <ac:spMkLst>
            <pc:docMk/>
            <pc:sldMk cId="2507055786" sldId="267"/>
            <ac:spMk id="91" creationId="{B7F0448E-3D5D-D5BA-7323-786D05D84692}"/>
          </ac:spMkLst>
        </pc:spChg>
        <pc:spChg chg="mod">
          <ac:chgData name="Shivaraju Jayaram" userId="e16426695b5a63c5" providerId="LiveId" clId="{4E649C4E-C243-49D2-962D-D51266D1BD30}" dt="2024-11-12T12:52:48.656" v="887" actId="165"/>
          <ac:spMkLst>
            <pc:docMk/>
            <pc:sldMk cId="2507055786" sldId="267"/>
            <ac:spMk id="92" creationId="{171F573A-82DA-9A59-B7EB-E06BBCE87B2C}"/>
          </ac:spMkLst>
        </pc:spChg>
        <pc:spChg chg="mod">
          <ac:chgData name="Shivaraju Jayaram" userId="e16426695b5a63c5" providerId="LiveId" clId="{4E649C4E-C243-49D2-962D-D51266D1BD30}" dt="2024-11-12T12:52:48.656" v="887" actId="165"/>
          <ac:spMkLst>
            <pc:docMk/>
            <pc:sldMk cId="2507055786" sldId="267"/>
            <ac:spMk id="93" creationId="{A456EE22-7A1D-70A4-F5BF-1A7D74914EF2}"/>
          </ac:spMkLst>
        </pc:spChg>
        <pc:spChg chg="mod">
          <ac:chgData name="Shivaraju Jayaram" userId="e16426695b5a63c5" providerId="LiveId" clId="{4E649C4E-C243-49D2-962D-D51266D1BD30}" dt="2024-11-12T12:52:48.656" v="887" actId="165"/>
          <ac:spMkLst>
            <pc:docMk/>
            <pc:sldMk cId="2507055786" sldId="267"/>
            <ac:spMk id="95" creationId="{DD4BBAB7-D203-E71A-E039-434E4DCF0D86}"/>
          </ac:spMkLst>
        </pc:spChg>
        <pc:spChg chg="mod">
          <ac:chgData name="Shivaraju Jayaram" userId="e16426695b5a63c5" providerId="LiveId" clId="{4E649C4E-C243-49D2-962D-D51266D1BD30}" dt="2024-11-12T12:52:48.656" v="887" actId="165"/>
          <ac:spMkLst>
            <pc:docMk/>
            <pc:sldMk cId="2507055786" sldId="267"/>
            <ac:spMk id="96" creationId="{3974C729-7FE3-B658-DA9F-DA515B8DFD5E}"/>
          </ac:spMkLst>
        </pc:spChg>
        <pc:spChg chg="mod">
          <ac:chgData name="Shivaraju Jayaram" userId="e16426695b5a63c5" providerId="LiveId" clId="{4E649C4E-C243-49D2-962D-D51266D1BD30}" dt="2024-11-12T12:52:48.656" v="887" actId="165"/>
          <ac:spMkLst>
            <pc:docMk/>
            <pc:sldMk cId="2507055786" sldId="267"/>
            <ac:spMk id="97" creationId="{0E01A189-6E99-4D56-D99B-B0C94ADE2D28}"/>
          </ac:spMkLst>
        </pc:spChg>
        <pc:spChg chg="mod">
          <ac:chgData name="Shivaraju Jayaram" userId="e16426695b5a63c5" providerId="LiveId" clId="{4E649C4E-C243-49D2-962D-D51266D1BD30}" dt="2024-11-12T12:52:48.656" v="887" actId="165"/>
          <ac:spMkLst>
            <pc:docMk/>
            <pc:sldMk cId="2507055786" sldId="267"/>
            <ac:spMk id="98" creationId="{ABC464D1-0613-80A9-0ECC-BE06C37E7912}"/>
          </ac:spMkLst>
        </pc:spChg>
        <pc:spChg chg="mod">
          <ac:chgData name="Shivaraju Jayaram" userId="e16426695b5a63c5" providerId="LiveId" clId="{4E649C4E-C243-49D2-962D-D51266D1BD30}" dt="2024-11-12T12:52:48.656" v="887" actId="165"/>
          <ac:spMkLst>
            <pc:docMk/>
            <pc:sldMk cId="2507055786" sldId="267"/>
            <ac:spMk id="99" creationId="{E7D89B7B-1FD9-F75B-219C-AB5EC300AC7B}"/>
          </ac:spMkLst>
        </pc:spChg>
        <pc:spChg chg="del mod topLvl">
          <ac:chgData name="Shivaraju Jayaram" userId="e16426695b5a63c5" providerId="LiveId" clId="{4E649C4E-C243-49D2-962D-D51266D1BD30}" dt="2024-11-13T10:17:30.625" v="8653" actId="478"/>
          <ac:spMkLst>
            <pc:docMk/>
            <pc:sldMk cId="2507055786" sldId="267"/>
            <ac:spMk id="101" creationId="{4148D45B-BEB4-E315-875A-24C3C06621F9}"/>
          </ac:spMkLst>
        </pc:spChg>
        <pc:spChg chg="del mod topLvl">
          <ac:chgData name="Shivaraju Jayaram" userId="e16426695b5a63c5" providerId="LiveId" clId="{4E649C4E-C243-49D2-962D-D51266D1BD30}" dt="2024-11-13T10:17:30.625" v="8653" actId="478"/>
          <ac:spMkLst>
            <pc:docMk/>
            <pc:sldMk cId="2507055786" sldId="267"/>
            <ac:spMk id="102" creationId="{2932B3A2-7397-CF3D-6E6F-A50D4FF5090D}"/>
          </ac:spMkLst>
        </pc:spChg>
        <pc:spChg chg="del mod topLvl">
          <ac:chgData name="Shivaraju Jayaram" userId="e16426695b5a63c5" providerId="LiveId" clId="{4E649C4E-C243-49D2-962D-D51266D1BD30}" dt="2024-11-13T10:17:30.625" v="8653" actId="478"/>
          <ac:spMkLst>
            <pc:docMk/>
            <pc:sldMk cId="2507055786" sldId="267"/>
            <ac:spMk id="103" creationId="{722E4B15-7F96-902C-EDBA-55C90DB16414}"/>
          </ac:spMkLst>
        </pc:spChg>
        <pc:spChg chg="del mod topLvl">
          <ac:chgData name="Shivaraju Jayaram" userId="e16426695b5a63c5" providerId="LiveId" clId="{4E649C4E-C243-49D2-962D-D51266D1BD30}" dt="2024-11-13T10:17:30.625" v="8653" actId="478"/>
          <ac:spMkLst>
            <pc:docMk/>
            <pc:sldMk cId="2507055786" sldId="267"/>
            <ac:spMk id="104" creationId="{39FFC940-6F4F-CC66-4FC8-85356DB5A53A}"/>
          </ac:spMkLst>
        </pc:spChg>
        <pc:spChg chg="del mod topLvl">
          <ac:chgData name="Shivaraju Jayaram" userId="e16426695b5a63c5" providerId="LiveId" clId="{4E649C4E-C243-49D2-962D-D51266D1BD30}" dt="2024-11-13T10:17:30.625" v="8653" actId="478"/>
          <ac:spMkLst>
            <pc:docMk/>
            <pc:sldMk cId="2507055786" sldId="267"/>
            <ac:spMk id="106" creationId="{7E7BC698-7148-E825-E58B-99190DA8D21C}"/>
          </ac:spMkLst>
        </pc:spChg>
        <pc:spChg chg="del mod topLvl">
          <ac:chgData name="Shivaraju Jayaram" userId="e16426695b5a63c5" providerId="LiveId" clId="{4E649C4E-C243-49D2-962D-D51266D1BD30}" dt="2024-11-13T10:17:30.625" v="8653" actId="478"/>
          <ac:spMkLst>
            <pc:docMk/>
            <pc:sldMk cId="2507055786" sldId="267"/>
            <ac:spMk id="107" creationId="{1CE10EED-7032-5DC2-AC1E-2C74AE463B0D}"/>
          </ac:spMkLst>
        </pc:spChg>
        <pc:spChg chg="del mod topLvl">
          <ac:chgData name="Shivaraju Jayaram" userId="e16426695b5a63c5" providerId="LiveId" clId="{4E649C4E-C243-49D2-962D-D51266D1BD30}" dt="2024-11-13T10:17:30.625" v="8653" actId="478"/>
          <ac:spMkLst>
            <pc:docMk/>
            <pc:sldMk cId="2507055786" sldId="267"/>
            <ac:spMk id="108" creationId="{67BB190D-4AE6-F588-59D9-51E51F843E22}"/>
          </ac:spMkLst>
        </pc:spChg>
        <pc:spChg chg="del mod topLvl">
          <ac:chgData name="Shivaraju Jayaram" userId="e16426695b5a63c5" providerId="LiveId" clId="{4E649C4E-C243-49D2-962D-D51266D1BD30}" dt="2024-11-13T10:17:30.625" v="8653" actId="478"/>
          <ac:spMkLst>
            <pc:docMk/>
            <pc:sldMk cId="2507055786" sldId="267"/>
            <ac:spMk id="109" creationId="{38A9D4E0-F3E6-9024-6E39-C39DB3FB580D}"/>
          </ac:spMkLst>
        </pc:spChg>
        <pc:spChg chg="mod">
          <ac:chgData name="Shivaraju Jayaram" userId="e16426695b5a63c5" providerId="LiveId" clId="{4E649C4E-C243-49D2-962D-D51266D1BD30}" dt="2024-11-12T12:52:48.656" v="887" actId="165"/>
          <ac:spMkLst>
            <pc:docMk/>
            <pc:sldMk cId="2507055786" sldId="267"/>
            <ac:spMk id="111" creationId="{C1F05414-55DD-DAD2-189E-83E8EDA19813}"/>
          </ac:spMkLst>
        </pc:spChg>
        <pc:spChg chg="mod">
          <ac:chgData name="Shivaraju Jayaram" userId="e16426695b5a63c5" providerId="LiveId" clId="{4E649C4E-C243-49D2-962D-D51266D1BD30}" dt="2024-11-12T12:52:48.656" v="887" actId="165"/>
          <ac:spMkLst>
            <pc:docMk/>
            <pc:sldMk cId="2507055786" sldId="267"/>
            <ac:spMk id="112" creationId="{9F98D4D1-1D25-3B9E-8B8B-8FAF1B347F35}"/>
          </ac:spMkLst>
        </pc:spChg>
        <pc:spChg chg="mod">
          <ac:chgData name="Shivaraju Jayaram" userId="e16426695b5a63c5" providerId="LiveId" clId="{4E649C4E-C243-49D2-962D-D51266D1BD30}" dt="2024-11-12T12:52:48.656" v="887" actId="165"/>
          <ac:spMkLst>
            <pc:docMk/>
            <pc:sldMk cId="2507055786" sldId="267"/>
            <ac:spMk id="113" creationId="{6CA3926F-6534-ACEB-0133-9B010BA8BF23}"/>
          </ac:spMkLst>
        </pc:spChg>
        <pc:spChg chg="mod">
          <ac:chgData name="Shivaraju Jayaram" userId="e16426695b5a63c5" providerId="LiveId" clId="{4E649C4E-C243-49D2-962D-D51266D1BD30}" dt="2024-11-12T12:52:48.656" v="887" actId="165"/>
          <ac:spMkLst>
            <pc:docMk/>
            <pc:sldMk cId="2507055786" sldId="267"/>
            <ac:spMk id="114" creationId="{21D19ABB-BBCB-86F4-5CCB-AAAA4606D210}"/>
          </ac:spMkLst>
        </pc:spChg>
        <pc:spChg chg="mod">
          <ac:chgData name="Shivaraju Jayaram" userId="e16426695b5a63c5" providerId="LiveId" clId="{4E649C4E-C243-49D2-962D-D51266D1BD30}" dt="2024-11-12T12:52:48.656" v="887" actId="165"/>
          <ac:spMkLst>
            <pc:docMk/>
            <pc:sldMk cId="2507055786" sldId="267"/>
            <ac:spMk id="115" creationId="{CDAF4FF7-1B09-BFCB-6425-626E05976BAB}"/>
          </ac:spMkLst>
        </pc:spChg>
        <pc:spChg chg="mod">
          <ac:chgData name="Shivaraju Jayaram" userId="e16426695b5a63c5" providerId="LiveId" clId="{4E649C4E-C243-49D2-962D-D51266D1BD30}" dt="2024-11-12T12:52:48.656" v="887" actId="165"/>
          <ac:spMkLst>
            <pc:docMk/>
            <pc:sldMk cId="2507055786" sldId="267"/>
            <ac:spMk id="117" creationId="{F4FD4862-B834-93A8-DC85-0916F42F8B6C}"/>
          </ac:spMkLst>
        </pc:spChg>
        <pc:spChg chg="mod">
          <ac:chgData name="Shivaraju Jayaram" userId="e16426695b5a63c5" providerId="LiveId" clId="{4E649C4E-C243-49D2-962D-D51266D1BD30}" dt="2024-11-12T12:52:48.656" v="887" actId="165"/>
          <ac:spMkLst>
            <pc:docMk/>
            <pc:sldMk cId="2507055786" sldId="267"/>
            <ac:spMk id="118" creationId="{4C37CCE5-8809-63B8-F5D9-C421C4F372A7}"/>
          </ac:spMkLst>
        </pc:spChg>
        <pc:spChg chg="mod">
          <ac:chgData name="Shivaraju Jayaram" userId="e16426695b5a63c5" providerId="LiveId" clId="{4E649C4E-C243-49D2-962D-D51266D1BD30}" dt="2024-11-12T12:52:48.656" v="887" actId="165"/>
          <ac:spMkLst>
            <pc:docMk/>
            <pc:sldMk cId="2507055786" sldId="267"/>
            <ac:spMk id="119" creationId="{98098741-CEA1-E715-28CC-F19C790CF72D}"/>
          </ac:spMkLst>
        </pc:spChg>
        <pc:spChg chg="mod">
          <ac:chgData name="Shivaraju Jayaram" userId="e16426695b5a63c5" providerId="LiveId" clId="{4E649C4E-C243-49D2-962D-D51266D1BD30}" dt="2024-11-12T12:52:48.656" v="887" actId="165"/>
          <ac:spMkLst>
            <pc:docMk/>
            <pc:sldMk cId="2507055786" sldId="267"/>
            <ac:spMk id="120" creationId="{62BA7459-D384-E077-162B-560AE5E136C6}"/>
          </ac:spMkLst>
        </pc:spChg>
        <pc:spChg chg="mod">
          <ac:chgData name="Shivaraju Jayaram" userId="e16426695b5a63c5" providerId="LiveId" clId="{4E649C4E-C243-49D2-962D-D51266D1BD30}" dt="2024-11-13T10:04:12.094" v="8579"/>
          <ac:spMkLst>
            <pc:docMk/>
            <pc:sldMk cId="2507055786" sldId="267"/>
            <ac:spMk id="121" creationId="{8059E03A-DF76-940C-EF7B-C2E2345DC9A6}"/>
          </ac:spMkLst>
        </pc:spChg>
        <pc:spChg chg="del mod topLvl">
          <ac:chgData name="Shivaraju Jayaram" userId="e16426695b5a63c5" providerId="LiveId" clId="{4E649C4E-C243-49D2-962D-D51266D1BD30}" dt="2024-11-13T10:17:30.625" v="8653" actId="478"/>
          <ac:spMkLst>
            <pc:docMk/>
            <pc:sldMk cId="2507055786" sldId="267"/>
            <ac:spMk id="123" creationId="{5CA29621-EE6A-9770-289C-6EEF962DE10E}"/>
          </ac:spMkLst>
        </pc:spChg>
        <pc:spChg chg="del mod topLvl">
          <ac:chgData name="Shivaraju Jayaram" userId="e16426695b5a63c5" providerId="LiveId" clId="{4E649C4E-C243-49D2-962D-D51266D1BD30}" dt="2024-11-13T10:17:30.625" v="8653" actId="478"/>
          <ac:spMkLst>
            <pc:docMk/>
            <pc:sldMk cId="2507055786" sldId="267"/>
            <ac:spMk id="124" creationId="{41D6247E-2DDE-CE97-3E79-212DC39FF80B}"/>
          </ac:spMkLst>
        </pc:spChg>
        <pc:spChg chg="del mod topLvl">
          <ac:chgData name="Shivaraju Jayaram" userId="e16426695b5a63c5" providerId="LiveId" clId="{4E649C4E-C243-49D2-962D-D51266D1BD30}" dt="2024-11-13T10:17:30.625" v="8653" actId="478"/>
          <ac:spMkLst>
            <pc:docMk/>
            <pc:sldMk cId="2507055786" sldId="267"/>
            <ac:spMk id="125" creationId="{B6BEEF0A-941E-FF67-1B95-A582ACFF44F1}"/>
          </ac:spMkLst>
        </pc:spChg>
        <pc:spChg chg="del mod topLvl">
          <ac:chgData name="Shivaraju Jayaram" userId="e16426695b5a63c5" providerId="LiveId" clId="{4E649C4E-C243-49D2-962D-D51266D1BD30}" dt="2024-11-13T10:17:30.625" v="8653" actId="478"/>
          <ac:spMkLst>
            <pc:docMk/>
            <pc:sldMk cId="2507055786" sldId="267"/>
            <ac:spMk id="126" creationId="{4BC6C8B0-0711-3DC4-18B5-E3ED7FBA9257}"/>
          </ac:spMkLst>
        </pc:spChg>
        <pc:spChg chg="del mod topLvl">
          <ac:chgData name="Shivaraju Jayaram" userId="e16426695b5a63c5" providerId="LiveId" clId="{4E649C4E-C243-49D2-962D-D51266D1BD30}" dt="2024-11-13T10:17:30.625" v="8653" actId="478"/>
          <ac:spMkLst>
            <pc:docMk/>
            <pc:sldMk cId="2507055786" sldId="267"/>
            <ac:spMk id="127" creationId="{D7B07C57-37A7-DF11-B606-EB085D5FF572}"/>
          </ac:spMkLst>
        </pc:spChg>
        <pc:spChg chg="mod">
          <ac:chgData name="Shivaraju Jayaram" userId="e16426695b5a63c5" providerId="LiveId" clId="{4E649C4E-C243-49D2-962D-D51266D1BD30}" dt="2024-11-13T10:30:22.830" v="8766"/>
          <ac:spMkLst>
            <pc:docMk/>
            <pc:sldMk cId="2507055786" sldId="267"/>
            <ac:spMk id="128" creationId="{88732395-6BE0-A31A-0435-C636A6CAD3AE}"/>
          </ac:spMkLst>
        </pc:spChg>
        <pc:spChg chg="mod">
          <ac:chgData name="Shivaraju Jayaram" userId="e16426695b5a63c5" providerId="LiveId" clId="{4E649C4E-C243-49D2-962D-D51266D1BD30}" dt="2024-11-13T10:30:22.830" v="8766"/>
          <ac:spMkLst>
            <pc:docMk/>
            <pc:sldMk cId="2507055786" sldId="267"/>
            <ac:spMk id="129" creationId="{520A44AD-8F07-43F3-D9B9-BF438E0EB079}"/>
          </ac:spMkLst>
        </pc:spChg>
        <pc:spChg chg="mod">
          <ac:chgData name="Shivaraju Jayaram" userId="e16426695b5a63c5" providerId="LiveId" clId="{4E649C4E-C243-49D2-962D-D51266D1BD30}" dt="2024-11-13T10:30:22.830" v="8766"/>
          <ac:spMkLst>
            <pc:docMk/>
            <pc:sldMk cId="2507055786" sldId="267"/>
            <ac:spMk id="130" creationId="{67E3C17A-F817-E77B-DA38-BE2A90E719BF}"/>
          </ac:spMkLst>
        </pc:spChg>
        <pc:spChg chg="mod">
          <ac:chgData name="Shivaraju Jayaram" userId="e16426695b5a63c5" providerId="LiveId" clId="{4E649C4E-C243-49D2-962D-D51266D1BD30}" dt="2024-11-13T10:30:22.830" v="8766"/>
          <ac:spMkLst>
            <pc:docMk/>
            <pc:sldMk cId="2507055786" sldId="267"/>
            <ac:spMk id="131" creationId="{160F83A1-6C90-ED02-192C-8A15EAB60EAB}"/>
          </ac:spMkLst>
        </pc:spChg>
        <pc:spChg chg="mod">
          <ac:chgData name="Shivaraju Jayaram" userId="e16426695b5a63c5" providerId="LiveId" clId="{4E649C4E-C243-49D2-962D-D51266D1BD30}" dt="2024-11-13T10:30:22.830" v="8766"/>
          <ac:spMkLst>
            <pc:docMk/>
            <pc:sldMk cId="2507055786" sldId="267"/>
            <ac:spMk id="132" creationId="{A6D9C9D1-5E8A-E1E6-9FB3-7DA256F63B1D}"/>
          </ac:spMkLst>
        </pc:spChg>
        <pc:spChg chg="mod">
          <ac:chgData name="Shivaraju Jayaram" userId="e16426695b5a63c5" providerId="LiveId" clId="{4E649C4E-C243-49D2-962D-D51266D1BD30}" dt="2024-11-13T10:30:22.830" v="8766"/>
          <ac:spMkLst>
            <pc:docMk/>
            <pc:sldMk cId="2507055786" sldId="267"/>
            <ac:spMk id="133" creationId="{98723180-9220-E4B9-879F-34BF836123AD}"/>
          </ac:spMkLst>
        </pc:spChg>
        <pc:spChg chg="mod topLvl">
          <ac:chgData name="Shivaraju Jayaram" userId="e16426695b5a63c5" providerId="LiveId" clId="{4E649C4E-C243-49D2-962D-D51266D1BD30}" dt="2024-11-13T11:32:09.464" v="9159" actId="165"/>
          <ac:spMkLst>
            <pc:docMk/>
            <pc:sldMk cId="2507055786" sldId="267"/>
            <ac:spMk id="135" creationId="{8072EF47-3A0D-D1BF-3BCA-4F0A884E0308}"/>
          </ac:spMkLst>
        </pc:spChg>
        <pc:spChg chg="mod">
          <ac:chgData name="Shivaraju Jayaram" userId="e16426695b5a63c5" providerId="LiveId" clId="{4E649C4E-C243-49D2-962D-D51266D1BD30}" dt="2024-11-13T11:32:09.464" v="9159" actId="165"/>
          <ac:spMkLst>
            <pc:docMk/>
            <pc:sldMk cId="2507055786" sldId="267"/>
            <ac:spMk id="146" creationId="{DE98364A-BFC1-D9C7-B587-E0413B214067}"/>
          </ac:spMkLst>
        </pc:spChg>
        <pc:spChg chg="mod">
          <ac:chgData name="Shivaraju Jayaram" userId="e16426695b5a63c5" providerId="LiveId" clId="{4E649C4E-C243-49D2-962D-D51266D1BD30}" dt="2024-11-13T11:32:09.464" v="9159" actId="165"/>
          <ac:spMkLst>
            <pc:docMk/>
            <pc:sldMk cId="2507055786" sldId="267"/>
            <ac:spMk id="147" creationId="{BDF3E6AA-9927-2F4A-A2F5-AB399B9E9C95}"/>
          </ac:spMkLst>
        </pc:spChg>
        <pc:spChg chg="mod">
          <ac:chgData name="Shivaraju Jayaram" userId="e16426695b5a63c5" providerId="LiveId" clId="{4E649C4E-C243-49D2-962D-D51266D1BD30}" dt="2024-11-13T11:32:09.464" v="9159" actId="165"/>
          <ac:spMkLst>
            <pc:docMk/>
            <pc:sldMk cId="2507055786" sldId="267"/>
            <ac:spMk id="148" creationId="{7833455F-7B1D-1740-93EA-9E2CB26F905F}"/>
          </ac:spMkLst>
        </pc:spChg>
        <pc:spChg chg="mod">
          <ac:chgData name="Shivaraju Jayaram" userId="e16426695b5a63c5" providerId="LiveId" clId="{4E649C4E-C243-49D2-962D-D51266D1BD30}" dt="2024-11-13T11:44:16.521" v="9347" actId="688"/>
          <ac:spMkLst>
            <pc:docMk/>
            <pc:sldMk cId="2507055786" sldId="267"/>
            <ac:spMk id="149" creationId="{455442FE-9CD3-AE76-53F3-6A2F4C984FD7}"/>
          </ac:spMkLst>
        </pc:spChg>
        <pc:spChg chg="mod">
          <ac:chgData name="Shivaraju Jayaram" userId="e16426695b5a63c5" providerId="LiveId" clId="{4E649C4E-C243-49D2-962D-D51266D1BD30}" dt="2024-11-13T11:44:18.811" v="9348" actId="688"/>
          <ac:spMkLst>
            <pc:docMk/>
            <pc:sldMk cId="2507055786" sldId="267"/>
            <ac:spMk id="150" creationId="{68BCFC56-0448-8ACF-F192-D71D2045E2A0}"/>
          </ac:spMkLst>
        </pc:spChg>
        <pc:spChg chg="mod">
          <ac:chgData name="Shivaraju Jayaram" userId="e16426695b5a63c5" providerId="LiveId" clId="{4E649C4E-C243-49D2-962D-D51266D1BD30}" dt="2024-11-13T11:32:09.464" v="9159" actId="165"/>
          <ac:spMkLst>
            <pc:docMk/>
            <pc:sldMk cId="2507055786" sldId="267"/>
            <ac:spMk id="151" creationId="{8DFDE531-B3A7-71FF-E0D7-F8479ECDD818}"/>
          </ac:spMkLst>
        </pc:spChg>
        <pc:spChg chg="mod">
          <ac:chgData name="Shivaraju Jayaram" userId="e16426695b5a63c5" providerId="LiveId" clId="{4E649C4E-C243-49D2-962D-D51266D1BD30}" dt="2024-11-13T11:32:09.464" v="9159" actId="165"/>
          <ac:spMkLst>
            <pc:docMk/>
            <pc:sldMk cId="2507055786" sldId="267"/>
            <ac:spMk id="152" creationId="{CFE6AF91-6789-8C4A-F9DE-50768727EE98}"/>
          </ac:spMkLst>
        </pc:spChg>
        <pc:spChg chg="mod">
          <ac:chgData name="Shivaraju Jayaram" userId="e16426695b5a63c5" providerId="LiveId" clId="{4E649C4E-C243-49D2-962D-D51266D1BD30}" dt="2024-11-13T11:32:09.464" v="9159" actId="165"/>
          <ac:spMkLst>
            <pc:docMk/>
            <pc:sldMk cId="2507055786" sldId="267"/>
            <ac:spMk id="153" creationId="{23ED0B8A-2769-5A90-B024-6D90C27502E3}"/>
          </ac:spMkLst>
        </pc:spChg>
        <pc:spChg chg="mod">
          <ac:chgData name="Shivaraju Jayaram" userId="e16426695b5a63c5" providerId="LiveId" clId="{4E649C4E-C243-49D2-962D-D51266D1BD30}" dt="2024-11-13T11:44:13.771" v="9346" actId="688"/>
          <ac:spMkLst>
            <pc:docMk/>
            <pc:sldMk cId="2507055786" sldId="267"/>
            <ac:spMk id="154" creationId="{E4CBE3D3-A347-F593-1E10-98A0B2438482}"/>
          </ac:spMkLst>
        </pc:spChg>
        <pc:spChg chg="mod">
          <ac:chgData name="Shivaraju Jayaram" userId="e16426695b5a63c5" providerId="LiveId" clId="{4E649C4E-C243-49D2-962D-D51266D1BD30}" dt="2024-11-13T11:44:06.041" v="9343" actId="688"/>
          <ac:spMkLst>
            <pc:docMk/>
            <pc:sldMk cId="2507055786" sldId="267"/>
            <ac:spMk id="155" creationId="{6743D5FD-FFE0-99FD-2E0B-F4DBA1DE9D1B}"/>
          </ac:spMkLst>
        </pc:spChg>
        <pc:spChg chg="mod">
          <ac:chgData name="Shivaraju Jayaram" userId="e16426695b5a63c5" providerId="LiveId" clId="{4E649C4E-C243-49D2-962D-D51266D1BD30}" dt="2024-11-13T11:32:09.464" v="9159" actId="165"/>
          <ac:spMkLst>
            <pc:docMk/>
            <pc:sldMk cId="2507055786" sldId="267"/>
            <ac:spMk id="156" creationId="{5132F499-0FA0-BCD0-E63F-CA4CB8144D7A}"/>
          </ac:spMkLst>
        </pc:spChg>
        <pc:spChg chg="mod">
          <ac:chgData name="Shivaraju Jayaram" userId="e16426695b5a63c5" providerId="LiveId" clId="{4E649C4E-C243-49D2-962D-D51266D1BD30}" dt="2024-11-13T11:32:09.464" v="9159" actId="165"/>
          <ac:spMkLst>
            <pc:docMk/>
            <pc:sldMk cId="2507055786" sldId="267"/>
            <ac:spMk id="157" creationId="{6DF9AAC8-530D-BD79-1E04-C45A6BCD93C1}"/>
          </ac:spMkLst>
        </pc:spChg>
        <pc:spChg chg="mod">
          <ac:chgData name="Shivaraju Jayaram" userId="e16426695b5a63c5" providerId="LiveId" clId="{4E649C4E-C243-49D2-962D-D51266D1BD30}" dt="2024-11-13T11:32:09.464" v="9159" actId="165"/>
          <ac:spMkLst>
            <pc:docMk/>
            <pc:sldMk cId="2507055786" sldId="267"/>
            <ac:spMk id="158" creationId="{4828810E-C09E-2ABF-3D61-E980C48569ED}"/>
          </ac:spMkLst>
        </pc:spChg>
        <pc:spChg chg="mod">
          <ac:chgData name="Shivaraju Jayaram" userId="e16426695b5a63c5" providerId="LiveId" clId="{4E649C4E-C243-49D2-962D-D51266D1BD30}" dt="2024-11-13T11:44:08.772" v="9344" actId="688"/>
          <ac:spMkLst>
            <pc:docMk/>
            <pc:sldMk cId="2507055786" sldId="267"/>
            <ac:spMk id="159" creationId="{0543267A-CECC-027B-CD53-999D3CCF384F}"/>
          </ac:spMkLst>
        </pc:spChg>
        <pc:spChg chg="mod">
          <ac:chgData name="Shivaraju Jayaram" userId="e16426695b5a63c5" providerId="LiveId" clId="{4E649C4E-C243-49D2-962D-D51266D1BD30}" dt="2024-11-13T11:44:03.176" v="9342" actId="688"/>
          <ac:spMkLst>
            <pc:docMk/>
            <pc:sldMk cId="2507055786" sldId="267"/>
            <ac:spMk id="160" creationId="{513D1B0A-DA40-BA30-DE92-8E8D8F993199}"/>
          </ac:spMkLst>
        </pc:spChg>
        <pc:spChg chg="mod">
          <ac:chgData name="Shivaraju Jayaram" userId="e16426695b5a63c5" providerId="LiveId" clId="{4E649C4E-C243-49D2-962D-D51266D1BD30}" dt="2024-11-13T11:32:09.464" v="9159" actId="165"/>
          <ac:spMkLst>
            <pc:docMk/>
            <pc:sldMk cId="2507055786" sldId="267"/>
            <ac:spMk id="161" creationId="{3435A141-BBD6-5121-86A0-ADB9DA8DFAEA}"/>
          </ac:spMkLst>
        </pc:spChg>
        <pc:spChg chg="mod">
          <ac:chgData name="Shivaraju Jayaram" userId="e16426695b5a63c5" providerId="LiveId" clId="{4E649C4E-C243-49D2-962D-D51266D1BD30}" dt="2024-11-13T11:32:09.464" v="9159" actId="165"/>
          <ac:spMkLst>
            <pc:docMk/>
            <pc:sldMk cId="2507055786" sldId="267"/>
            <ac:spMk id="162" creationId="{3204170B-5F1A-2695-D36D-7AE7A37ACEDF}"/>
          </ac:spMkLst>
        </pc:spChg>
        <pc:spChg chg="mod">
          <ac:chgData name="Shivaraju Jayaram" userId="e16426695b5a63c5" providerId="LiveId" clId="{4E649C4E-C243-49D2-962D-D51266D1BD30}" dt="2024-11-13T11:32:09.464" v="9159" actId="165"/>
          <ac:spMkLst>
            <pc:docMk/>
            <pc:sldMk cId="2507055786" sldId="267"/>
            <ac:spMk id="163" creationId="{5175B087-A69E-A11D-88AC-CC7B1075F55A}"/>
          </ac:spMkLst>
        </pc:spChg>
        <pc:spChg chg="mod">
          <ac:chgData name="Shivaraju Jayaram" userId="e16426695b5a63c5" providerId="LiveId" clId="{4E649C4E-C243-49D2-962D-D51266D1BD30}" dt="2024-11-13T11:44:11.411" v="9345" actId="688"/>
          <ac:spMkLst>
            <pc:docMk/>
            <pc:sldMk cId="2507055786" sldId="267"/>
            <ac:spMk id="164" creationId="{D54633E7-6569-CFD5-43B0-CC68A994D496}"/>
          </ac:spMkLst>
        </pc:spChg>
        <pc:spChg chg="mod">
          <ac:chgData name="Shivaraju Jayaram" userId="e16426695b5a63c5" providerId="LiveId" clId="{4E649C4E-C243-49D2-962D-D51266D1BD30}" dt="2024-11-13T11:43:59.563" v="9341" actId="688"/>
          <ac:spMkLst>
            <pc:docMk/>
            <pc:sldMk cId="2507055786" sldId="267"/>
            <ac:spMk id="165" creationId="{5212CA22-C8C8-164A-5EBF-CC6B1FC70C8D}"/>
          </ac:spMkLst>
        </pc:spChg>
        <pc:spChg chg="mod">
          <ac:chgData name="Shivaraju Jayaram" userId="e16426695b5a63c5" providerId="LiveId" clId="{4E649C4E-C243-49D2-962D-D51266D1BD30}" dt="2024-11-13T11:32:09.464" v="9159" actId="165"/>
          <ac:spMkLst>
            <pc:docMk/>
            <pc:sldMk cId="2507055786" sldId="267"/>
            <ac:spMk id="166" creationId="{16077BAA-59AD-78C6-4814-85F702A50223}"/>
          </ac:spMkLst>
        </pc:spChg>
        <pc:spChg chg="mod">
          <ac:chgData name="Shivaraju Jayaram" userId="e16426695b5a63c5" providerId="LiveId" clId="{4E649C4E-C243-49D2-962D-D51266D1BD30}" dt="2024-11-13T11:32:09.464" v="9159" actId="165"/>
          <ac:spMkLst>
            <pc:docMk/>
            <pc:sldMk cId="2507055786" sldId="267"/>
            <ac:spMk id="167" creationId="{A3349126-4ADB-5DE8-D289-17EA4ECD6206}"/>
          </ac:spMkLst>
        </pc:spChg>
        <pc:spChg chg="mod">
          <ac:chgData name="Shivaraju Jayaram" userId="e16426695b5a63c5" providerId="LiveId" clId="{4E649C4E-C243-49D2-962D-D51266D1BD30}" dt="2024-11-13T11:32:09.464" v="9159" actId="165"/>
          <ac:spMkLst>
            <pc:docMk/>
            <pc:sldMk cId="2507055786" sldId="267"/>
            <ac:spMk id="168" creationId="{4DE4DDFC-2955-6392-FE20-E6935189EC5C}"/>
          </ac:spMkLst>
        </pc:spChg>
        <pc:spChg chg="mod">
          <ac:chgData name="Shivaraju Jayaram" userId="e16426695b5a63c5" providerId="LiveId" clId="{4E649C4E-C243-49D2-962D-D51266D1BD30}" dt="2024-11-13T11:43:55.667" v="9340" actId="688"/>
          <ac:spMkLst>
            <pc:docMk/>
            <pc:sldMk cId="2507055786" sldId="267"/>
            <ac:spMk id="169" creationId="{CEEFAFAB-0DB7-2169-59DD-9230C0F28A5F}"/>
          </ac:spMkLst>
        </pc:spChg>
        <pc:spChg chg="mod">
          <ac:chgData name="Shivaraju Jayaram" userId="e16426695b5a63c5" providerId="LiveId" clId="{4E649C4E-C243-49D2-962D-D51266D1BD30}" dt="2024-11-13T11:43:52.661" v="9339" actId="688"/>
          <ac:spMkLst>
            <pc:docMk/>
            <pc:sldMk cId="2507055786" sldId="267"/>
            <ac:spMk id="170" creationId="{15AF0FFF-D1D7-A34D-9F71-DE120090F75F}"/>
          </ac:spMkLst>
        </pc:spChg>
        <pc:spChg chg="mod">
          <ac:chgData name="Shivaraju Jayaram" userId="e16426695b5a63c5" providerId="LiveId" clId="{4E649C4E-C243-49D2-962D-D51266D1BD30}" dt="2024-11-13T11:32:09.464" v="9159" actId="165"/>
          <ac:spMkLst>
            <pc:docMk/>
            <pc:sldMk cId="2507055786" sldId="267"/>
            <ac:spMk id="171" creationId="{E9C87196-E9CB-5DFF-C72C-D2C5E654D8D1}"/>
          </ac:spMkLst>
        </pc:spChg>
        <pc:spChg chg="mod">
          <ac:chgData name="Shivaraju Jayaram" userId="e16426695b5a63c5" providerId="LiveId" clId="{4E649C4E-C243-49D2-962D-D51266D1BD30}" dt="2024-11-13T11:32:09.464" v="9159" actId="165"/>
          <ac:spMkLst>
            <pc:docMk/>
            <pc:sldMk cId="2507055786" sldId="267"/>
            <ac:spMk id="172" creationId="{9443959F-3AB8-A9CD-E012-B6981E57617B}"/>
          </ac:spMkLst>
        </pc:spChg>
        <pc:spChg chg="mod">
          <ac:chgData name="Shivaraju Jayaram" userId="e16426695b5a63c5" providerId="LiveId" clId="{4E649C4E-C243-49D2-962D-D51266D1BD30}" dt="2024-11-13T11:32:09.464" v="9159" actId="165"/>
          <ac:spMkLst>
            <pc:docMk/>
            <pc:sldMk cId="2507055786" sldId="267"/>
            <ac:spMk id="173" creationId="{BB2C92D4-5E05-A89E-EB9F-82CA7FD7CB96}"/>
          </ac:spMkLst>
        </pc:spChg>
        <pc:spChg chg="mod">
          <ac:chgData name="Shivaraju Jayaram" userId="e16426695b5a63c5" providerId="LiveId" clId="{4E649C4E-C243-49D2-962D-D51266D1BD30}" dt="2024-11-13T11:32:09.464" v="9159" actId="165"/>
          <ac:spMkLst>
            <pc:docMk/>
            <pc:sldMk cId="2507055786" sldId="267"/>
            <ac:spMk id="174" creationId="{37EF5B43-C2DC-A729-C5A9-5DF8846A1F12}"/>
          </ac:spMkLst>
        </pc:spChg>
        <pc:spChg chg="mod">
          <ac:chgData name="Shivaraju Jayaram" userId="e16426695b5a63c5" providerId="LiveId" clId="{4E649C4E-C243-49D2-962D-D51266D1BD30}" dt="2024-11-13T11:32:09.464" v="9159" actId="165"/>
          <ac:spMkLst>
            <pc:docMk/>
            <pc:sldMk cId="2507055786" sldId="267"/>
            <ac:spMk id="175" creationId="{02A98DD2-3F1B-6E59-52CD-B539AD015E61}"/>
          </ac:spMkLst>
        </pc:spChg>
        <pc:spChg chg="mod">
          <ac:chgData name="Shivaraju Jayaram" userId="e16426695b5a63c5" providerId="LiveId" clId="{4E649C4E-C243-49D2-962D-D51266D1BD30}" dt="2024-11-13T11:32:09.464" v="9159" actId="165"/>
          <ac:spMkLst>
            <pc:docMk/>
            <pc:sldMk cId="2507055786" sldId="267"/>
            <ac:spMk id="176" creationId="{7F37B101-FAFF-970E-6173-AEF29B4C19FC}"/>
          </ac:spMkLst>
        </pc:spChg>
        <pc:spChg chg="mod">
          <ac:chgData name="Shivaraju Jayaram" userId="e16426695b5a63c5" providerId="LiveId" clId="{4E649C4E-C243-49D2-962D-D51266D1BD30}" dt="2024-11-13T11:32:09.464" v="9159" actId="165"/>
          <ac:spMkLst>
            <pc:docMk/>
            <pc:sldMk cId="2507055786" sldId="267"/>
            <ac:spMk id="177" creationId="{FCC5994E-4B6F-070A-85BD-9162F814D4F0}"/>
          </ac:spMkLst>
        </pc:spChg>
        <pc:spChg chg="mod">
          <ac:chgData name="Shivaraju Jayaram" userId="e16426695b5a63c5" providerId="LiveId" clId="{4E649C4E-C243-49D2-962D-D51266D1BD30}" dt="2024-11-13T11:32:09.464" v="9159" actId="165"/>
          <ac:spMkLst>
            <pc:docMk/>
            <pc:sldMk cId="2507055786" sldId="267"/>
            <ac:spMk id="178" creationId="{7644BB82-8EB4-C672-2DE1-8CA049363981}"/>
          </ac:spMkLst>
        </pc:spChg>
        <pc:spChg chg="mod">
          <ac:chgData name="Shivaraju Jayaram" userId="e16426695b5a63c5" providerId="LiveId" clId="{4E649C4E-C243-49D2-962D-D51266D1BD30}" dt="2024-11-13T11:32:09.464" v="9159" actId="165"/>
          <ac:spMkLst>
            <pc:docMk/>
            <pc:sldMk cId="2507055786" sldId="267"/>
            <ac:spMk id="179" creationId="{1EB42B7E-A05A-22CE-E73A-6E0456E6069A}"/>
          </ac:spMkLst>
        </pc:spChg>
        <pc:spChg chg="mod">
          <ac:chgData name="Shivaraju Jayaram" userId="e16426695b5a63c5" providerId="LiveId" clId="{4E649C4E-C243-49D2-962D-D51266D1BD30}" dt="2024-11-13T11:32:09.464" v="9159" actId="165"/>
          <ac:spMkLst>
            <pc:docMk/>
            <pc:sldMk cId="2507055786" sldId="267"/>
            <ac:spMk id="180" creationId="{B7121ABC-9B04-73CA-77F5-AE47D1AA0395}"/>
          </ac:spMkLst>
        </pc:spChg>
        <pc:spChg chg="mod">
          <ac:chgData name="Shivaraju Jayaram" userId="e16426695b5a63c5" providerId="LiveId" clId="{4E649C4E-C243-49D2-962D-D51266D1BD30}" dt="2024-11-13T11:32:09.464" v="9159" actId="165"/>
          <ac:spMkLst>
            <pc:docMk/>
            <pc:sldMk cId="2507055786" sldId="267"/>
            <ac:spMk id="181" creationId="{84A82DD7-585F-72AE-BBCC-C2C624ED766E}"/>
          </ac:spMkLst>
        </pc:spChg>
        <pc:spChg chg="mod">
          <ac:chgData name="Shivaraju Jayaram" userId="e16426695b5a63c5" providerId="LiveId" clId="{4E649C4E-C243-49D2-962D-D51266D1BD30}" dt="2024-11-13T11:32:09.464" v="9159" actId="165"/>
          <ac:spMkLst>
            <pc:docMk/>
            <pc:sldMk cId="2507055786" sldId="267"/>
            <ac:spMk id="182" creationId="{DEAE4AC8-AC39-8B44-8CA0-4EEC14E6DD53}"/>
          </ac:spMkLst>
        </pc:spChg>
        <pc:spChg chg="mod">
          <ac:chgData name="Shivaraju Jayaram" userId="e16426695b5a63c5" providerId="LiveId" clId="{4E649C4E-C243-49D2-962D-D51266D1BD30}" dt="2024-11-13T11:32:09.464" v="9159" actId="165"/>
          <ac:spMkLst>
            <pc:docMk/>
            <pc:sldMk cId="2507055786" sldId="267"/>
            <ac:spMk id="183" creationId="{D31CA462-641C-10EE-F799-14283BBE1C9E}"/>
          </ac:spMkLst>
        </pc:spChg>
        <pc:spChg chg="mod">
          <ac:chgData name="Shivaraju Jayaram" userId="e16426695b5a63c5" providerId="LiveId" clId="{4E649C4E-C243-49D2-962D-D51266D1BD30}" dt="2024-11-13T11:32:09.464" v="9159" actId="165"/>
          <ac:spMkLst>
            <pc:docMk/>
            <pc:sldMk cId="2507055786" sldId="267"/>
            <ac:spMk id="184" creationId="{4577DA6A-4995-B5D5-9DC5-B953DE723FD8}"/>
          </ac:spMkLst>
        </pc:spChg>
        <pc:spChg chg="mod">
          <ac:chgData name="Shivaraju Jayaram" userId="e16426695b5a63c5" providerId="LiveId" clId="{4E649C4E-C243-49D2-962D-D51266D1BD30}" dt="2024-11-13T11:32:09.464" v="9159" actId="165"/>
          <ac:spMkLst>
            <pc:docMk/>
            <pc:sldMk cId="2507055786" sldId="267"/>
            <ac:spMk id="185" creationId="{0AF5385A-519C-F924-5B09-4EE4AFDC53C3}"/>
          </ac:spMkLst>
        </pc:spChg>
        <pc:spChg chg="mod">
          <ac:chgData name="Shivaraju Jayaram" userId="e16426695b5a63c5" providerId="LiveId" clId="{4E649C4E-C243-49D2-962D-D51266D1BD30}" dt="2024-11-13T11:32:09.464" v="9159" actId="165"/>
          <ac:spMkLst>
            <pc:docMk/>
            <pc:sldMk cId="2507055786" sldId="267"/>
            <ac:spMk id="186" creationId="{1A824F64-3901-5457-81A6-2FB200A56A46}"/>
          </ac:spMkLst>
        </pc:spChg>
        <pc:spChg chg="mod">
          <ac:chgData name="Shivaraju Jayaram" userId="e16426695b5a63c5" providerId="LiveId" clId="{4E649C4E-C243-49D2-962D-D51266D1BD30}" dt="2024-11-13T11:32:09.464" v="9159" actId="165"/>
          <ac:spMkLst>
            <pc:docMk/>
            <pc:sldMk cId="2507055786" sldId="267"/>
            <ac:spMk id="187" creationId="{6BDB02F2-B802-28BB-9DDE-19D701F536C3}"/>
          </ac:spMkLst>
        </pc:spChg>
        <pc:spChg chg="mod">
          <ac:chgData name="Shivaraju Jayaram" userId="e16426695b5a63c5" providerId="LiveId" clId="{4E649C4E-C243-49D2-962D-D51266D1BD30}" dt="2024-11-13T11:32:09.464" v="9159" actId="165"/>
          <ac:spMkLst>
            <pc:docMk/>
            <pc:sldMk cId="2507055786" sldId="267"/>
            <ac:spMk id="188" creationId="{5A23E875-41B3-868C-803F-8CD6F1BF8E89}"/>
          </ac:spMkLst>
        </pc:spChg>
        <pc:spChg chg="mod">
          <ac:chgData name="Shivaraju Jayaram" userId="e16426695b5a63c5" providerId="LiveId" clId="{4E649C4E-C243-49D2-962D-D51266D1BD30}" dt="2024-11-13T11:32:09.464" v="9159" actId="165"/>
          <ac:spMkLst>
            <pc:docMk/>
            <pc:sldMk cId="2507055786" sldId="267"/>
            <ac:spMk id="189" creationId="{393DF061-90A7-9CA5-75D5-FCA0E23C7B2E}"/>
          </ac:spMkLst>
        </pc:spChg>
        <pc:spChg chg="mod">
          <ac:chgData name="Shivaraju Jayaram" userId="e16426695b5a63c5" providerId="LiveId" clId="{4E649C4E-C243-49D2-962D-D51266D1BD30}" dt="2024-11-13T11:32:09.464" v="9159" actId="165"/>
          <ac:spMkLst>
            <pc:docMk/>
            <pc:sldMk cId="2507055786" sldId="267"/>
            <ac:spMk id="190" creationId="{51AB9BAA-89A2-D8DF-ACDF-C99B931EFBDC}"/>
          </ac:spMkLst>
        </pc:spChg>
        <pc:spChg chg="mod">
          <ac:chgData name="Shivaraju Jayaram" userId="e16426695b5a63c5" providerId="LiveId" clId="{4E649C4E-C243-49D2-962D-D51266D1BD30}" dt="2024-11-13T11:32:09.464" v="9159" actId="165"/>
          <ac:spMkLst>
            <pc:docMk/>
            <pc:sldMk cId="2507055786" sldId="267"/>
            <ac:spMk id="191" creationId="{B697AA83-0049-C206-376B-E994DEA863D6}"/>
          </ac:spMkLst>
        </pc:spChg>
        <pc:spChg chg="mod">
          <ac:chgData name="Shivaraju Jayaram" userId="e16426695b5a63c5" providerId="LiveId" clId="{4E649C4E-C243-49D2-962D-D51266D1BD30}" dt="2024-11-13T11:32:09.464" v="9159" actId="165"/>
          <ac:spMkLst>
            <pc:docMk/>
            <pc:sldMk cId="2507055786" sldId="267"/>
            <ac:spMk id="192" creationId="{FBF45761-E1EB-93E3-A7BE-1BEB1C4C998F}"/>
          </ac:spMkLst>
        </pc:spChg>
        <pc:spChg chg="mod">
          <ac:chgData name="Shivaraju Jayaram" userId="e16426695b5a63c5" providerId="LiveId" clId="{4E649C4E-C243-49D2-962D-D51266D1BD30}" dt="2024-11-13T11:32:09.464" v="9159" actId="165"/>
          <ac:spMkLst>
            <pc:docMk/>
            <pc:sldMk cId="2507055786" sldId="267"/>
            <ac:spMk id="193" creationId="{20E2DDF8-7536-A50A-C238-A91F876B46E2}"/>
          </ac:spMkLst>
        </pc:spChg>
        <pc:spChg chg="mod">
          <ac:chgData name="Shivaraju Jayaram" userId="e16426695b5a63c5" providerId="LiveId" clId="{4E649C4E-C243-49D2-962D-D51266D1BD30}" dt="2024-11-13T11:32:09.464" v="9159" actId="165"/>
          <ac:spMkLst>
            <pc:docMk/>
            <pc:sldMk cId="2507055786" sldId="267"/>
            <ac:spMk id="194" creationId="{C0CAC775-66E2-2BA3-5CF0-7174AFA064F8}"/>
          </ac:spMkLst>
        </pc:spChg>
        <pc:spChg chg="mod">
          <ac:chgData name="Shivaraju Jayaram" userId="e16426695b5a63c5" providerId="LiveId" clId="{4E649C4E-C243-49D2-962D-D51266D1BD30}" dt="2024-11-13T11:32:09.464" v="9159" actId="165"/>
          <ac:spMkLst>
            <pc:docMk/>
            <pc:sldMk cId="2507055786" sldId="267"/>
            <ac:spMk id="195" creationId="{2A3C5DCD-94E6-F659-4C3F-62FC78C68C56}"/>
          </ac:spMkLst>
        </pc:spChg>
        <pc:grpChg chg="add mod">
          <ac:chgData name="Shivaraju Jayaram" userId="e16426695b5a63c5" providerId="LiveId" clId="{4E649C4E-C243-49D2-962D-D51266D1BD30}" dt="2024-11-13T10:30:22.830" v="8766"/>
          <ac:grpSpMkLst>
            <pc:docMk/>
            <pc:sldMk cId="2507055786" sldId="267"/>
            <ac:grpSpMk id="3" creationId="{FEB66CDA-5F23-1336-32E4-75324D1FC6BD}"/>
          </ac:grpSpMkLst>
        </pc:grpChg>
        <pc:grpChg chg="mod">
          <ac:chgData name="Shivaraju Jayaram" userId="e16426695b5a63c5" providerId="LiveId" clId="{4E649C4E-C243-49D2-962D-D51266D1BD30}" dt="2024-11-13T10:30:22.830" v="8766"/>
          <ac:grpSpMkLst>
            <pc:docMk/>
            <pc:sldMk cId="2507055786" sldId="267"/>
            <ac:grpSpMk id="6" creationId="{01D10D7B-0B20-FEE5-925F-52118EBD6039}"/>
          </ac:grpSpMkLst>
        </pc:grpChg>
        <pc:grpChg chg="mod">
          <ac:chgData name="Shivaraju Jayaram" userId="e16426695b5a63c5" providerId="LiveId" clId="{4E649C4E-C243-49D2-962D-D51266D1BD30}" dt="2024-11-13T10:30:22.830" v="8766"/>
          <ac:grpSpMkLst>
            <pc:docMk/>
            <pc:sldMk cId="2507055786" sldId="267"/>
            <ac:grpSpMk id="7" creationId="{586D1504-55D6-8E58-B327-79D1F8CC719A}"/>
          </ac:grpSpMkLst>
        </pc:grpChg>
        <pc:grpChg chg="mod">
          <ac:chgData name="Shivaraju Jayaram" userId="e16426695b5a63c5" providerId="LiveId" clId="{4E649C4E-C243-49D2-962D-D51266D1BD30}" dt="2024-11-13T10:30:22.830" v="8766"/>
          <ac:grpSpMkLst>
            <pc:docMk/>
            <pc:sldMk cId="2507055786" sldId="267"/>
            <ac:grpSpMk id="9" creationId="{966F3629-1456-F235-2031-1FB02CC9DC56}"/>
          </ac:grpSpMkLst>
        </pc:grpChg>
        <pc:grpChg chg="mod">
          <ac:chgData name="Shivaraju Jayaram" userId="e16426695b5a63c5" providerId="LiveId" clId="{4E649C4E-C243-49D2-962D-D51266D1BD30}" dt="2024-11-13T10:30:22.830" v="8766"/>
          <ac:grpSpMkLst>
            <pc:docMk/>
            <pc:sldMk cId="2507055786" sldId="267"/>
            <ac:grpSpMk id="15" creationId="{3713DCF2-A3BA-8C7A-F4EB-FECF7D714FD5}"/>
          </ac:grpSpMkLst>
        </pc:grpChg>
        <pc:grpChg chg="mod">
          <ac:chgData name="Shivaraju Jayaram" userId="e16426695b5a63c5" providerId="LiveId" clId="{4E649C4E-C243-49D2-962D-D51266D1BD30}" dt="2024-11-13T10:30:22.830" v="8766"/>
          <ac:grpSpMkLst>
            <pc:docMk/>
            <pc:sldMk cId="2507055786" sldId="267"/>
            <ac:grpSpMk id="16" creationId="{4B14E59C-6248-7C1E-75C1-1CC87850CCF7}"/>
          </ac:grpSpMkLst>
        </pc:grpChg>
        <pc:grpChg chg="mod">
          <ac:chgData name="Shivaraju Jayaram" userId="e16426695b5a63c5" providerId="LiveId" clId="{4E649C4E-C243-49D2-962D-D51266D1BD30}" dt="2024-11-13T10:30:22.830" v="8766"/>
          <ac:grpSpMkLst>
            <pc:docMk/>
            <pc:sldMk cId="2507055786" sldId="267"/>
            <ac:grpSpMk id="17" creationId="{6E625DDD-4848-508D-98D7-1FF8649971C9}"/>
          </ac:grpSpMkLst>
        </pc:grpChg>
        <pc:grpChg chg="mod">
          <ac:chgData name="Shivaraju Jayaram" userId="e16426695b5a63c5" providerId="LiveId" clId="{4E649C4E-C243-49D2-962D-D51266D1BD30}" dt="2024-11-13T10:30:22.830" v="8766"/>
          <ac:grpSpMkLst>
            <pc:docMk/>
            <pc:sldMk cId="2507055786" sldId="267"/>
            <ac:grpSpMk id="18" creationId="{45C7BF8A-68EA-21C0-559A-6F488CA541A3}"/>
          </ac:grpSpMkLst>
        </pc:grpChg>
        <pc:grpChg chg="mod">
          <ac:chgData name="Shivaraju Jayaram" userId="e16426695b5a63c5" providerId="LiveId" clId="{4E649C4E-C243-49D2-962D-D51266D1BD30}" dt="2024-11-13T10:30:22.830" v="8766"/>
          <ac:grpSpMkLst>
            <pc:docMk/>
            <pc:sldMk cId="2507055786" sldId="267"/>
            <ac:grpSpMk id="19" creationId="{B493BAEC-6504-B352-396B-964F2F87B0B3}"/>
          </ac:grpSpMkLst>
        </pc:grpChg>
        <pc:grpChg chg="mod">
          <ac:chgData name="Shivaraju Jayaram" userId="e16426695b5a63c5" providerId="LiveId" clId="{4E649C4E-C243-49D2-962D-D51266D1BD30}" dt="2024-11-13T10:30:22.830" v="8766"/>
          <ac:grpSpMkLst>
            <pc:docMk/>
            <pc:sldMk cId="2507055786" sldId="267"/>
            <ac:grpSpMk id="20" creationId="{03BCEB89-F074-276F-6DC1-CF12CE122F9E}"/>
          </ac:grpSpMkLst>
        </pc:grpChg>
        <pc:grpChg chg="mod">
          <ac:chgData name="Shivaraju Jayaram" userId="e16426695b5a63c5" providerId="LiveId" clId="{4E649C4E-C243-49D2-962D-D51266D1BD30}" dt="2024-11-13T10:30:22.830" v="8766"/>
          <ac:grpSpMkLst>
            <pc:docMk/>
            <pc:sldMk cId="2507055786" sldId="267"/>
            <ac:grpSpMk id="21" creationId="{CCCC8D78-611C-F250-019F-8817B274AB3E}"/>
          </ac:grpSpMkLst>
        </pc:grpChg>
        <pc:grpChg chg="del mod topLvl">
          <ac:chgData name="Shivaraju Jayaram" userId="e16426695b5a63c5" providerId="LiveId" clId="{4E649C4E-C243-49D2-962D-D51266D1BD30}" dt="2024-11-13T10:17:30.625" v="8653" actId="478"/>
          <ac:grpSpMkLst>
            <pc:docMk/>
            <pc:sldMk cId="2507055786" sldId="267"/>
            <ac:grpSpMk id="70" creationId="{9661B203-5497-F605-DA19-E77B607E0D8A}"/>
          </ac:grpSpMkLst>
        </pc:grpChg>
        <pc:grpChg chg="del mod topLvl">
          <ac:chgData name="Shivaraju Jayaram" userId="e16426695b5a63c5" providerId="LiveId" clId="{4E649C4E-C243-49D2-962D-D51266D1BD30}" dt="2024-11-13T10:17:30.625" v="8653" actId="478"/>
          <ac:grpSpMkLst>
            <pc:docMk/>
            <pc:sldMk cId="2507055786" sldId="267"/>
            <ac:grpSpMk id="76" creationId="{DF515FD1-4CE0-DA13-DF1A-D609768F6F31}"/>
          </ac:grpSpMkLst>
        </pc:grpChg>
        <pc:grpChg chg="del mod topLvl">
          <ac:chgData name="Shivaraju Jayaram" userId="e16426695b5a63c5" providerId="LiveId" clId="{4E649C4E-C243-49D2-962D-D51266D1BD30}" dt="2024-11-13T10:17:30.625" v="8653" actId="478"/>
          <ac:grpSpMkLst>
            <pc:docMk/>
            <pc:sldMk cId="2507055786" sldId="267"/>
            <ac:grpSpMk id="82" creationId="{89F31F9C-259C-35CA-CD7A-49FF5EBB937C}"/>
          </ac:grpSpMkLst>
        </pc:grpChg>
        <pc:grpChg chg="del mod topLvl">
          <ac:chgData name="Shivaraju Jayaram" userId="e16426695b5a63c5" providerId="LiveId" clId="{4E649C4E-C243-49D2-962D-D51266D1BD30}" dt="2024-11-13T10:17:30.625" v="8653" actId="478"/>
          <ac:grpSpMkLst>
            <pc:docMk/>
            <pc:sldMk cId="2507055786" sldId="267"/>
            <ac:grpSpMk id="88" creationId="{3A67D64D-3AF6-9D69-912B-6282F7CC9FE6}"/>
          </ac:grpSpMkLst>
        </pc:grpChg>
        <pc:grpChg chg="del mod topLvl">
          <ac:chgData name="Shivaraju Jayaram" userId="e16426695b5a63c5" providerId="LiveId" clId="{4E649C4E-C243-49D2-962D-D51266D1BD30}" dt="2024-11-13T10:17:30.625" v="8653" actId="478"/>
          <ac:grpSpMkLst>
            <pc:docMk/>
            <pc:sldMk cId="2507055786" sldId="267"/>
            <ac:grpSpMk id="94" creationId="{82A903C6-2D63-6A13-9771-5E173C7778F5}"/>
          </ac:grpSpMkLst>
        </pc:grpChg>
        <pc:grpChg chg="del mod topLvl">
          <ac:chgData name="Shivaraju Jayaram" userId="e16426695b5a63c5" providerId="LiveId" clId="{4E649C4E-C243-49D2-962D-D51266D1BD30}" dt="2024-11-13T10:03:47.719" v="8576" actId="165"/>
          <ac:grpSpMkLst>
            <pc:docMk/>
            <pc:sldMk cId="2507055786" sldId="267"/>
            <ac:grpSpMk id="100" creationId="{906403BA-25FE-026B-50BD-3E6C5C72956F}"/>
          </ac:grpSpMkLst>
        </pc:grpChg>
        <pc:grpChg chg="del mod topLvl">
          <ac:chgData name="Shivaraju Jayaram" userId="e16426695b5a63c5" providerId="LiveId" clId="{4E649C4E-C243-49D2-962D-D51266D1BD30}" dt="2024-11-13T10:03:54.759" v="8577" actId="165"/>
          <ac:grpSpMkLst>
            <pc:docMk/>
            <pc:sldMk cId="2507055786" sldId="267"/>
            <ac:grpSpMk id="105" creationId="{B905566C-5851-52A1-EE53-60F62DD08EBD}"/>
          </ac:grpSpMkLst>
        </pc:grpChg>
        <pc:grpChg chg="del mod topLvl">
          <ac:chgData name="Shivaraju Jayaram" userId="e16426695b5a63c5" providerId="LiveId" clId="{4E649C4E-C243-49D2-962D-D51266D1BD30}" dt="2024-11-13T10:17:30.625" v="8653" actId="478"/>
          <ac:grpSpMkLst>
            <pc:docMk/>
            <pc:sldMk cId="2507055786" sldId="267"/>
            <ac:grpSpMk id="110" creationId="{4148AA37-873F-1428-EBF7-8FCA8386B0CC}"/>
          </ac:grpSpMkLst>
        </pc:grpChg>
        <pc:grpChg chg="del mod topLvl">
          <ac:chgData name="Shivaraju Jayaram" userId="e16426695b5a63c5" providerId="LiveId" clId="{4E649C4E-C243-49D2-962D-D51266D1BD30}" dt="2024-11-13T10:17:30.625" v="8653" actId="478"/>
          <ac:grpSpMkLst>
            <pc:docMk/>
            <pc:sldMk cId="2507055786" sldId="267"/>
            <ac:grpSpMk id="116" creationId="{A4619ADB-2EBC-5476-F55C-6ABF8710AC06}"/>
          </ac:grpSpMkLst>
        </pc:grpChg>
        <pc:grpChg chg="del mod topLvl">
          <ac:chgData name="Shivaraju Jayaram" userId="e16426695b5a63c5" providerId="LiveId" clId="{4E649C4E-C243-49D2-962D-D51266D1BD30}" dt="2024-11-13T10:04:21.628" v="8581" actId="165"/>
          <ac:grpSpMkLst>
            <pc:docMk/>
            <pc:sldMk cId="2507055786" sldId="267"/>
            <ac:grpSpMk id="122" creationId="{59325ABF-0251-C865-4366-195EEEA8C926}"/>
          </ac:grpSpMkLst>
        </pc:grpChg>
        <pc:grpChg chg="del mod">
          <ac:chgData name="Shivaraju Jayaram" userId="e16426695b5a63c5" providerId="LiveId" clId="{4E649C4E-C243-49D2-962D-D51266D1BD30}" dt="2024-11-12T12:52:48.656" v="887" actId="165"/>
          <ac:grpSpMkLst>
            <pc:docMk/>
            <pc:sldMk cId="2507055786" sldId="267"/>
            <ac:grpSpMk id="128" creationId="{18E6B324-CA20-B04D-C677-9C2C6E1DB152}"/>
          </ac:grpSpMkLst>
        </pc:grpChg>
        <pc:grpChg chg="add del mod">
          <ac:chgData name="Shivaraju Jayaram" userId="e16426695b5a63c5" providerId="LiveId" clId="{4E649C4E-C243-49D2-962D-D51266D1BD30}" dt="2024-11-13T11:32:09.464" v="9159" actId="165"/>
          <ac:grpSpMkLst>
            <pc:docMk/>
            <pc:sldMk cId="2507055786" sldId="267"/>
            <ac:grpSpMk id="134" creationId="{F0E3618D-4A7C-AA8F-8691-2792560F033A}"/>
          </ac:grpSpMkLst>
        </pc:grpChg>
        <pc:grpChg chg="mod topLvl">
          <ac:chgData name="Shivaraju Jayaram" userId="e16426695b5a63c5" providerId="LiveId" clId="{4E649C4E-C243-49D2-962D-D51266D1BD30}" dt="2024-11-13T11:32:09.464" v="9159" actId="165"/>
          <ac:grpSpMkLst>
            <pc:docMk/>
            <pc:sldMk cId="2507055786" sldId="267"/>
            <ac:grpSpMk id="136" creationId="{56D4973B-55D7-D8DB-4276-15BD17CB7165}"/>
          </ac:grpSpMkLst>
        </pc:grpChg>
        <pc:grpChg chg="mod topLvl">
          <ac:chgData name="Shivaraju Jayaram" userId="e16426695b5a63c5" providerId="LiveId" clId="{4E649C4E-C243-49D2-962D-D51266D1BD30}" dt="2024-11-13T11:32:09.464" v="9159" actId="165"/>
          <ac:grpSpMkLst>
            <pc:docMk/>
            <pc:sldMk cId="2507055786" sldId="267"/>
            <ac:grpSpMk id="137" creationId="{2A2EF5E8-F6F8-76A5-E9B5-218D2553F43E}"/>
          </ac:grpSpMkLst>
        </pc:grpChg>
        <pc:grpChg chg="mod topLvl">
          <ac:chgData name="Shivaraju Jayaram" userId="e16426695b5a63c5" providerId="LiveId" clId="{4E649C4E-C243-49D2-962D-D51266D1BD30}" dt="2024-11-13T11:32:09.464" v="9159" actId="165"/>
          <ac:grpSpMkLst>
            <pc:docMk/>
            <pc:sldMk cId="2507055786" sldId="267"/>
            <ac:grpSpMk id="138" creationId="{A785D450-EB11-C528-1F7E-F3DD48198FD5}"/>
          </ac:grpSpMkLst>
        </pc:grpChg>
        <pc:grpChg chg="mod topLvl">
          <ac:chgData name="Shivaraju Jayaram" userId="e16426695b5a63c5" providerId="LiveId" clId="{4E649C4E-C243-49D2-962D-D51266D1BD30}" dt="2024-11-13T11:32:09.464" v="9159" actId="165"/>
          <ac:grpSpMkLst>
            <pc:docMk/>
            <pc:sldMk cId="2507055786" sldId="267"/>
            <ac:grpSpMk id="139" creationId="{E30A1951-7441-720C-5872-98DA40C7286F}"/>
          </ac:grpSpMkLst>
        </pc:grpChg>
        <pc:grpChg chg="mod topLvl">
          <ac:chgData name="Shivaraju Jayaram" userId="e16426695b5a63c5" providerId="LiveId" clId="{4E649C4E-C243-49D2-962D-D51266D1BD30}" dt="2024-11-13T11:32:09.464" v="9159" actId="165"/>
          <ac:grpSpMkLst>
            <pc:docMk/>
            <pc:sldMk cId="2507055786" sldId="267"/>
            <ac:grpSpMk id="140" creationId="{8CCF666B-BD78-7409-9600-F6273BBFB444}"/>
          </ac:grpSpMkLst>
        </pc:grpChg>
        <pc:grpChg chg="mod topLvl">
          <ac:chgData name="Shivaraju Jayaram" userId="e16426695b5a63c5" providerId="LiveId" clId="{4E649C4E-C243-49D2-962D-D51266D1BD30}" dt="2024-11-13T11:32:09.464" v="9159" actId="165"/>
          <ac:grpSpMkLst>
            <pc:docMk/>
            <pc:sldMk cId="2507055786" sldId="267"/>
            <ac:grpSpMk id="141" creationId="{9062FD9A-16F6-500C-17A8-CBB080B12F39}"/>
          </ac:grpSpMkLst>
        </pc:grpChg>
        <pc:grpChg chg="mod topLvl">
          <ac:chgData name="Shivaraju Jayaram" userId="e16426695b5a63c5" providerId="LiveId" clId="{4E649C4E-C243-49D2-962D-D51266D1BD30}" dt="2024-11-13T11:32:09.464" v="9159" actId="165"/>
          <ac:grpSpMkLst>
            <pc:docMk/>
            <pc:sldMk cId="2507055786" sldId="267"/>
            <ac:grpSpMk id="142" creationId="{19F2A442-270C-634A-2C02-2756518E5564}"/>
          </ac:grpSpMkLst>
        </pc:grpChg>
        <pc:grpChg chg="mod topLvl">
          <ac:chgData name="Shivaraju Jayaram" userId="e16426695b5a63c5" providerId="LiveId" clId="{4E649C4E-C243-49D2-962D-D51266D1BD30}" dt="2024-11-13T11:32:41.097" v="9190" actId="14861"/>
          <ac:grpSpMkLst>
            <pc:docMk/>
            <pc:sldMk cId="2507055786" sldId="267"/>
            <ac:grpSpMk id="143" creationId="{EFC38895-1069-4F73-515E-D49F27C7DA5A}"/>
          </ac:grpSpMkLst>
        </pc:grpChg>
        <pc:grpChg chg="mod topLvl">
          <ac:chgData name="Shivaraju Jayaram" userId="e16426695b5a63c5" providerId="LiveId" clId="{4E649C4E-C243-49D2-962D-D51266D1BD30}" dt="2024-11-13T11:32:09.464" v="9159" actId="165"/>
          <ac:grpSpMkLst>
            <pc:docMk/>
            <pc:sldMk cId="2507055786" sldId="267"/>
            <ac:grpSpMk id="144" creationId="{6ECCFDAD-4F3D-6500-63DE-BE9B22960B12}"/>
          </ac:grpSpMkLst>
        </pc:grpChg>
        <pc:grpChg chg="mod topLvl">
          <ac:chgData name="Shivaraju Jayaram" userId="e16426695b5a63c5" providerId="LiveId" clId="{4E649C4E-C243-49D2-962D-D51266D1BD30}" dt="2024-11-13T11:32:09.464" v="9159" actId="165"/>
          <ac:grpSpMkLst>
            <pc:docMk/>
            <pc:sldMk cId="2507055786" sldId="267"/>
            <ac:grpSpMk id="145" creationId="{228C0ED6-D531-FD56-07E6-2AA3B47317A4}"/>
          </ac:grpSpMkLst>
        </pc:grpChg>
        <pc:picChg chg="add del mod">
          <ac:chgData name="Shivaraju Jayaram" userId="e16426695b5a63c5" providerId="LiveId" clId="{4E649C4E-C243-49D2-962D-D51266D1BD30}" dt="2024-11-13T10:17:30.625" v="8653" actId="478"/>
          <ac:picMkLst>
            <pc:docMk/>
            <pc:sldMk cId="2507055786" sldId="267"/>
            <ac:picMk id="2" creationId="{0AA41FFD-7E2F-3ABC-08D4-58E6BC798D32}"/>
          </ac:picMkLst>
        </pc:picChg>
        <pc:picChg chg="add mod">
          <ac:chgData name="Shivaraju Jayaram" userId="e16426695b5a63c5" providerId="LiveId" clId="{4E649C4E-C243-49D2-962D-D51266D1BD30}" dt="2024-11-12T14:49:50.384" v="1605" actId="14100"/>
          <ac:picMkLst>
            <pc:docMk/>
            <pc:sldMk cId="2507055786" sldId="267"/>
            <ac:picMk id="8" creationId="{25792B1F-A377-BDAE-7A90-3BFDF2D3FB46}"/>
          </ac:picMkLst>
        </pc:picChg>
        <pc:picChg chg="add mod">
          <ac:chgData name="Shivaraju Jayaram" userId="e16426695b5a63c5" providerId="LiveId" clId="{4E649C4E-C243-49D2-962D-D51266D1BD30}" dt="2024-11-12T14:50:08.963" v="1607" actId="1076"/>
          <ac:picMkLst>
            <pc:docMk/>
            <pc:sldMk cId="2507055786" sldId="267"/>
            <ac:picMk id="10" creationId="{0ACA612C-843B-E6B6-23F3-6D3E90DE9DB0}"/>
          </ac:picMkLst>
        </pc:picChg>
        <pc:picChg chg="mod">
          <ac:chgData name="Shivaraju Jayaram" userId="e16426695b5a63c5" providerId="LiveId" clId="{4E649C4E-C243-49D2-962D-D51266D1BD30}" dt="2024-11-13T10:30:22.830" v="8766"/>
          <ac:picMkLst>
            <pc:docMk/>
            <pc:sldMk cId="2507055786" sldId="267"/>
            <ac:picMk id="22" creationId="{A633437C-3552-7FB9-82B7-79AE556BB78E}"/>
          </ac:picMkLst>
        </pc:picChg>
        <pc:picChg chg="add mod">
          <ac:chgData name="Shivaraju Jayaram" userId="e16426695b5a63c5" providerId="LiveId" clId="{4E649C4E-C243-49D2-962D-D51266D1BD30}" dt="2024-11-13T10:34:14.305" v="8807"/>
          <ac:picMkLst>
            <pc:docMk/>
            <pc:sldMk cId="2507055786" sldId="267"/>
            <ac:picMk id="196" creationId="{B320AB87-0403-1FAF-2DFB-24236D734B0A}"/>
          </ac:picMkLst>
        </pc:picChg>
      </pc:sldChg>
      <pc:sldChg chg="addSp delSp modSp add mod ord modTransition">
        <pc:chgData name="Shivaraju Jayaram" userId="e16426695b5a63c5" providerId="LiveId" clId="{4E649C4E-C243-49D2-962D-D51266D1BD30}" dt="2024-11-13T12:06:14.047" v="9497"/>
        <pc:sldMkLst>
          <pc:docMk/>
          <pc:sldMk cId="3718390749" sldId="268"/>
        </pc:sldMkLst>
        <pc:spChg chg="add del mod">
          <ac:chgData name="Shivaraju Jayaram" userId="e16426695b5a63c5" providerId="LiveId" clId="{4E649C4E-C243-49D2-962D-D51266D1BD30}" dt="2024-11-12T14:53:20.853" v="1661" actId="478"/>
          <ac:spMkLst>
            <pc:docMk/>
            <pc:sldMk cId="3718390749" sldId="268"/>
            <ac:spMk id="3" creationId="{259E72BB-4ABF-EE28-0B7D-722861B88A1D}"/>
          </ac:spMkLst>
        </pc:spChg>
        <pc:spChg chg="mod">
          <ac:chgData name="Shivaraju Jayaram" userId="e16426695b5a63c5" providerId="LiveId" clId="{4E649C4E-C243-49D2-962D-D51266D1BD30}" dt="2024-11-12T14:53:30.032" v="1665" actId="14100"/>
          <ac:spMkLst>
            <pc:docMk/>
            <pc:sldMk cId="3718390749" sldId="268"/>
            <ac:spMk id="4" creationId="{0F801862-EA0F-D353-4C4A-D7D546D67CC6}"/>
          </ac:spMkLst>
        </pc:spChg>
        <pc:spChg chg="del">
          <ac:chgData name="Shivaraju Jayaram" userId="e16426695b5a63c5" providerId="LiveId" clId="{4E649C4E-C243-49D2-962D-D51266D1BD30}" dt="2024-11-12T14:53:18.562" v="1659" actId="478"/>
          <ac:spMkLst>
            <pc:docMk/>
            <pc:sldMk cId="3718390749" sldId="268"/>
            <ac:spMk id="5" creationId="{19D9A089-F30B-33AC-1B84-C64E09F2053F}"/>
          </ac:spMkLst>
        </pc:spChg>
        <pc:spChg chg="mod">
          <ac:chgData name="Shivaraju Jayaram" userId="e16426695b5a63c5" providerId="LiveId" clId="{4E649C4E-C243-49D2-962D-D51266D1BD30}" dt="2024-11-13T10:30:24.062" v="8767"/>
          <ac:spMkLst>
            <pc:docMk/>
            <pc:sldMk cId="3718390749" sldId="268"/>
            <ac:spMk id="5" creationId="{CB13EDF5-3943-AEF9-0C53-DF82C820BE4D}"/>
          </ac:spMkLst>
        </pc:spChg>
        <pc:spChg chg="del">
          <ac:chgData name="Shivaraju Jayaram" userId="e16426695b5a63c5" providerId="LiveId" clId="{4E649C4E-C243-49D2-962D-D51266D1BD30}" dt="2024-11-12T14:53:19.990" v="1660" actId="478"/>
          <ac:spMkLst>
            <pc:docMk/>
            <pc:sldMk cId="3718390749" sldId="268"/>
            <ac:spMk id="6" creationId="{B017D838-4480-DDEF-D9E7-EEBDD0F03A12}"/>
          </ac:spMkLst>
        </pc:spChg>
        <pc:spChg chg="add mod">
          <ac:chgData name="Shivaraju Jayaram" userId="e16426695b5a63c5" providerId="LiveId" clId="{4E649C4E-C243-49D2-962D-D51266D1BD30}" dt="2024-11-12T15:15:32.119" v="1766"/>
          <ac:spMkLst>
            <pc:docMk/>
            <pc:sldMk cId="3718390749" sldId="268"/>
            <ac:spMk id="13" creationId="{7C98719F-7A1E-3A89-B993-EDA26A107AE5}"/>
          </ac:spMkLst>
        </pc:spChg>
        <pc:spChg chg="add mod">
          <ac:chgData name="Shivaraju Jayaram" userId="e16426695b5a63c5" providerId="LiveId" clId="{4E649C4E-C243-49D2-962D-D51266D1BD30}" dt="2024-11-12T15:16:32.679" v="1779"/>
          <ac:spMkLst>
            <pc:docMk/>
            <pc:sldMk cId="3718390749" sldId="268"/>
            <ac:spMk id="14" creationId="{B03D4623-5755-1080-D657-BC74D2297F8C}"/>
          </ac:spMkLst>
        </pc:spChg>
        <pc:spChg chg="add mod">
          <ac:chgData name="Shivaraju Jayaram" userId="e16426695b5a63c5" providerId="LiveId" clId="{4E649C4E-C243-49D2-962D-D51266D1BD30}" dt="2024-11-12T15:17:58.945" v="1812"/>
          <ac:spMkLst>
            <pc:docMk/>
            <pc:sldMk cId="3718390749" sldId="268"/>
            <ac:spMk id="15" creationId="{D2427FA7-A1C7-3F9A-9291-034138B278DE}"/>
          </ac:spMkLst>
        </pc:spChg>
        <pc:spChg chg="add mod">
          <ac:chgData name="Shivaraju Jayaram" userId="e16426695b5a63c5" providerId="LiveId" clId="{4E649C4E-C243-49D2-962D-D51266D1BD30}" dt="2024-11-12T15:42:23.584" v="3641" actId="207"/>
          <ac:spMkLst>
            <pc:docMk/>
            <pc:sldMk cId="3718390749" sldId="268"/>
            <ac:spMk id="16" creationId="{9C6AC74C-0BEA-EFB7-DEA3-B9B573A02B56}"/>
          </ac:spMkLst>
        </pc:spChg>
        <pc:spChg chg="mod">
          <ac:chgData name="Shivaraju Jayaram" userId="e16426695b5a63c5" providerId="LiveId" clId="{4E649C4E-C243-49D2-962D-D51266D1BD30}" dt="2024-11-13T10:30:24.062" v="8767"/>
          <ac:spMkLst>
            <pc:docMk/>
            <pc:sldMk cId="3718390749" sldId="268"/>
            <ac:spMk id="23" creationId="{6B77E2D2-DF6E-9119-D1FF-844C54008E10}"/>
          </ac:spMkLst>
        </pc:spChg>
        <pc:spChg chg="mod">
          <ac:chgData name="Shivaraju Jayaram" userId="e16426695b5a63c5" providerId="LiveId" clId="{4E649C4E-C243-49D2-962D-D51266D1BD30}" dt="2024-11-13T10:30:24.062" v="8767"/>
          <ac:spMkLst>
            <pc:docMk/>
            <pc:sldMk cId="3718390749" sldId="268"/>
            <ac:spMk id="24" creationId="{5EAC5BFF-1C7D-0332-9737-7085E9A9DD54}"/>
          </ac:spMkLst>
        </pc:spChg>
        <pc:spChg chg="mod">
          <ac:chgData name="Shivaraju Jayaram" userId="e16426695b5a63c5" providerId="LiveId" clId="{4E649C4E-C243-49D2-962D-D51266D1BD30}" dt="2024-11-13T10:30:24.062" v="8767"/>
          <ac:spMkLst>
            <pc:docMk/>
            <pc:sldMk cId="3718390749" sldId="268"/>
            <ac:spMk id="25" creationId="{CD5D2A3A-23B2-3B2E-A91D-624BDBA42F8D}"/>
          </ac:spMkLst>
        </pc:spChg>
        <pc:spChg chg="mod">
          <ac:chgData name="Shivaraju Jayaram" userId="e16426695b5a63c5" providerId="LiveId" clId="{4E649C4E-C243-49D2-962D-D51266D1BD30}" dt="2024-11-13T10:30:24.062" v="8767"/>
          <ac:spMkLst>
            <pc:docMk/>
            <pc:sldMk cId="3718390749" sldId="268"/>
            <ac:spMk id="26" creationId="{ECBF357F-BD87-A4B5-5819-3E67CCCBF329}"/>
          </ac:spMkLst>
        </pc:spChg>
        <pc:spChg chg="mod">
          <ac:chgData name="Shivaraju Jayaram" userId="e16426695b5a63c5" providerId="LiveId" clId="{4E649C4E-C243-49D2-962D-D51266D1BD30}" dt="2024-11-13T10:30:24.062" v="8767"/>
          <ac:spMkLst>
            <pc:docMk/>
            <pc:sldMk cId="3718390749" sldId="268"/>
            <ac:spMk id="27" creationId="{EDD3243F-8E2C-DEFE-EBEA-2BBD8A1EAB69}"/>
          </ac:spMkLst>
        </pc:spChg>
        <pc:spChg chg="mod">
          <ac:chgData name="Shivaraju Jayaram" userId="e16426695b5a63c5" providerId="LiveId" clId="{4E649C4E-C243-49D2-962D-D51266D1BD30}" dt="2024-11-13T10:30:24.062" v="8767"/>
          <ac:spMkLst>
            <pc:docMk/>
            <pc:sldMk cId="3718390749" sldId="268"/>
            <ac:spMk id="28" creationId="{723468FC-AD89-45FE-77AA-BF03D4FC50F8}"/>
          </ac:spMkLst>
        </pc:spChg>
        <pc:spChg chg="mod">
          <ac:chgData name="Shivaraju Jayaram" userId="e16426695b5a63c5" providerId="LiveId" clId="{4E649C4E-C243-49D2-962D-D51266D1BD30}" dt="2024-11-13T10:30:24.062" v="8767"/>
          <ac:spMkLst>
            <pc:docMk/>
            <pc:sldMk cId="3718390749" sldId="268"/>
            <ac:spMk id="29" creationId="{5FE69E74-0575-4243-10EF-510C714CF473}"/>
          </ac:spMkLst>
        </pc:spChg>
        <pc:spChg chg="mod">
          <ac:chgData name="Shivaraju Jayaram" userId="e16426695b5a63c5" providerId="LiveId" clId="{4E649C4E-C243-49D2-962D-D51266D1BD30}" dt="2024-11-13T10:30:24.062" v="8767"/>
          <ac:spMkLst>
            <pc:docMk/>
            <pc:sldMk cId="3718390749" sldId="268"/>
            <ac:spMk id="30" creationId="{1B6E3E06-3EF3-0702-722C-4CE74EEA57B7}"/>
          </ac:spMkLst>
        </pc:spChg>
        <pc:spChg chg="mod">
          <ac:chgData name="Shivaraju Jayaram" userId="e16426695b5a63c5" providerId="LiveId" clId="{4E649C4E-C243-49D2-962D-D51266D1BD30}" dt="2024-11-13T10:30:24.062" v="8767"/>
          <ac:spMkLst>
            <pc:docMk/>
            <pc:sldMk cId="3718390749" sldId="268"/>
            <ac:spMk id="31" creationId="{FCF9AAF9-B8F8-BA0A-445A-DBDB1769F8E8}"/>
          </ac:spMkLst>
        </pc:spChg>
        <pc:spChg chg="mod">
          <ac:chgData name="Shivaraju Jayaram" userId="e16426695b5a63c5" providerId="LiveId" clId="{4E649C4E-C243-49D2-962D-D51266D1BD30}" dt="2024-11-13T10:30:24.062" v="8767"/>
          <ac:spMkLst>
            <pc:docMk/>
            <pc:sldMk cId="3718390749" sldId="268"/>
            <ac:spMk id="32" creationId="{292B6F6C-FDC4-8EA9-D5CF-B943BE9F3AF1}"/>
          </ac:spMkLst>
        </pc:spChg>
        <pc:spChg chg="mod">
          <ac:chgData name="Shivaraju Jayaram" userId="e16426695b5a63c5" providerId="LiveId" clId="{4E649C4E-C243-49D2-962D-D51266D1BD30}" dt="2024-11-13T10:30:24.062" v="8767"/>
          <ac:spMkLst>
            <pc:docMk/>
            <pc:sldMk cId="3718390749" sldId="268"/>
            <ac:spMk id="33" creationId="{0BEBE29B-45BB-4C53-CAB7-995D7614CE3F}"/>
          </ac:spMkLst>
        </pc:spChg>
        <pc:spChg chg="mod">
          <ac:chgData name="Shivaraju Jayaram" userId="e16426695b5a63c5" providerId="LiveId" clId="{4E649C4E-C243-49D2-962D-D51266D1BD30}" dt="2024-11-13T10:30:24.062" v="8767"/>
          <ac:spMkLst>
            <pc:docMk/>
            <pc:sldMk cId="3718390749" sldId="268"/>
            <ac:spMk id="34" creationId="{6C43F05C-90E5-E464-A5D0-1344791B5AE2}"/>
          </ac:spMkLst>
        </pc:spChg>
        <pc:spChg chg="mod">
          <ac:chgData name="Shivaraju Jayaram" userId="e16426695b5a63c5" providerId="LiveId" clId="{4E649C4E-C243-49D2-962D-D51266D1BD30}" dt="2024-11-13T10:30:24.062" v="8767"/>
          <ac:spMkLst>
            <pc:docMk/>
            <pc:sldMk cId="3718390749" sldId="268"/>
            <ac:spMk id="35" creationId="{1DA9DBDB-3459-EBE8-E8F5-405365809DD9}"/>
          </ac:spMkLst>
        </pc:spChg>
        <pc:spChg chg="mod">
          <ac:chgData name="Shivaraju Jayaram" userId="e16426695b5a63c5" providerId="LiveId" clId="{4E649C4E-C243-49D2-962D-D51266D1BD30}" dt="2024-11-13T10:30:24.062" v="8767"/>
          <ac:spMkLst>
            <pc:docMk/>
            <pc:sldMk cId="3718390749" sldId="268"/>
            <ac:spMk id="36" creationId="{B0C525B1-4B94-DB8B-B94B-124A1D02500B}"/>
          </ac:spMkLst>
        </pc:spChg>
        <pc:spChg chg="mod">
          <ac:chgData name="Shivaraju Jayaram" userId="e16426695b5a63c5" providerId="LiveId" clId="{4E649C4E-C243-49D2-962D-D51266D1BD30}" dt="2024-11-13T10:30:24.062" v="8767"/>
          <ac:spMkLst>
            <pc:docMk/>
            <pc:sldMk cId="3718390749" sldId="268"/>
            <ac:spMk id="37" creationId="{7C92A65D-D856-D79C-46FC-F6EF98FA5607}"/>
          </ac:spMkLst>
        </pc:spChg>
        <pc:spChg chg="mod">
          <ac:chgData name="Shivaraju Jayaram" userId="e16426695b5a63c5" providerId="LiveId" clId="{4E649C4E-C243-49D2-962D-D51266D1BD30}" dt="2024-11-13T10:30:24.062" v="8767"/>
          <ac:spMkLst>
            <pc:docMk/>
            <pc:sldMk cId="3718390749" sldId="268"/>
            <ac:spMk id="38" creationId="{883390ED-2944-238C-13A3-FEC7AD5DFDC3}"/>
          </ac:spMkLst>
        </pc:spChg>
        <pc:spChg chg="mod">
          <ac:chgData name="Shivaraju Jayaram" userId="e16426695b5a63c5" providerId="LiveId" clId="{4E649C4E-C243-49D2-962D-D51266D1BD30}" dt="2024-11-13T10:30:24.062" v="8767"/>
          <ac:spMkLst>
            <pc:docMk/>
            <pc:sldMk cId="3718390749" sldId="268"/>
            <ac:spMk id="39" creationId="{242922EE-3D88-E8F6-47B3-BA7AB66B2996}"/>
          </ac:spMkLst>
        </pc:spChg>
        <pc:spChg chg="mod">
          <ac:chgData name="Shivaraju Jayaram" userId="e16426695b5a63c5" providerId="LiveId" clId="{4E649C4E-C243-49D2-962D-D51266D1BD30}" dt="2024-11-13T10:30:24.062" v="8767"/>
          <ac:spMkLst>
            <pc:docMk/>
            <pc:sldMk cId="3718390749" sldId="268"/>
            <ac:spMk id="40" creationId="{DE4265FE-F605-0283-EA68-64487B6604DD}"/>
          </ac:spMkLst>
        </pc:spChg>
        <pc:spChg chg="mod">
          <ac:chgData name="Shivaraju Jayaram" userId="e16426695b5a63c5" providerId="LiveId" clId="{4E649C4E-C243-49D2-962D-D51266D1BD30}" dt="2024-11-13T10:30:24.062" v="8767"/>
          <ac:spMkLst>
            <pc:docMk/>
            <pc:sldMk cId="3718390749" sldId="268"/>
            <ac:spMk id="41" creationId="{626D5923-5767-D70B-7AC9-6C7EFE48CADC}"/>
          </ac:spMkLst>
        </pc:spChg>
        <pc:spChg chg="mod">
          <ac:chgData name="Shivaraju Jayaram" userId="e16426695b5a63c5" providerId="LiveId" clId="{4E649C4E-C243-49D2-962D-D51266D1BD30}" dt="2024-11-13T10:30:24.062" v="8767"/>
          <ac:spMkLst>
            <pc:docMk/>
            <pc:sldMk cId="3718390749" sldId="268"/>
            <ac:spMk id="42" creationId="{1C1CBCEE-9079-2709-07A4-E9CE106D8043}"/>
          </ac:spMkLst>
        </pc:spChg>
        <pc:spChg chg="mod">
          <ac:chgData name="Shivaraju Jayaram" userId="e16426695b5a63c5" providerId="LiveId" clId="{4E649C4E-C243-49D2-962D-D51266D1BD30}" dt="2024-11-13T10:30:24.062" v="8767"/>
          <ac:spMkLst>
            <pc:docMk/>
            <pc:sldMk cId="3718390749" sldId="268"/>
            <ac:spMk id="43" creationId="{0D617E6A-D9BC-AD40-D2CE-030FB441F4E4}"/>
          </ac:spMkLst>
        </pc:spChg>
        <pc:spChg chg="mod">
          <ac:chgData name="Shivaraju Jayaram" userId="e16426695b5a63c5" providerId="LiveId" clId="{4E649C4E-C243-49D2-962D-D51266D1BD30}" dt="2024-11-13T10:30:24.062" v="8767"/>
          <ac:spMkLst>
            <pc:docMk/>
            <pc:sldMk cId="3718390749" sldId="268"/>
            <ac:spMk id="44" creationId="{F5317427-8CB6-0575-2BD2-98DD81CA119E}"/>
          </ac:spMkLst>
        </pc:spChg>
        <pc:spChg chg="mod">
          <ac:chgData name="Shivaraju Jayaram" userId="e16426695b5a63c5" providerId="LiveId" clId="{4E649C4E-C243-49D2-962D-D51266D1BD30}" dt="2024-11-13T10:30:24.062" v="8767"/>
          <ac:spMkLst>
            <pc:docMk/>
            <pc:sldMk cId="3718390749" sldId="268"/>
            <ac:spMk id="45" creationId="{8C9BDCD9-1663-58B9-E6F3-0B0C2CB92502}"/>
          </ac:spMkLst>
        </pc:spChg>
        <pc:spChg chg="mod">
          <ac:chgData name="Shivaraju Jayaram" userId="e16426695b5a63c5" providerId="LiveId" clId="{4E649C4E-C243-49D2-962D-D51266D1BD30}" dt="2024-11-13T10:30:24.062" v="8767"/>
          <ac:spMkLst>
            <pc:docMk/>
            <pc:sldMk cId="3718390749" sldId="268"/>
            <ac:spMk id="46" creationId="{00DACA0C-D5B8-F911-7AEE-F0E4538351D2}"/>
          </ac:spMkLst>
        </pc:spChg>
        <pc:spChg chg="mod">
          <ac:chgData name="Shivaraju Jayaram" userId="e16426695b5a63c5" providerId="LiveId" clId="{4E649C4E-C243-49D2-962D-D51266D1BD30}" dt="2024-11-13T10:30:24.062" v="8767"/>
          <ac:spMkLst>
            <pc:docMk/>
            <pc:sldMk cId="3718390749" sldId="268"/>
            <ac:spMk id="47" creationId="{81EE5387-EA7A-8A29-DB89-0C4E2E9AF7DA}"/>
          </ac:spMkLst>
        </pc:spChg>
        <pc:spChg chg="mod">
          <ac:chgData name="Shivaraju Jayaram" userId="e16426695b5a63c5" providerId="LiveId" clId="{4E649C4E-C243-49D2-962D-D51266D1BD30}" dt="2024-11-13T10:30:24.062" v="8767"/>
          <ac:spMkLst>
            <pc:docMk/>
            <pc:sldMk cId="3718390749" sldId="268"/>
            <ac:spMk id="48" creationId="{842918E5-07DF-FD26-A465-3A328F0215C7}"/>
          </ac:spMkLst>
        </pc:spChg>
        <pc:spChg chg="mod">
          <ac:chgData name="Shivaraju Jayaram" userId="e16426695b5a63c5" providerId="LiveId" clId="{4E649C4E-C243-49D2-962D-D51266D1BD30}" dt="2024-11-13T10:30:24.062" v="8767"/>
          <ac:spMkLst>
            <pc:docMk/>
            <pc:sldMk cId="3718390749" sldId="268"/>
            <ac:spMk id="49" creationId="{303FB5CC-3321-188A-F2D8-E11DACF86E79}"/>
          </ac:spMkLst>
        </pc:spChg>
        <pc:spChg chg="mod">
          <ac:chgData name="Shivaraju Jayaram" userId="e16426695b5a63c5" providerId="LiveId" clId="{4E649C4E-C243-49D2-962D-D51266D1BD30}" dt="2024-11-13T10:30:24.062" v="8767"/>
          <ac:spMkLst>
            <pc:docMk/>
            <pc:sldMk cId="3718390749" sldId="268"/>
            <ac:spMk id="50" creationId="{271411AD-1DA5-B837-19D6-DEFCAB3246B3}"/>
          </ac:spMkLst>
        </pc:spChg>
        <pc:spChg chg="mod">
          <ac:chgData name="Shivaraju Jayaram" userId="e16426695b5a63c5" providerId="LiveId" clId="{4E649C4E-C243-49D2-962D-D51266D1BD30}" dt="2024-11-13T10:30:24.062" v="8767"/>
          <ac:spMkLst>
            <pc:docMk/>
            <pc:sldMk cId="3718390749" sldId="268"/>
            <ac:spMk id="51" creationId="{E0BEE8BD-69D0-03E8-9755-E220B1FE236B}"/>
          </ac:spMkLst>
        </pc:spChg>
        <pc:spChg chg="mod">
          <ac:chgData name="Shivaraju Jayaram" userId="e16426695b5a63c5" providerId="LiveId" clId="{4E649C4E-C243-49D2-962D-D51266D1BD30}" dt="2024-11-13T10:30:24.062" v="8767"/>
          <ac:spMkLst>
            <pc:docMk/>
            <pc:sldMk cId="3718390749" sldId="268"/>
            <ac:spMk id="52" creationId="{682D433A-52A9-14BE-CA7C-38A1ABE3DE3B}"/>
          </ac:spMkLst>
        </pc:spChg>
        <pc:spChg chg="mod">
          <ac:chgData name="Shivaraju Jayaram" userId="e16426695b5a63c5" providerId="LiveId" clId="{4E649C4E-C243-49D2-962D-D51266D1BD30}" dt="2024-11-13T10:30:24.062" v="8767"/>
          <ac:spMkLst>
            <pc:docMk/>
            <pc:sldMk cId="3718390749" sldId="268"/>
            <ac:spMk id="53" creationId="{C72BC3AE-827C-33A7-E211-0F4F5E28F710}"/>
          </ac:spMkLst>
        </pc:spChg>
        <pc:spChg chg="mod">
          <ac:chgData name="Shivaraju Jayaram" userId="e16426695b5a63c5" providerId="LiveId" clId="{4E649C4E-C243-49D2-962D-D51266D1BD30}" dt="2024-11-13T10:30:24.062" v="8767"/>
          <ac:spMkLst>
            <pc:docMk/>
            <pc:sldMk cId="3718390749" sldId="268"/>
            <ac:spMk id="54" creationId="{FA6F39BA-CE93-3623-F81C-50B7FD4448A7}"/>
          </ac:spMkLst>
        </pc:spChg>
        <pc:spChg chg="mod">
          <ac:chgData name="Shivaraju Jayaram" userId="e16426695b5a63c5" providerId="LiveId" clId="{4E649C4E-C243-49D2-962D-D51266D1BD30}" dt="2024-11-13T10:30:24.062" v="8767"/>
          <ac:spMkLst>
            <pc:docMk/>
            <pc:sldMk cId="3718390749" sldId="268"/>
            <ac:spMk id="55" creationId="{B70DE71D-B25E-7944-4731-132E925F0A58}"/>
          </ac:spMkLst>
        </pc:spChg>
        <pc:spChg chg="mod">
          <ac:chgData name="Shivaraju Jayaram" userId="e16426695b5a63c5" providerId="LiveId" clId="{4E649C4E-C243-49D2-962D-D51266D1BD30}" dt="2024-11-13T10:30:24.062" v="8767"/>
          <ac:spMkLst>
            <pc:docMk/>
            <pc:sldMk cId="3718390749" sldId="268"/>
            <ac:spMk id="56" creationId="{2780CBE7-24F8-B50E-63F8-79F45BB8835D}"/>
          </ac:spMkLst>
        </pc:spChg>
        <pc:spChg chg="mod">
          <ac:chgData name="Shivaraju Jayaram" userId="e16426695b5a63c5" providerId="LiveId" clId="{4E649C4E-C243-49D2-962D-D51266D1BD30}" dt="2024-11-13T10:30:24.062" v="8767"/>
          <ac:spMkLst>
            <pc:docMk/>
            <pc:sldMk cId="3718390749" sldId="268"/>
            <ac:spMk id="57" creationId="{B8A82014-6945-72E7-71B1-86DE1C4A241B}"/>
          </ac:spMkLst>
        </pc:spChg>
        <pc:spChg chg="mod">
          <ac:chgData name="Shivaraju Jayaram" userId="e16426695b5a63c5" providerId="LiveId" clId="{4E649C4E-C243-49D2-962D-D51266D1BD30}" dt="2024-11-13T10:30:24.062" v="8767"/>
          <ac:spMkLst>
            <pc:docMk/>
            <pc:sldMk cId="3718390749" sldId="268"/>
            <ac:spMk id="58" creationId="{DCA5B5B3-5B1D-E549-2222-911DF582CD6E}"/>
          </ac:spMkLst>
        </pc:spChg>
        <pc:spChg chg="mod">
          <ac:chgData name="Shivaraju Jayaram" userId="e16426695b5a63c5" providerId="LiveId" clId="{4E649C4E-C243-49D2-962D-D51266D1BD30}" dt="2024-11-13T10:30:24.062" v="8767"/>
          <ac:spMkLst>
            <pc:docMk/>
            <pc:sldMk cId="3718390749" sldId="268"/>
            <ac:spMk id="59" creationId="{87112306-EE9B-70A6-B40F-AB4E203A0623}"/>
          </ac:spMkLst>
        </pc:spChg>
        <pc:spChg chg="mod">
          <ac:chgData name="Shivaraju Jayaram" userId="e16426695b5a63c5" providerId="LiveId" clId="{4E649C4E-C243-49D2-962D-D51266D1BD30}" dt="2024-11-13T10:30:24.062" v="8767"/>
          <ac:spMkLst>
            <pc:docMk/>
            <pc:sldMk cId="3718390749" sldId="268"/>
            <ac:spMk id="60" creationId="{8B04C461-C25F-A151-C813-6FA7C94F0D89}"/>
          </ac:spMkLst>
        </pc:spChg>
        <pc:spChg chg="mod">
          <ac:chgData name="Shivaraju Jayaram" userId="e16426695b5a63c5" providerId="LiveId" clId="{4E649C4E-C243-49D2-962D-D51266D1BD30}" dt="2024-11-13T10:30:24.062" v="8767"/>
          <ac:spMkLst>
            <pc:docMk/>
            <pc:sldMk cId="3718390749" sldId="268"/>
            <ac:spMk id="61" creationId="{9CD46FAE-EDEE-F784-A4BA-F4584BAB8680}"/>
          </ac:spMkLst>
        </pc:spChg>
        <pc:spChg chg="mod">
          <ac:chgData name="Shivaraju Jayaram" userId="e16426695b5a63c5" providerId="LiveId" clId="{4E649C4E-C243-49D2-962D-D51266D1BD30}" dt="2024-11-13T10:30:24.062" v="8767"/>
          <ac:spMkLst>
            <pc:docMk/>
            <pc:sldMk cId="3718390749" sldId="268"/>
            <ac:spMk id="62" creationId="{60B022A3-3201-B777-26CC-A1A1D7D19663}"/>
          </ac:spMkLst>
        </pc:spChg>
        <pc:spChg chg="mod">
          <ac:chgData name="Shivaraju Jayaram" userId="e16426695b5a63c5" providerId="LiveId" clId="{4E649C4E-C243-49D2-962D-D51266D1BD30}" dt="2024-11-13T10:30:24.062" v="8767"/>
          <ac:spMkLst>
            <pc:docMk/>
            <pc:sldMk cId="3718390749" sldId="268"/>
            <ac:spMk id="63" creationId="{B954DD47-D875-3133-75D0-FE8F91B81AD4}"/>
          </ac:spMkLst>
        </pc:spChg>
        <pc:spChg chg="mod">
          <ac:chgData name="Shivaraju Jayaram" userId="e16426695b5a63c5" providerId="LiveId" clId="{4E649C4E-C243-49D2-962D-D51266D1BD30}" dt="2024-11-13T10:30:24.062" v="8767"/>
          <ac:spMkLst>
            <pc:docMk/>
            <pc:sldMk cId="3718390749" sldId="268"/>
            <ac:spMk id="64" creationId="{87C5B2C4-ACC9-45DF-8E31-45D43963B594}"/>
          </ac:spMkLst>
        </pc:spChg>
        <pc:spChg chg="mod">
          <ac:chgData name="Shivaraju Jayaram" userId="e16426695b5a63c5" providerId="LiveId" clId="{4E649C4E-C243-49D2-962D-D51266D1BD30}" dt="2024-11-13T10:30:24.062" v="8767"/>
          <ac:spMkLst>
            <pc:docMk/>
            <pc:sldMk cId="3718390749" sldId="268"/>
            <ac:spMk id="65" creationId="{2F23B28B-C59F-5ED0-A652-9AD8364EF22F}"/>
          </ac:spMkLst>
        </pc:spChg>
        <pc:spChg chg="mod">
          <ac:chgData name="Shivaraju Jayaram" userId="e16426695b5a63c5" providerId="LiveId" clId="{4E649C4E-C243-49D2-962D-D51266D1BD30}" dt="2024-11-13T10:30:24.062" v="8767"/>
          <ac:spMkLst>
            <pc:docMk/>
            <pc:sldMk cId="3718390749" sldId="268"/>
            <ac:spMk id="66" creationId="{A969CEF0-C384-3198-385F-A64256B5D62E}"/>
          </ac:spMkLst>
        </pc:spChg>
        <pc:spChg chg="del mod topLvl">
          <ac:chgData name="Shivaraju Jayaram" userId="e16426695b5a63c5" providerId="LiveId" clId="{4E649C4E-C243-49D2-962D-D51266D1BD30}" dt="2024-11-13T10:17:36.463" v="8655" actId="478"/>
          <ac:spMkLst>
            <pc:docMk/>
            <pc:sldMk cId="3718390749" sldId="268"/>
            <ac:spMk id="67" creationId="{1D40E40D-1A23-1F39-4DF1-82BBD79928D3}"/>
          </ac:spMkLst>
        </pc:spChg>
        <pc:spChg chg="del mod topLvl">
          <ac:chgData name="Shivaraju Jayaram" userId="e16426695b5a63c5" providerId="LiveId" clId="{4E649C4E-C243-49D2-962D-D51266D1BD30}" dt="2024-11-13T10:17:35.433" v="8654" actId="478"/>
          <ac:spMkLst>
            <pc:docMk/>
            <pc:sldMk cId="3718390749" sldId="268"/>
            <ac:spMk id="68" creationId="{3247FFCD-0C1C-5ED2-CBDF-DBA7204B596B}"/>
          </ac:spMkLst>
        </pc:spChg>
        <pc:spChg chg="del mod topLvl">
          <ac:chgData name="Shivaraju Jayaram" userId="e16426695b5a63c5" providerId="LiveId" clId="{4E649C4E-C243-49D2-962D-D51266D1BD30}" dt="2024-11-13T10:17:35.433" v="8654" actId="478"/>
          <ac:spMkLst>
            <pc:docMk/>
            <pc:sldMk cId="3718390749" sldId="268"/>
            <ac:spMk id="69" creationId="{BB394AED-5470-49BC-66E1-11DC741E4D18}"/>
          </ac:spMkLst>
        </pc:spChg>
        <pc:spChg chg="mod">
          <ac:chgData name="Shivaraju Jayaram" userId="e16426695b5a63c5" providerId="LiveId" clId="{4E649C4E-C243-49D2-962D-D51266D1BD30}" dt="2024-11-12T12:53:13.772" v="916" actId="165"/>
          <ac:spMkLst>
            <pc:docMk/>
            <pc:sldMk cId="3718390749" sldId="268"/>
            <ac:spMk id="71" creationId="{1D2B0EBF-5648-2F29-2029-97DECB45B36C}"/>
          </ac:spMkLst>
        </pc:spChg>
        <pc:spChg chg="mod">
          <ac:chgData name="Shivaraju Jayaram" userId="e16426695b5a63c5" providerId="LiveId" clId="{4E649C4E-C243-49D2-962D-D51266D1BD30}" dt="2024-11-12T12:53:13.772" v="916" actId="165"/>
          <ac:spMkLst>
            <pc:docMk/>
            <pc:sldMk cId="3718390749" sldId="268"/>
            <ac:spMk id="72" creationId="{54C8AE7F-4455-CD8B-01B8-3E045B306C58}"/>
          </ac:spMkLst>
        </pc:spChg>
        <pc:spChg chg="mod">
          <ac:chgData name="Shivaraju Jayaram" userId="e16426695b5a63c5" providerId="LiveId" clId="{4E649C4E-C243-49D2-962D-D51266D1BD30}" dt="2024-11-12T12:53:13.772" v="916" actId="165"/>
          <ac:spMkLst>
            <pc:docMk/>
            <pc:sldMk cId="3718390749" sldId="268"/>
            <ac:spMk id="73" creationId="{120A90ED-E19D-A5A2-9578-4D646F40AB6B}"/>
          </ac:spMkLst>
        </pc:spChg>
        <pc:spChg chg="mod">
          <ac:chgData name="Shivaraju Jayaram" userId="e16426695b5a63c5" providerId="LiveId" clId="{4E649C4E-C243-49D2-962D-D51266D1BD30}" dt="2024-11-12T12:53:13.772" v="916" actId="165"/>
          <ac:spMkLst>
            <pc:docMk/>
            <pc:sldMk cId="3718390749" sldId="268"/>
            <ac:spMk id="74" creationId="{ACC63E1C-99F1-E75C-53A5-9AF946A92BFA}"/>
          </ac:spMkLst>
        </pc:spChg>
        <pc:spChg chg="mod">
          <ac:chgData name="Shivaraju Jayaram" userId="e16426695b5a63c5" providerId="LiveId" clId="{4E649C4E-C243-49D2-962D-D51266D1BD30}" dt="2024-11-13T10:06:21.979" v="8589"/>
          <ac:spMkLst>
            <pc:docMk/>
            <pc:sldMk cId="3718390749" sldId="268"/>
            <ac:spMk id="75" creationId="{C9DC0334-EF1E-C104-37ED-A9C18E7B3290}"/>
          </ac:spMkLst>
        </pc:spChg>
        <pc:spChg chg="mod">
          <ac:chgData name="Shivaraju Jayaram" userId="e16426695b5a63c5" providerId="LiveId" clId="{4E649C4E-C243-49D2-962D-D51266D1BD30}" dt="2024-11-12T12:53:13.772" v="916" actId="165"/>
          <ac:spMkLst>
            <pc:docMk/>
            <pc:sldMk cId="3718390749" sldId="268"/>
            <ac:spMk id="77" creationId="{95D4C282-C536-A162-B967-59BB25B4F6E0}"/>
          </ac:spMkLst>
        </pc:spChg>
        <pc:spChg chg="mod">
          <ac:chgData name="Shivaraju Jayaram" userId="e16426695b5a63c5" providerId="LiveId" clId="{4E649C4E-C243-49D2-962D-D51266D1BD30}" dt="2024-11-12T12:53:13.772" v="916" actId="165"/>
          <ac:spMkLst>
            <pc:docMk/>
            <pc:sldMk cId="3718390749" sldId="268"/>
            <ac:spMk id="78" creationId="{674A8EF2-E605-95F3-1F5D-A4AD8B6FFFEB}"/>
          </ac:spMkLst>
        </pc:spChg>
        <pc:spChg chg="mod">
          <ac:chgData name="Shivaraju Jayaram" userId="e16426695b5a63c5" providerId="LiveId" clId="{4E649C4E-C243-49D2-962D-D51266D1BD30}" dt="2024-11-12T12:53:13.772" v="916" actId="165"/>
          <ac:spMkLst>
            <pc:docMk/>
            <pc:sldMk cId="3718390749" sldId="268"/>
            <ac:spMk id="79" creationId="{BFEF0045-B67D-F527-3B14-0087BFE6E88D}"/>
          </ac:spMkLst>
        </pc:spChg>
        <pc:spChg chg="mod">
          <ac:chgData name="Shivaraju Jayaram" userId="e16426695b5a63c5" providerId="LiveId" clId="{4E649C4E-C243-49D2-962D-D51266D1BD30}" dt="2024-11-12T12:53:13.772" v="916" actId="165"/>
          <ac:spMkLst>
            <pc:docMk/>
            <pc:sldMk cId="3718390749" sldId="268"/>
            <ac:spMk id="80" creationId="{EE2481C1-9DA9-5E11-7FC5-E683E5DEAC6F}"/>
          </ac:spMkLst>
        </pc:spChg>
        <pc:spChg chg="mod">
          <ac:chgData name="Shivaraju Jayaram" userId="e16426695b5a63c5" providerId="LiveId" clId="{4E649C4E-C243-49D2-962D-D51266D1BD30}" dt="2024-11-12T12:53:13.772" v="916" actId="165"/>
          <ac:spMkLst>
            <pc:docMk/>
            <pc:sldMk cId="3718390749" sldId="268"/>
            <ac:spMk id="81" creationId="{A5B4E169-8B52-56F9-A6D5-BF2129D171AD}"/>
          </ac:spMkLst>
        </pc:spChg>
        <pc:spChg chg="mod">
          <ac:chgData name="Shivaraju Jayaram" userId="e16426695b5a63c5" providerId="LiveId" clId="{4E649C4E-C243-49D2-962D-D51266D1BD30}" dt="2024-11-12T12:53:13.772" v="916" actId="165"/>
          <ac:spMkLst>
            <pc:docMk/>
            <pc:sldMk cId="3718390749" sldId="268"/>
            <ac:spMk id="83" creationId="{6BF392B0-7636-00BA-267E-AA27F8A1A1F6}"/>
          </ac:spMkLst>
        </pc:spChg>
        <pc:spChg chg="mod">
          <ac:chgData name="Shivaraju Jayaram" userId="e16426695b5a63c5" providerId="LiveId" clId="{4E649C4E-C243-49D2-962D-D51266D1BD30}" dt="2024-11-12T12:53:13.772" v="916" actId="165"/>
          <ac:spMkLst>
            <pc:docMk/>
            <pc:sldMk cId="3718390749" sldId="268"/>
            <ac:spMk id="84" creationId="{7AFDCA65-181E-82C0-6053-3BD71727B8F5}"/>
          </ac:spMkLst>
        </pc:spChg>
        <pc:spChg chg="mod">
          <ac:chgData name="Shivaraju Jayaram" userId="e16426695b5a63c5" providerId="LiveId" clId="{4E649C4E-C243-49D2-962D-D51266D1BD30}" dt="2024-11-12T12:53:13.772" v="916" actId="165"/>
          <ac:spMkLst>
            <pc:docMk/>
            <pc:sldMk cId="3718390749" sldId="268"/>
            <ac:spMk id="85" creationId="{AE00ED5E-2B96-2532-2728-FF709026278D}"/>
          </ac:spMkLst>
        </pc:spChg>
        <pc:spChg chg="mod">
          <ac:chgData name="Shivaraju Jayaram" userId="e16426695b5a63c5" providerId="LiveId" clId="{4E649C4E-C243-49D2-962D-D51266D1BD30}" dt="2024-11-12T12:53:13.772" v="916" actId="165"/>
          <ac:spMkLst>
            <pc:docMk/>
            <pc:sldMk cId="3718390749" sldId="268"/>
            <ac:spMk id="86" creationId="{A5EC4826-2C9E-6460-A391-0545A19B5CAB}"/>
          </ac:spMkLst>
        </pc:spChg>
        <pc:spChg chg="mod">
          <ac:chgData name="Shivaraju Jayaram" userId="e16426695b5a63c5" providerId="LiveId" clId="{4E649C4E-C243-49D2-962D-D51266D1BD30}" dt="2024-11-12T12:53:13.772" v="916" actId="165"/>
          <ac:spMkLst>
            <pc:docMk/>
            <pc:sldMk cId="3718390749" sldId="268"/>
            <ac:spMk id="87" creationId="{13178B89-F382-1AA1-7B49-0FE7EDFCD81D}"/>
          </ac:spMkLst>
        </pc:spChg>
        <pc:spChg chg="mod">
          <ac:chgData name="Shivaraju Jayaram" userId="e16426695b5a63c5" providerId="LiveId" clId="{4E649C4E-C243-49D2-962D-D51266D1BD30}" dt="2024-11-12T12:53:13.772" v="916" actId="165"/>
          <ac:spMkLst>
            <pc:docMk/>
            <pc:sldMk cId="3718390749" sldId="268"/>
            <ac:spMk id="89" creationId="{A4B45757-9F1E-8F40-7E33-1ECA288F98A0}"/>
          </ac:spMkLst>
        </pc:spChg>
        <pc:spChg chg="mod">
          <ac:chgData name="Shivaraju Jayaram" userId="e16426695b5a63c5" providerId="LiveId" clId="{4E649C4E-C243-49D2-962D-D51266D1BD30}" dt="2024-11-12T12:53:13.772" v="916" actId="165"/>
          <ac:spMkLst>
            <pc:docMk/>
            <pc:sldMk cId="3718390749" sldId="268"/>
            <ac:spMk id="90" creationId="{6CF359A2-A182-5700-B1EE-A5C194791DA8}"/>
          </ac:spMkLst>
        </pc:spChg>
        <pc:spChg chg="mod">
          <ac:chgData name="Shivaraju Jayaram" userId="e16426695b5a63c5" providerId="LiveId" clId="{4E649C4E-C243-49D2-962D-D51266D1BD30}" dt="2024-11-12T12:53:13.772" v="916" actId="165"/>
          <ac:spMkLst>
            <pc:docMk/>
            <pc:sldMk cId="3718390749" sldId="268"/>
            <ac:spMk id="91" creationId="{C6DE45AC-CAEF-6C04-A9B9-A3EDB1AC0EE0}"/>
          </ac:spMkLst>
        </pc:spChg>
        <pc:spChg chg="mod">
          <ac:chgData name="Shivaraju Jayaram" userId="e16426695b5a63c5" providerId="LiveId" clId="{4E649C4E-C243-49D2-962D-D51266D1BD30}" dt="2024-11-12T12:53:13.772" v="916" actId="165"/>
          <ac:spMkLst>
            <pc:docMk/>
            <pc:sldMk cId="3718390749" sldId="268"/>
            <ac:spMk id="92" creationId="{A83526C4-C5F3-3859-F9CF-9252330E8089}"/>
          </ac:spMkLst>
        </pc:spChg>
        <pc:spChg chg="mod">
          <ac:chgData name="Shivaraju Jayaram" userId="e16426695b5a63c5" providerId="LiveId" clId="{4E649C4E-C243-49D2-962D-D51266D1BD30}" dt="2024-11-12T12:53:13.772" v="916" actId="165"/>
          <ac:spMkLst>
            <pc:docMk/>
            <pc:sldMk cId="3718390749" sldId="268"/>
            <ac:spMk id="93" creationId="{E8405484-723A-CCF3-781A-B53C42480A7F}"/>
          </ac:spMkLst>
        </pc:spChg>
        <pc:spChg chg="mod">
          <ac:chgData name="Shivaraju Jayaram" userId="e16426695b5a63c5" providerId="LiveId" clId="{4E649C4E-C243-49D2-962D-D51266D1BD30}" dt="2024-11-12T12:53:13.772" v="916" actId="165"/>
          <ac:spMkLst>
            <pc:docMk/>
            <pc:sldMk cId="3718390749" sldId="268"/>
            <ac:spMk id="95" creationId="{A1E94E7E-F931-55CF-AA0C-5811E19EE040}"/>
          </ac:spMkLst>
        </pc:spChg>
        <pc:spChg chg="mod">
          <ac:chgData name="Shivaraju Jayaram" userId="e16426695b5a63c5" providerId="LiveId" clId="{4E649C4E-C243-49D2-962D-D51266D1BD30}" dt="2024-11-12T12:53:13.772" v="916" actId="165"/>
          <ac:spMkLst>
            <pc:docMk/>
            <pc:sldMk cId="3718390749" sldId="268"/>
            <ac:spMk id="96" creationId="{EAAFE617-6E99-054C-B802-B1C66D7A84B2}"/>
          </ac:spMkLst>
        </pc:spChg>
        <pc:spChg chg="mod">
          <ac:chgData name="Shivaraju Jayaram" userId="e16426695b5a63c5" providerId="LiveId" clId="{4E649C4E-C243-49D2-962D-D51266D1BD30}" dt="2024-11-12T12:53:13.772" v="916" actId="165"/>
          <ac:spMkLst>
            <pc:docMk/>
            <pc:sldMk cId="3718390749" sldId="268"/>
            <ac:spMk id="97" creationId="{48BBA03C-DA7B-BCB7-2B34-C8073F1E3A23}"/>
          </ac:spMkLst>
        </pc:spChg>
        <pc:spChg chg="mod">
          <ac:chgData name="Shivaraju Jayaram" userId="e16426695b5a63c5" providerId="LiveId" clId="{4E649C4E-C243-49D2-962D-D51266D1BD30}" dt="2024-11-12T12:53:13.772" v="916" actId="165"/>
          <ac:spMkLst>
            <pc:docMk/>
            <pc:sldMk cId="3718390749" sldId="268"/>
            <ac:spMk id="98" creationId="{795A18DE-1120-D617-7F57-45E726FEB29E}"/>
          </ac:spMkLst>
        </pc:spChg>
        <pc:spChg chg="mod">
          <ac:chgData name="Shivaraju Jayaram" userId="e16426695b5a63c5" providerId="LiveId" clId="{4E649C4E-C243-49D2-962D-D51266D1BD30}" dt="2024-11-12T12:53:13.772" v="916" actId="165"/>
          <ac:spMkLst>
            <pc:docMk/>
            <pc:sldMk cId="3718390749" sldId="268"/>
            <ac:spMk id="99" creationId="{A108244A-C4B6-C020-4CD7-3E58EF88D591}"/>
          </ac:spMkLst>
        </pc:spChg>
        <pc:spChg chg="mod">
          <ac:chgData name="Shivaraju Jayaram" userId="e16426695b5a63c5" providerId="LiveId" clId="{4E649C4E-C243-49D2-962D-D51266D1BD30}" dt="2024-11-12T12:53:13.772" v="916" actId="165"/>
          <ac:spMkLst>
            <pc:docMk/>
            <pc:sldMk cId="3718390749" sldId="268"/>
            <ac:spMk id="101" creationId="{E652BC5D-AA3B-2F49-8609-311ECAAE726F}"/>
          </ac:spMkLst>
        </pc:spChg>
        <pc:spChg chg="mod">
          <ac:chgData name="Shivaraju Jayaram" userId="e16426695b5a63c5" providerId="LiveId" clId="{4E649C4E-C243-49D2-962D-D51266D1BD30}" dt="2024-11-12T12:53:13.772" v="916" actId="165"/>
          <ac:spMkLst>
            <pc:docMk/>
            <pc:sldMk cId="3718390749" sldId="268"/>
            <ac:spMk id="102" creationId="{97C91650-403C-E867-982B-7F4D1EE00B4D}"/>
          </ac:spMkLst>
        </pc:spChg>
        <pc:spChg chg="mod">
          <ac:chgData name="Shivaraju Jayaram" userId="e16426695b5a63c5" providerId="LiveId" clId="{4E649C4E-C243-49D2-962D-D51266D1BD30}" dt="2024-11-12T12:53:13.772" v="916" actId="165"/>
          <ac:spMkLst>
            <pc:docMk/>
            <pc:sldMk cId="3718390749" sldId="268"/>
            <ac:spMk id="103" creationId="{1AEB166D-0248-C0E2-C52D-E197F2E9E725}"/>
          </ac:spMkLst>
        </pc:spChg>
        <pc:spChg chg="mod">
          <ac:chgData name="Shivaraju Jayaram" userId="e16426695b5a63c5" providerId="LiveId" clId="{4E649C4E-C243-49D2-962D-D51266D1BD30}" dt="2024-11-12T12:53:13.772" v="916" actId="165"/>
          <ac:spMkLst>
            <pc:docMk/>
            <pc:sldMk cId="3718390749" sldId="268"/>
            <ac:spMk id="104" creationId="{82FBD029-E02D-90EC-9693-EE1558EDDD9B}"/>
          </ac:spMkLst>
        </pc:spChg>
        <pc:spChg chg="mod">
          <ac:chgData name="Shivaraju Jayaram" userId="e16426695b5a63c5" providerId="LiveId" clId="{4E649C4E-C243-49D2-962D-D51266D1BD30}" dt="2024-11-12T12:53:13.772" v="916" actId="165"/>
          <ac:spMkLst>
            <pc:docMk/>
            <pc:sldMk cId="3718390749" sldId="268"/>
            <ac:spMk id="106" creationId="{85E84BEA-819F-E678-2A00-6172CC569174}"/>
          </ac:spMkLst>
        </pc:spChg>
        <pc:spChg chg="mod">
          <ac:chgData name="Shivaraju Jayaram" userId="e16426695b5a63c5" providerId="LiveId" clId="{4E649C4E-C243-49D2-962D-D51266D1BD30}" dt="2024-11-12T12:53:13.772" v="916" actId="165"/>
          <ac:spMkLst>
            <pc:docMk/>
            <pc:sldMk cId="3718390749" sldId="268"/>
            <ac:spMk id="107" creationId="{8D3AFBDB-1ECF-9D72-96CE-F6AA605885FC}"/>
          </ac:spMkLst>
        </pc:spChg>
        <pc:spChg chg="mod">
          <ac:chgData name="Shivaraju Jayaram" userId="e16426695b5a63c5" providerId="LiveId" clId="{4E649C4E-C243-49D2-962D-D51266D1BD30}" dt="2024-11-12T12:53:13.772" v="916" actId="165"/>
          <ac:spMkLst>
            <pc:docMk/>
            <pc:sldMk cId="3718390749" sldId="268"/>
            <ac:spMk id="108" creationId="{35DA9417-08F7-2C43-8EE1-D0504677719F}"/>
          </ac:spMkLst>
        </pc:spChg>
        <pc:spChg chg="mod">
          <ac:chgData name="Shivaraju Jayaram" userId="e16426695b5a63c5" providerId="LiveId" clId="{4E649C4E-C243-49D2-962D-D51266D1BD30}" dt="2024-11-13T10:06:30.789" v="8590"/>
          <ac:spMkLst>
            <pc:docMk/>
            <pc:sldMk cId="3718390749" sldId="268"/>
            <ac:spMk id="109" creationId="{A6ADC6F7-0635-CE29-1BD7-2D7CBBEDC452}"/>
          </ac:spMkLst>
        </pc:spChg>
        <pc:spChg chg="mod">
          <ac:chgData name="Shivaraju Jayaram" userId="e16426695b5a63c5" providerId="LiveId" clId="{4E649C4E-C243-49D2-962D-D51266D1BD30}" dt="2024-11-12T12:53:13.772" v="916" actId="165"/>
          <ac:spMkLst>
            <pc:docMk/>
            <pc:sldMk cId="3718390749" sldId="268"/>
            <ac:spMk id="111" creationId="{6F8B681B-FAF5-723C-B153-44C0E0E3A7AC}"/>
          </ac:spMkLst>
        </pc:spChg>
        <pc:spChg chg="mod">
          <ac:chgData name="Shivaraju Jayaram" userId="e16426695b5a63c5" providerId="LiveId" clId="{4E649C4E-C243-49D2-962D-D51266D1BD30}" dt="2024-11-12T12:53:13.772" v="916" actId="165"/>
          <ac:spMkLst>
            <pc:docMk/>
            <pc:sldMk cId="3718390749" sldId="268"/>
            <ac:spMk id="112" creationId="{33209B98-36FD-E1EF-5C40-ABDA03569862}"/>
          </ac:spMkLst>
        </pc:spChg>
        <pc:spChg chg="mod">
          <ac:chgData name="Shivaraju Jayaram" userId="e16426695b5a63c5" providerId="LiveId" clId="{4E649C4E-C243-49D2-962D-D51266D1BD30}" dt="2024-11-12T12:53:13.772" v="916" actId="165"/>
          <ac:spMkLst>
            <pc:docMk/>
            <pc:sldMk cId="3718390749" sldId="268"/>
            <ac:spMk id="113" creationId="{A26A962D-4559-5B4D-EB7E-CDC2FF66A280}"/>
          </ac:spMkLst>
        </pc:spChg>
        <pc:spChg chg="mod">
          <ac:chgData name="Shivaraju Jayaram" userId="e16426695b5a63c5" providerId="LiveId" clId="{4E649C4E-C243-49D2-962D-D51266D1BD30}" dt="2024-11-12T12:53:13.772" v="916" actId="165"/>
          <ac:spMkLst>
            <pc:docMk/>
            <pc:sldMk cId="3718390749" sldId="268"/>
            <ac:spMk id="114" creationId="{70AFD2D7-CB8D-8C88-3BAD-05FE2822812D}"/>
          </ac:spMkLst>
        </pc:spChg>
        <pc:spChg chg="mod">
          <ac:chgData name="Shivaraju Jayaram" userId="e16426695b5a63c5" providerId="LiveId" clId="{4E649C4E-C243-49D2-962D-D51266D1BD30}" dt="2024-11-13T10:06:37.063" v="8591"/>
          <ac:spMkLst>
            <pc:docMk/>
            <pc:sldMk cId="3718390749" sldId="268"/>
            <ac:spMk id="115" creationId="{C3297A59-5115-5772-60E6-F2E75F99AF0B}"/>
          </ac:spMkLst>
        </pc:spChg>
        <pc:spChg chg="mod">
          <ac:chgData name="Shivaraju Jayaram" userId="e16426695b5a63c5" providerId="LiveId" clId="{4E649C4E-C243-49D2-962D-D51266D1BD30}" dt="2024-11-12T12:53:13.772" v="916" actId="165"/>
          <ac:spMkLst>
            <pc:docMk/>
            <pc:sldMk cId="3718390749" sldId="268"/>
            <ac:spMk id="117" creationId="{4CCD11AD-77D2-0DD9-910D-185B33602F2E}"/>
          </ac:spMkLst>
        </pc:spChg>
        <pc:spChg chg="mod">
          <ac:chgData name="Shivaraju Jayaram" userId="e16426695b5a63c5" providerId="LiveId" clId="{4E649C4E-C243-49D2-962D-D51266D1BD30}" dt="2024-11-12T12:53:13.772" v="916" actId="165"/>
          <ac:spMkLst>
            <pc:docMk/>
            <pc:sldMk cId="3718390749" sldId="268"/>
            <ac:spMk id="118" creationId="{730F9354-93BB-D364-F73F-9DE81733DF8B}"/>
          </ac:spMkLst>
        </pc:spChg>
        <pc:spChg chg="mod">
          <ac:chgData name="Shivaraju Jayaram" userId="e16426695b5a63c5" providerId="LiveId" clId="{4E649C4E-C243-49D2-962D-D51266D1BD30}" dt="2024-11-12T12:53:13.772" v="916" actId="165"/>
          <ac:spMkLst>
            <pc:docMk/>
            <pc:sldMk cId="3718390749" sldId="268"/>
            <ac:spMk id="119" creationId="{2E697184-2CE7-D0BC-E214-ADB3CF1DB6E7}"/>
          </ac:spMkLst>
        </pc:spChg>
        <pc:spChg chg="mod">
          <ac:chgData name="Shivaraju Jayaram" userId="e16426695b5a63c5" providerId="LiveId" clId="{4E649C4E-C243-49D2-962D-D51266D1BD30}" dt="2024-11-12T12:53:13.772" v="916" actId="165"/>
          <ac:spMkLst>
            <pc:docMk/>
            <pc:sldMk cId="3718390749" sldId="268"/>
            <ac:spMk id="120" creationId="{FDFE87BB-DF80-A6EB-9B80-C6A94A9DB19B}"/>
          </ac:spMkLst>
        </pc:spChg>
        <pc:spChg chg="mod">
          <ac:chgData name="Shivaraju Jayaram" userId="e16426695b5a63c5" providerId="LiveId" clId="{4E649C4E-C243-49D2-962D-D51266D1BD30}" dt="2024-11-13T10:17:37.138" v="8656" actId="6549"/>
          <ac:spMkLst>
            <pc:docMk/>
            <pc:sldMk cId="3718390749" sldId="268"/>
            <ac:spMk id="121" creationId="{BB54F077-FE90-DC40-3A36-47A1B726ECB7}"/>
          </ac:spMkLst>
        </pc:spChg>
        <pc:spChg chg="mod">
          <ac:chgData name="Shivaraju Jayaram" userId="e16426695b5a63c5" providerId="LiveId" clId="{4E649C4E-C243-49D2-962D-D51266D1BD30}" dt="2024-11-12T12:53:13.772" v="916" actId="165"/>
          <ac:spMkLst>
            <pc:docMk/>
            <pc:sldMk cId="3718390749" sldId="268"/>
            <ac:spMk id="123" creationId="{D0E8D426-597B-7C5E-A44F-8047F2444DD3}"/>
          </ac:spMkLst>
        </pc:spChg>
        <pc:spChg chg="mod">
          <ac:chgData name="Shivaraju Jayaram" userId="e16426695b5a63c5" providerId="LiveId" clId="{4E649C4E-C243-49D2-962D-D51266D1BD30}" dt="2024-11-12T12:53:13.772" v="916" actId="165"/>
          <ac:spMkLst>
            <pc:docMk/>
            <pc:sldMk cId="3718390749" sldId="268"/>
            <ac:spMk id="124" creationId="{929A9C35-C4F6-8B59-C075-E686775E8412}"/>
          </ac:spMkLst>
        </pc:spChg>
        <pc:spChg chg="mod">
          <ac:chgData name="Shivaraju Jayaram" userId="e16426695b5a63c5" providerId="LiveId" clId="{4E649C4E-C243-49D2-962D-D51266D1BD30}" dt="2024-11-12T12:53:13.772" v="916" actId="165"/>
          <ac:spMkLst>
            <pc:docMk/>
            <pc:sldMk cId="3718390749" sldId="268"/>
            <ac:spMk id="125" creationId="{28357848-8327-5B73-232D-6D63D66AFDDF}"/>
          </ac:spMkLst>
        </pc:spChg>
        <pc:spChg chg="mod">
          <ac:chgData name="Shivaraju Jayaram" userId="e16426695b5a63c5" providerId="LiveId" clId="{4E649C4E-C243-49D2-962D-D51266D1BD30}" dt="2024-11-12T12:53:13.772" v="916" actId="165"/>
          <ac:spMkLst>
            <pc:docMk/>
            <pc:sldMk cId="3718390749" sldId="268"/>
            <ac:spMk id="126" creationId="{CDCAD1EC-0EE4-E44E-FD59-08C58E100AD2}"/>
          </ac:spMkLst>
        </pc:spChg>
        <pc:spChg chg="mod">
          <ac:chgData name="Shivaraju Jayaram" userId="e16426695b5a63c5" providerId="LiveId" clId="{4E649C4E-C243-49D2-962D-D51266D1BD30}" dt="2024-11-13T10:06:10.469" v="8587"/>
          <ac:spMkLst>
            <pc:docMk/>
            <pc:sldMk cId="3718390749" sldId="268"/>
            <ac:spMk id="127" creationId="{4E2A8D62-FF80-5F02-D4A4-CB9080892B2D}"/>
          </ac:spMkLst>
        </pc:spChg>
        <pc:spChg chg="mod">
          <ac:chgData name="Shivaraju Jayaram" userId="e16426695b5a63c5" providerId="LiveId" clId="{4E649C4E-C243-49D2-962D-D51266D1BD30}" dt="2024-11-13T10:30:24.062" v="8767"/>
          <ac:spMkLst>
            <pc:docMk/>
            <pc:sldMk cId="3718390749" sldId="268"/>
            <ac:spMk id="128" creationId="{9F007AEB-9FF4-0564-8B44-62AE81CFFF97}"/>
          </ac:spMkLst>
        </pc:spChg>
        <pc:spChg chg="mod">
          <ac:chgData name="Shivaraju Jayaram" userId="e16426695b5a63c5" providerId="LiveId" clId="{4E649C4E-C243-49D2-962D-D51266D1BD30}" dt="2024-11-13T10:30:24.062" v="8767"/>
          <ac:spMkLst>
            <pc:docMk/>
            <pc:sldMk cId="3718390749" sldId="268"/>
            <ac:spMk id="129" creationId="{F04F18F2-C020-CC93-C9E6-2C9D3FDF0C97}"/>
          </ac:spMkLst>
        </pc:spChg>
        <pc:spChg chg="mod">
          <ac:chgData name="Shivaraju Jayaram" userId="e16426695b5a63c5" providerId="LiveId" clId="{4E649C4E-C243-49D2-962D-D51266D1BD30}" dt="2024-11-13T10:30:24.062" v="8767"/>
          <ac:spMkLst>
            <pc:docMk/>
            <pc:sldMk cId="3718390749" sldId="268"/>
            <ac:spMk id="130" creationId="{2C916C4D-26F8-61EA-BD44-AD0F034FB6C4}"/>
          </ac:spMkLst>
        </pc:spChg>
        <pc:spChg chg="mod">
          <ac:chgData name="Shivaraju Jayaram" userId="e16426695b5a63c5" providerId="LiveId" clId="{4E649C4E-C243-49D2-962D-D51266D1BD30}" dt="2024-11-13T10:30:24.062" v="8767"/>
          <ac:spMkLst>
            <pc:docMk/>
            <pc:sldMk cId="3718390749" sldId="268"/>
            <ac:spMk id="131" creationId="{381A8E75-EC90-323F-45BB-6477BD8ECCF0}"/>
          </ac:spMkLst>
        </pc:spChg>
        <pc:spChg chg="mod">
          <ac:chgData name="Shivaraju Jayaram" userId="e16426695b5a63c5" providerId="LiveId" clId="{4E649C4E-C243-49D2-962D-D51266D1BD30}" dt="2024-11-13T10:30:24.062" v="8767"/>
          <ac:spMkLst>
            <pc:docMk/>
            <pc:sldMk cId="3718390749" sldId="268"/>
            <ac:spMk id="132" creationId="{BD05BE1C-D86B-23A1-6AE6-736D4E81606E}"/>
          </ac:spMkLst>
        </pc:spChg>
        <pc:spChg chg="mod">
          <ac:chgData name="Shivaraju Jayaram" userId="e16426695b5a63c5" providerId="LiveId" clId="{4E649C4E-C243-49D2-962D-D51266D1BD30}" dt="2024-11-13T10:30:24.062" v="8767"/>
          <ac:spMkLst>
            <pc:docMk/>
            <pc:sldMk cId="3718390749" sldId="268"/>
            <ac:spMk id="133" creationId="{1F2F5272-A985-3431-C9BA-AECF3EB918F7}"/>
          </ac:spMkLst>
        </pc:spChg>
        <pc:spChg chg="mod topLvl">
          <ac:chgData name="Shivaraju Jayaram" userId="e16426695b5a63c5" providerId="LiveId" clId="{4E649C4E-C243-49D2-962D-D51266D1BD30}" dt="2024-11-13T11:33:06.341" v="9192" actId="165"/>
          <ac:spMkLst>
            <pc:docMk/>
            <pc:sldMk cId="3718390749" sldId="268"/>
            <ac:spMk id="135" creationId="{299E87E6-9514-71A5-431C-D44203EBCA13}"/>
          </ac:spMkLst>
        </pc:spChg>
        <pc:spChg chg="mod">
          <ac:chgData name="Shivaraju Jayaram" userId="e16426695b5a63c5" providerId="LiveId" clId="{4E649C4E-C243-49D2-962D-D51266D1BD30}" dt="2024-11-13T11:33:06.341" v="9192" actId="165"/>
          <ac:spMkLst>
            <pc:docMk/>
            <pc:sldMk cId="3718390749" sldId="268"/>
            <ac:spMk id="146" creationId="{10A9E14D-C147-AA65-A8D1-272B1109BC91}"/>
          </ac:spMkLst>
        </pc:spChg>
        <pc:spChg chg="mod">
          <ac:chgData name="Shivaraju Jayaram" userId="e16426695b5a63c5" providerId="LiveId" clId="{4E649C4E-C243-49D2-962D-D51266D1BD30}" dt="2024-11-13T11:33:06.341" v="9192" actId="165"/>
          <ac:spMkLst>
            <pc:docMk/>
            <pc:sldMk cId="3718390749" sldId="268"/>
            <ac:spMk id="147" creationId="{768C5F4C-51DF-9DA7-4297-B9D06CBF89CC}"/>
          </ac:spMkLst>
        </pc:spChg>
        <pc:spChg chg="mod">
          <ac:chgData name="Shivaraju Jayaram" userId="e16426695b5a63c5" providerId="LiveId" clId="{4E649C4E-C243-49D2-962D-D51266D1BD30}" dt="2024-11-13T11:33:06.341" v="9192" actId="165"/>
          <ac:spMkLst>
            <pc:docMk/>
            <pc:sldMk cId="3718390749" sldId="268"/>
            <ac:spMk id="148" creationId="{29227476-4B70-82DC-2CD7-E9D893D90DE3}"/>
          </ac:spMkLst>
        </pc:spChg>
        <pc:spChg chg="mod">
          <ac:chgData name="Shivaraju Jayaram" userId="e16426695b5a63c5" providerId="LiveId" clId="{4E649C4E-C243-49D2-962D-D51266D1BD30}" dt="2024-11-13T11:45:24.270" v="9359" actId="1076"/>
          <ac:spMkLst>
            <pc:docMk/>
            <pc:sldMk cId="3718390749" sldId="268"/>
            <ac:spMk id="149" creationId="{166135E2-CEF6-905F-16D8-E0881AAD1795}"/>
          </ac:spMkLst>
        </pc:spChg>
        <pc:spChg chg="mod">
          <ac:chgData name="Shivaraju Jayaram" userId="e16426695b5a63c5" providerId="LiveId" clId="{4E649C4E-C243-49D2-962D-D51266D1BD30}" dt="2024-11-13T11:44:45.474" v="9355" actId="688"/>
          <ac:spMkLst>
            <pc:docMk/>
            <pc:sldMk cId="3718390749" sldId="268"/>
            <ac:spMk id="150" creationId="{58613757-C6AA-56FF-0649-F74476ECF541}"/>
          </ac:spMkLst>
        </pc:spChg>
        <pc:spChg chg="mod">
          <ac:chgData name="Shivaraju Jayaram" userId="e16426695b5a63c5" providerId="LiveId" clId="{4E649C4E-C243-49D2-962D-D51266D1BD30}" dt="2024-11-13T11:33:06.341" v="9192" actId="165"/>
          <ac:spMkLst>
            <pc:docMk/>
            <pc:sldMk cId="3718390749" sldId="268"/>
            <ac:spMk id="151" creationId="{5B020899-2CC4-AA75-1C20-040DB28D2A1A}"/>
          </ac:spMkLst>
        </pc:spChg>
        <pc:spChg chg="mod">
          <ac:chgData name="Shivaraju Jayaram" userId="e16426695b5a63c5" providerId="LiveId" clId="{4E649C4E-C243-49D2-962D-D51266D1BD30}" dt="2024-11-13T11:33:06.341" v="9192" actId="165"/>
          <ac:spMkLst>
            <pc:docMk/>
            <pc:sldMk cId="3718390749" sldId="268"/>
            <ac:spMk id="152" creationId="{7A982467-8B87-D5D7-89F9-5E95A83DD9F5}"/>
          </ac:spMkLst>
        </pc:spChg>
        <pc:spChg chg="mod">
          <ac:chgData name="Shivaraju Jayaram" userId="e16426695b5a63c5" providerId="LiveId" clId="{4E649C4E-C243-49D2-962D-D51266D1BD30}" dt="2024-11-13T11:33:06.341" v="9192" actId="165"/>
          <ac:spMkLst>
            <pc:docMk/>
            <pc:sldMk cId="3718390749" sldId="268"/>
            <ac:spMk id="153" creationId="{98417667-A619-60FB-5F02-9BFFBA472E9C}"/>
          </ac:spMkLst>
        </pc:spChg>
        <pc:spChg chg="mod">
          <ac:chgData name="Shivaraju Jayaram" userId="e16426695b5a63c5" providerId="LiveId" clId="{4E649C4E-C243-49D2-962D-D51266D1BD30}" dt="2024-11-13T11:44:43.224" v="9354" actId="688"/>
          <ac:spMkLst>
            <pc:docMk/>
            <pc:sldMk cId="3718390749" sldId="268"/>
            <ac:spMk id="154" creationId="{816C3AA1-1C72-EB2D-E6BE-1F6106CBF280}"/>
          </ac:spMkLst>
        </pc:spChg>
        <pc:spChg chg="mod">
          <ac:chgData name="Shivaraju Jayaram" userId="e16426695b5a63c5" providerId="LiveId" clId="{4E649C4E-C243-49D2-962D-D51266D1BD30}" dt="2024-11-13T11:44:40.527" v="9353" actId="688"/>
          <ac:spMkLst>
            <pc:docMk/>
            <pc:sldMk cId="3718390749" sldId="268"/>
            <ac:spMk id="155" creationId="{73B590B7-C490-43EC-3D0C-4EBC2E8D91F0}"/>
          </ac:spMkLst>
        </pc:spChg>
        <pc:spChg chg="mod">
          <ac:chgData name="Shivaraju Jayaram" userId="e16426695b5a63c5" providerId="LiveId" clId="{4E649C4E-C243-49D2-962D-D51266D1BD30}" dt="2024-11-13T11:33:06.341" v="9192" actId="165"/>
          <ac:spMkLst>
            <pc:docMk/>
            <pc:sldMk cId="3718390749" sldId="268"/>
            <ac:spMk id="156" creationId="{39C64D82-AE48-1044-E280-460326209E77}"/>
          </ac:spMkLst>
        </pc:spChg>
        <pc:spChg chg="mod">
          <ac:chgData name="Shivaraju Jayaram" userId="e16426695b5a63c5" providerId="LiveId" clId="{4E649C4E-C243-49D2-962D-D51266D1BD30}" dt="2024-11-13T11:33:06.341" v="9192" actId="165"/>
          <ac:spMkLst>
            <pc:docMk/>
            <pc:sldMk cId="3718390749" sldId="268"/>
            <ac:spMk id="157" creationId="{FE356AA2-DEEC-1B79-5B39-9C14DED85DFD}"/>
          </ac:spMkLst>
        </pc:spChg>
        <pc:spChg chg="mod">
          <ac:chgData name="Shivaraju Jayaram" userId="e16426695b5a63c5" providerId="LiveId" clId="{4E649C4E-C243-49D2-962D-D51266D1BD30}" dt="2024-11-13T11:33:06.341" v="9192" actId="165"/>
          <ac:spMkLst>
            <pc:docMk/>
            <pc:sldMk cId="3718390749" sldId="268"/>
            <ac:spMk id="158" creationId="{9DBBDDAE-73C7-2BD8-98CF-0A85245724EB}"/>
          </ac:spMkLst>
        </pc:spChg>
        <pc:spChg chg="mod">
          <ac:chgData name="Shivaraju Jayaram" userId="e16426695b5a63c5" providerId="LiveId" clId="{4E649C4E-C243-49D2-962D-D51266D1BD30}" dt="2024-11-13T11:44:37.542" v="9352" actId="688"/>
          <ac:spMkLst>
            <pc:docMk/>
            <pc:sldMk cId="3718390749" sldId="268"/>
            <ac:spMk id="159" creationId="{68888A0A-4C14-9E1D-57EC-C4A308E21C70}"/>
          </ac:spMkLst>
        </pc:spChg>
        <pc:spChg chg="mod">
          <ac:chgData name="Shivaraju Jayaram" userId="e16426695b5a63c5" providerId="LiveId" clId="{4E649C4E-C243-49D2-962D-D51266D1BD30}" dt="2024-11-13T11:44:34.453" v="9351" actId="688"/>
          <ac:spMkLst>
            <pc:docMk/>
            <pc:sldMk cId="3718390749" sldId="268"/>
            <ac:spMk id="160" creationId="{E891DB9A-ED18-17E5-F9AD-A0623A0507CD}"/>
          </ac:spMkLst>
        </pc:spChg>
        <pc:spChg chg="mod">
          <ac:chgData name="Shivaraju Jayaram" userId="e16426695b5a63c5" providerId="LiveId" clId="{4E649C4E-C243-49D2-962D-D51266D1BD30}" dt="2024-11-13T11:33:06.341" v="9192" actId="165"/>
          <ac:spMkLst>
            <pc:docMk/>
            <pc:sldMk cId="3718390749" sldId="268"/>
            <ac:spMk id="161" creationId="{CFDD5AF7-8C29-6D34-9FCE-7D654CB0CF5C}"/>
          </ac:spMkLst>
        </pc:spChg>
        <pc:spChg chg="mod">
          <ac:chgData name="Shivaraju Jayaram" userId="e16426695b5a63c5" providerId="LiveId" clId="{4E649C4E-C243-49D2-962D-D51266D1BD30}" dt="2024-11-13T11:33:06.341" v="9192" actId="165"/>
          <ac:spMkLst>
            <pc:docMk/>
            <pc:sldMk cId="3718390749" sldId="268"/>
            <ac:spMk id="162" creationId="{420A9399-7B10-D9DE-A45F-E29F64201983}"/>
          </ac:spMkLst>
        </pc:spChg>
        <pc:spChg chg="mod">
          <ac:chgData name="Shivaraju Jayaram" userId="e16426695b5a63c5" providerId="LiveId" clId="{4E649C4E-C243-49D2-962D-D51266D1BD30}" dt="2024-11-13T11:33:06.341" v="9192" actId="165"/>
          <ac:spMkLst>
            <pc:docMk/>
            <pc:sldMk cId="3718390749" sldId="268"/>
            <ac:spMk id="163" creationId="{E2FFAA05-7DFB-4467-DFAE-7BB997D35FB3}"/>
          </ac:spMkLst>
        </pc:spChg>
        <pc:spChg chg="mod">
          <ac:chgData name="Shivaraju Jayaram" userId="e16426695b5a63c5" providerId="LiveId" clId="{4E649C4E-C243-49D2-962D-D51266D1BD30}" dt="2024-11-13T11:44:30.711" v="9350" actId="688"/>
          <ac:spMkLst>
            <pc:docMk/>
            <pc:sldMk cId="3718390749" sldId="268"/>
            <ac:spMk id="164" creationId="{D843ED43-5501-A2AB-CB5E-49E877D0638F}"/>
          </ac:spMkLst>
        </pc:spChg>
        <pc:spChg chg="mod">
          <ac:chgData name="Shivaraju Jayaram" userId="e16426695b5a63c5" providerId="LiveId" clId="{4E649C4E-C243-49D2-962D-D51266D1BD30}" dt="2024-11-13T11:44:27.955" v="9349" actId="688"/>
          <ac:spMkLst>
            <pc:docMk/>
            <pc:sldMk cId="3718390749" sldId="268"/>
            <ac:spMk id="165" creationId="{126D9B25-0018-6DDC-1438-A77E0C91B44B}"/>
          </ac:spMkLst>
        </pc:spChg>
        <pc:spChg chg="mod">
          <ac:chgData name="Shivaraju Jayaram" userId="e16426695b5a63c5" providerId="LiveId" clId="{4E649C4E-C243-49D2-962D-D51266D1BD30}" dt="2024-11-13T11:33:06.341" v="9192" actId="165"/>
          <ac:spMkLst>
            <pc:docMk/>
            <pc:sldMk cId="3718390749" sldId="268"/>
            <ac:spMk id="166" creationId="{6FAA3EB1-34E6-3F36-D1F9-209DF87A6E95}"/>
          </ac:spMkLst>
        </pc:spChg>
        <pc:spChg chg="mod">
          <ac:chgData name="Shivaraju Jayaram" userId="e16426695b5a63c5" providerId="LiveId" clId="{4E649C4E-C243-49D2-962D-D51266D1BD30}" dt="2024-11-13T11:33:06.341" v="9192" actId="165"/>
          <ac:spMkLst>
            <pc:docMk/>
            <pc:sldMk cId="3718390749" sldId="268"/>
            <ac:spMk id="167" creationId="{F7651DEE-49AD-2B81-5CD6-AC2DCC0B1A2E}"/>
          </ac:spMkLst>
        </pc:spChg>
        <pc:spChg chg="mod">
          <ac:chgData name="Shivaraju Jayaram" userId="e16426695b5a63c5" providerId="LiveId" clId="{4E649C4E-C243-49D2-962D-D51266D1BD30}" dt="2024-11-13T11:33:06.341" v="9192" actId="165"/>
          <ac:spMkLst>
            <pc:docMk/>
            <pc:sldMk cId="3718390749" sldId="268"/>
            <ac:spMk id="168" creationId="{AB6EF8E3-5A98-E747-B385-871B7C071763}"/>
          </ac:spMkLst>
        </pc:spChg>
        <pc:spChg chg="mod">
          <ac:chgData name="Shivaraju Jayaram" userId="e16426695b5a63c5" providerId="LiveId" clId="{4E649C4E-C243-49D2-962D-D51266D1BD30}" dt="2024-11-13T11:33:06.341" v="9192" actId="165"/>
          <ac:spMkLst>
            <pc:docMk/>
            <pc:sldMk cId="3718390749" sldId="268"/>
            <ac:spMk id="169" creationId="{C70C94FC-686B-D46E-48D9-BD9AE7D7ECAA}"/>
          </ac:spMkLst>
        </pc:spChg>
        <pc:spChg chg="mod">
          <ac:chgData name="Shivaraju Jayaram" userId="e16426695b5a63c5" providerId="LiveId" clId="{4E649C4E-C243-49D2-962D-D51266D1BD30}" dt="2024-11-13T11:33:06.341" v="9192" actId="165"/>
          <ac:spMkLst>
            <pc:docMk/>
            <pc:sldMk cId="3718390749" sldId="268"/>
            <ac:spMk id="170" creationId="{1FB557D3-E238-E45A-0A58-4ACEDA01656A}"/>
          </ac:spMkLst>
        </pc:spChg>
        <pc:spChg chg="mod">
          <ac:chgData name="Shivaraju Jayaram" userId="e16426695b5a63c5" providerId="LiveId" clId="{4E649C4E-C243-49D2-962D-D51266D1BD30}" dt="2024-11-13T11:33:06.341" v="9192" actId="165"/>
          <ac:spMkLst>
            <pc:docMk/>
            <pc:sldMk cId="3718390749" sldId="268"/>
            <ac:spMk id="171" creationId="{1359902A-A4B6-DB58-A046-A7598DC5FDEC}"/>
          </ac:spMkLst>
        </pc:spChg>
        <pc:spChg chg="mod">
          <ac:chgData name="Shivaraju Jayaram" userId="e16426695b5a63c5" providerId="LiveId" clId="{4E649C4E-C243-49D2-962D-D51266D1BD30}" dt="2024-11-13T11:33:06.341" v="9192" actId="165"/>
          <ac:spMkLst>
            <pc:docMk/>
            <pc:sldMk cId="3718390749" sldId="268"/>
            <ac:spMk id="172" creationId="{7EE628D8-3799-E0F1-D676-4D5E4AFB49EB}"/>
          </ac:spMkLst>
        </pc:spChg>
        <pc:spChg chg="mod">
          <ac:chgData name="Shivaraju Jayaram" userId="e16426695b5a63c5" providerId="LiveId" clId="{4E649C4E-C243-49D2-962D-D51266D1BD30}" dt="2024-11-13T11:33:06.341" v="9192" actId="165"/>
          <ac:spMkLst>
            <pc:docMk/>
            <pc:sldMk cId="3718390749" sldId="268"/>
            <ac:spMk id="173" creationId="{C1B9E113-BBD4-7807-17A2-B1716738DB9C}"/>
          </ac:spMkLst>
        </pc:spChg>
        <pc:spChg chg="mod">
          <ac:chgData name="Shivaraju Jayaram" userId="e16426695b5a63c5" providerId="LiveId" clId="{4E649C4E-C243-49D2-962D-D51266D1BD30}" dt="2024-11-13T11:33:06.341" v="9192" actId="165"/>
          <ac:spMkLst>
            <pc:docMk/>
            <pc:sldMk cId="3718390749" sldId="268"/>
            <ac:spMk id="174" creationId="{1D301462-CE9F-4C64-A153-D666CBF60CED}"/>
          </ac:spMkLst>
        </pc:spChg>
        <pc:spChg chg="mod">
          <ac:chgData name="Shivaraju Jayaram" userId="e16426695b5a63c5" providerId="LiveId" clId="{4E649C4E-C243-49D2-962D-D51266D1BD30}" dt="2024-11-13T11:33:06.341" v="9192" actId="165"/>
          <ac:spMkLst>
            <pc:docMk/>
            <pc:sldMk cId="3718390749" sldId="268"/>
            <ac:spMk id="175" creationId="{05695902-93E4-D875-BE76-9F3C70819BF6}"/>
          </ac:spMkLst>
        </pc:spChg>
        <pc:spChg chg="mod">
          <ac:chgData name="Shivaraju Jayaram" userId="e16426695b5a63c5" providerId="LiveId" clId="{4E649C4E-C243-49D2-962D-D51266D1BD30}" dt="2024-11-13T11:33:06.341" v="9192" actId="165"/>
          <ac:spMkLst>
            <pc:docMk/>
            <pc:sldMk cId="3718390749" sldId="268"/>
            <ac:spMk id="176" creationId="{4C3A6F12-ED81-0A84-977A-C0623E55CCCC}"/>
          </ac:spMkLst>
        </pc:spChg>
        <pc:spChg chg="mod">
          <ac:chgData name="Shivaraju Jayaram" userId="e16426695b5a63c5" providerId="LiveId" clId="{4E649C4E-C243-49D2-962D-D51266D1BD30}" dt="2024-11-13T11:33:06.341" v="9192" actId="165"/>
          <ac:spMkLst>
            <pc:docMk/>
            <pc:sldMk cId="3718390749" sldId="268"/>
            <ac:spMk id="177" creationId="{A06EAFFE-7A0A-C3C6-F7C5-2822F0DFDD49}"/>
          </ac:spMkLst>
        </pc:spChg>
        <pc:spChg chg="mod">
          <ac:chgData name="Shivaraju Jayaram" userId="e16426695b5a63c5" providerId="LiveId" clId="{4E649C4E-C243-49D2-962D-D51266D1BD30}" dt="2024-11-13T11:33:06.341" v="9192" actId="165"/>
          <ac:spMkLst>
            <pc:docMk/>
            <pc:sldMk cId="3718390749" sldId="268"/>
            <ac:spMk id="178" creationId="{855F95F0-55AF-27C6-4A1D-106118E8D706}"/>
          </ac:spMkLst>
        </pc:spChg>
        <pc:spChg chg="mod">
          <ac:chgData name="Shivaraju Jayaram" userId="e16426695b5a63c5" providerId="LiveId" clId="{4E649C4E-C243-49D2-962D-D51266D1BD30}" dt="2024-11-13T11:33:06.341" v="9192" actId="165"/>
          <ac:spMkLst>
            <pc:docMk/>
            <pc:sldMk cId="3718390749" sldId="268"/>
            <ac:spMk id="179" creationId="{68648493-CEA3-BE8B-C971-3389BE879053}"/>
          </ac:spMkLst>
        </pc:spChg>
        <pc:spChg chg="mod">
          <ac:chgData name="Shivaraju Jayaram" userId="e16426695b5a63c5" providerId="LiveId" clId="{4E649C4E-C243-49D2-962D-D51266D1BD30}" dt="2024-11-13T11:33:06.341" v="9192" actId="165"/>
          <ac:spMkLst>
            <pc:docMk/>
            <pc:sldMk cId="3718390749" sldId="268"/>
            <ac:spMk id="180" creationId="{736FC9AB-9521-5195-C8BA-6FD24C426F27}"/>
          </ac:spMkLst>
        </pc:spChg>
        <pc:spChg chg="mod">
          <ac:chgData name="Shivaraju Jayaram" userId="e16426695b5a63c5" providerId="LiveId" clId="{4E649C4E-C243-49D2-962D-D51266D1BD30}" dt="2024-11-13T11:33:06.341" v="9192" actId="165"/>
          <ac:spMkLst>
            <pc:docMk/>
            <pc:sldMk cId="3718390749" sldId="268"/>
            <ac:spMk id="181" creationId="{6529B9B3-1B7F-6F99-7F93-85D473F2E73F}"/>
          </ac:spMkLst>
        </pc:spChg>
        <pc:spChg chg="mod">
          <ac:chgData name="Shivaraju Jayaram" userId="e16426695b5a63c5" providerId="LiveId" clId="{4E649C4E-C243-49D2-962D-D51266D1BD30}" dt="2024-11-13T11:33:06.341" v="9192" actId="165"/>
          <ac:spMkLst>
            <pc:docMk/>
            <pc:sldMk cId="3718390749" sldId="268"/>
            <ac:spMk id="182" creationId="{5E80E5E9-F675-6EB3-2433-540863BD9CF1}"/>
          </ac:spMkLst>
        </pc:spChg>
        <pc:spChg chg="mod">
          <ac:chgData name="Shivaraju Jayaram" userId="e16426695b5a63c5" providerId="LiveId" clId="{4E649C4E-C243-49D2-962D-D51266D1BD30}" dt="2024-11-13T11:33:06.341" v="9192" actId="165"/>
          <ac:spMkLst>
            <pc:docMk/>
            <pc:sldMk cId="3718390749" sldId="268"/>
            <ac:spMk id="183" creationId="{F0E7CBFD-04B5-8F3E-C208-25AA0F228995}"/>
          </ac:spMkLst>
        </pc:spChg>
        <pc:spChg chg="mod">
          <ac:chgData name="Shivaraju Jayaram" userId="e16426695b5a63c5" providerId="LiveId" clId="{4E649C4E-C243-49D2-962D-D51266D1BD30}" dt="2024-11-13T11:33:06.341" v="9192" actId="165"/>
          <ac:spMkLst>
            <pc:docMk/>
            <pc:sldMk cId="3718390749" sldId="268"/>
            <ac:spMk id="184" creationId="{47A37958-BCB1-5FBB-2263-ECB07835F359}"/>
          </ac:spMkLst>
        </pc:spChg>
        <pc:spChg chg="mod">
          <ac:chgData name="Shivaraju Jayaram" userId="e16426695b5a63c5" providerId="LiveId" clId="{4E649C4E-C243-49D2-962D-D51266D1BD30}" dt="2024-11-13T11:33:06.341" v="9192" actId="165"/>
          <ac:spMkLst>
            <pc:docMk/>
            <pc:sldMk cId="3718390749" sldId="268"/>
            <ac:spMk id="185" creationId="{EDF10CDF-B93C-85F9-E5A6-E57A9C87E73C}"/>
          </ac:spMkLst>
        </pc:spChg>
        <pc:spChg chg="mod">
          <ac:chgData name="Shivaraju Jayaram" userId="e16426695b5a63c5" providerId="LiveId" clId="{4E649C4E-C243-49D2-962D-D51266D1BD30}" dt="2024-11-13T11:33:06.341" v="9192" actId="165"/>
          <ac:spMkLst>
            <pc:docMk/>
            <pc:sldMk cId="3718390749" sldId="268"/>
            <ac:spMk id="186" creationId="{A081828E-8A11-8745-6A43-E489F043C394}"/>
          </ac:spMkLst>
        </pc:spChg>
        <pc:spChg chg="mod">
          <ac:chgData name="Shivaraju Jayaram" userId="e16426695b5a63c5" providerId="LiveId" clId="{4E649C4E-C243-49D2-962D-D51266D1BD30}" dt="2024-11-13T11:33:06.341" v="9192" actId="165"/>
          <ac:spMkLst>
            <pc:docMk/>
            <pc:sldMk cId="3718390749" sldId="268"/>
            <ac:spMk id="187" creationId="{25DD4E2B-3776-9461-B569-44FE636D4780}"/>
          </ac:spMkLst>
        </pc:spChg>
        <pc:spChg chg="mod">
          <ac:chgData name="Shivaraju Jayaram" userId="e16426695b5a63c5" providerId="LiveId" clId="{4E649C4E-C243-49D2-962D-D51266D1BD30}" dt="2024-11-13T11:33:06.341" v="9192" actId="165"/>
          <ac:spMkLst>
            <pc:docMk/>
            <pc:sldMk cId="3718390749" sldId="268"/>
            <ac:spMk id="188" creationId="{5366DFE3-963E-321F-3316-DCF356B16538}"/>
          </ac:spMkLst>
        </pc:spChg>
        <pc:spChg chg="mod">
          <ac:chgData name="Shivaraju Jayaram" userId="e16426695b5a63c5" providerId="LiveId" clId="{4E649C4E-C243-49D2-962D-D51266D1BD30}" dt="2024-11-13T11:33:06.341" v="9192" actId="165"/>
          <ac:spMkLst>
            <pc:docMk/>
            <pc:sldMk cId="3718390749" sldId="268"/>
            <ac:spMk id="189" creationId="{1A9B8B4E-C833-879C-2199-45F91BD4A7FA}"/>
          </ac:spMkLst>
        </pc:spChg>
        <pc:spChg chg="mod">
          <ac:chgData name="Shivaraju Jayaram" userId="e16426695b5a63c5" providerId="LiveId" clId="{4E649C4E-C243-49D2-962D-D51266D1BD30}" dt="2024-11-13T11:33:06.341" v="9192" actId="165"/>
          <ac:spMkLst>
            <pc:docMk/>
            <pc:sldMk cId="3718390749" sldId="268"/>
            <ac:spMk id="190" creationId="{7651E43F-0F94-DB78-6DF0-16D501F46CF2}"/>
          </ac:spMkLst>
        </pc:spChg>
        <pc:spChg chg="mod">
          <ac:chgData name="Shivaraju Jayaram" userId="e16426695b5a63c5" providerId="LiveId" clId="{4E649C4E-C243-49D2-962D-D51266D1BD30}" dt="2024-11-13T11:33:06.341" v="9192" actId="165"/>
          <ac:spMkLst>
            <pc:docMk/>
            <pc:sldMk cId="3718390749" sldId="268"/>
            <ac:spMk id="191" creationId="{57E4C9E5-32B5-FDCE-411D-F553B6EF51DC}"/>
          </ac:spMkLst>
        </pc:spChg>
        <pc:spChg chg="mod">
          <ac:chgData name="Shivaraju Jayaram" userId="e16426695b5a63c5" providerId="LiveId" clId="{4E649C4E-C243-49D2-962D-D51266D1BD30}" dt="2024-11-13T11:33:06.341" v="9192" actId="165"/>
          <ac:spMkLst>
            <pc:docMk/>
            <pc:sldMk cId="3718390749" sldId="268"/>
            <ac:spMk id="192" creationId="{3EEF1F10-4FBB-A2B0-318D-EF35825D1C5D}"/>
          </ac:spMkLst>
        </pc:spChg>
        <pc:spChg chg="mod">
          <ac:chgData name="Shivaraju Jayaram" userId="e16426695b5a63c5" providerId="LiveId" clId="{4E649C4E-C243-49D2-962D-D51266D1BD30}" dt="2024-11-13T11:33:06.341" v="9192" actId="165"/>
          <ac:spMkLst>
            <pc:docMk/>
            <pc:sldMk cId="3718390749" sldId="268"/>
            <ac:spMk id="193" creationId="{7251019F-3110-AE84-BF2B-A42051A78DF6}"/>
          </ac:spMkLst>
        </pc:spChg>
        <pc:spChg chg="mod">
          <ac:chgData name="Shivaraju Jayaram" userId="e16426695b5a63c5" providerId="LiveId" clId="{4E649C4E-C243-49D2-962D-D51266D1BD30}" dt="2024-11-13T11:45:18.754" v="9358" actId="688"/>
          <ac:spMkLst>
            <pc:docMk/>
            <pc:sldMk cId="3718390749" sldId="268"/>
            <ac:spMk id="194" creationId="{0F5A148C-94F5-DCF3-8729-AF47D95C52B5}"/>
          </ac:spMkLst>
        </pc:spChg>
        <pc:spChg chg="mod">
          <ac:chgData name="Shivaraju Jayaram" userId="e16426695b5a63c5" providerId="LiveId" clId="{4E649C4E-C243-49D2-962D-D51266D1BD30}" dt="2024-11-13T11:45:09.656" v="9356" actId="688"/>
          <ac:spMkLst>
            <pc:docMk/>
            <pc:sldMk cId="3718390749" sldId="268"/>
            <ac:spMk id="195" creationId="{80C9919B-537A-EE9B-6B44-239AE86CC2F2}"/>
          </ac:spMkLst>
        </pc:spChg>
        <pc:grpChg chg="add mod">
          <ac:chgData name="Shivaraju Jayaram" userId="e16426695b5a63c5" providerId="LiveId" clId="{4E649C4E-C243-49D2-962D-D51266D1BD30}" dt="2024-11-13T10:30:24.062" v="8767"/>
          <ac:grpSpMkLst>
            <pc:docMk/>
            <pc:sldMk cId="3718390749" sldId="268"/>
            <ac:grpSpMk id="3" creationId="{4C79A5A6-EC43-0A39-0293-4441DBF3A1FA}"/>
          </ac:grpSpMkLst>
        </pc:grpChg>
        <pc:grpChg chg="mod">
          <ac:chgData name="Shivaraju Jayaram" userId="e16426695b5a63c5" providerId="LiveId" clId="{4E649C4E-C243-49D2-962D-D51266D1BD30}" dt="2024-11-13T10:30:24.062" v="8767"/>
          <ac:grpSpMkLst>
            <pc:docMk/>
            <pc:sldMk cId="3718390749" sldId="268"/>
            <ac:grpSpMk id="6" creationId="{2228EA42-8C7B-2BF6-2D49-ACFF0C0CAA22}"/>
          </ac:grpSpMkLst>
        </pc:grpChg>
        <pc:grpChg chg="mod">
          <ac:chgData name="Shivaraju Jayaram" userId="e16426695b5a63c5" providerId="LiveId" clId="{4E649C4E-C243-49D2-962D-D51266D1BD30}" dt="2024-11-13T10:30:24.062" v="8767"/>
          <ac:grpSpMkLst>
            <pc:docMk/>
            <pc:sldMk cId="3718390749" sldId="268"/>
            <ac:grpSpMk id="7" creationId="{6C55B399-DADA-1DD4-8831-0961068733CD}"/>
          </ac:grpSpMkLst>
        </pc:grpChg>
        <pc:grpChg chg="mod">
          <ac:chgData name="Shivaraju Jayaram" userId="e16426695b5a63c5" providerId="LiveId" clId="{4E649C4E-C243-49D2-962D-D51266D1BD30}" dt="2024-11-13T10:30:24.062" v="8767"/>
          <ac:grpSpMkLst>
            <pc:docMk/>
            <pc:sldMk cId="3718390749" sldId="268"/>
            <ac:grpSpMk id="8" creationId="{603F8228-A72F-EB50-2125-CFA19FF7BE65}"/>
          </ac:grpSpMkLst>
        </pc:grpChg>
        <pc:grpChg chg="mod">
          <ac:chgData name="Shivaraju Jayaram" userId="e16426695b5a63c5" providerId="LiveId" clId="{4E649C4E-C243-49D2-962D-D51266D1BD30}" dt="2024-11-13T10:30:24.062" v="8767"/>
          <ac:grpSpMkLst>
            <pc:docMk/>
            <pc:sldMk cId="3718390749" sldId="268"/>
            <ac:grpSpMk id="9" creationId="{7F966E27-3503-EE44-874B-7047A8BB73E7}"/>
          </ac:grpSpMkLst>
        </pc:grpChg>
        <pc:grpChg chg="mod">
          <ac:chgData name="Shivaraju Jayaram" userId="e16426695b5a63c5" providerId="LiveId" clId="{4E649C4E-C243-49D2-962D-D51266D1BD30}" dt="2024-11-13T10:30:24.062" v="8767"/>
          <ac:grpSpMkLst>
            <pc:docMk/>
            <pc:sldMk cId="3718390749" sldId="268"/>
            <ac:grpSpMk id="11" creationId="{5B7612E3-064E-3914-CC53-D2A37B98AED9}"/>
          </ac:grpSpMkLst>
        </pc:grpChg>
        <pc:grpChg chg="mod">
          <ac:chgData name="Shivaraju Jayaram" userId="e16426695b5a63c5" providerId="LiveId" clId="{4E649C4E-C243-49D2-962D-D51266D1BD30}" dt="2024-11-13T10:30:24.062" v="8767"/>
          <ac:grpSpMkLst>
            <pc:docMk/>
            <pc:sldMk cId="3718390749" sldId="268"/>
            <ac:grpSpMk id="17" creationId="{8DE3FB15-B6F8-2133-E52E-762EA5F7EBBB}"/>
          </ac:grpSpMkLst>
        </pc:grpChg>
        <pc:grpChg chg="mod">
          <ac:chgData name="Shivaraju Jayaram" userId="e16426695b5a63c5" providerId="LiveId" clId="{4E649C4E-C243-49D2-962D-D51266D1BD30}" dt="2024-11-13T10:30:24.062" v="8767"/>
          <ac:grpSpMkLst>
            <pc:docMk/>
            <pc:sldMk cId="3718390749" sldId="268"/>
            <ac:grpSpMk id="18" creationId="{C2585FE8-E8D7-F4D2-8AA6-92A6E1C3A72B}"/>
          </ac:grpSpMkLst>
        </pc:grpChg>
        <pc:grpChg chg="mod">
          <ac:chgData name="Shivaraju Jayaram" userId="e16426695b5a63c5" providerId="LiveId" clId="{4E649C4E-C243-49D2-962D-D51266D1BD30}" dt="2024-11-13T10:30:24.062" v="8767"/>
          <ac:grpSpMkLst>
            <pc:docMk/>
            <pc:sldMk cId="3718390749" sldId="268"/>
            <ac:grpSpMk id="19" creationId="{4BC3AC06-7EB0-F491-2159-90FE7BB4D477}"/>
          </ac:grpSpMkLst>
        </pc:grpChg>
        <pc:grpChg chg="mod">
          <ac:chgData name="Shivaraju Jayaram" userId="e16426695b5a63c5" providerId="LiveId" clId="{4E649C4E-C243-49D2-962D-D51266D1BD30}" dt="2024-11-13T10:30:24.062" v="8767"/>
          <ac:grpSpMkLst>
            <pc:docMk/>
            <pc:sldMk cId="3718390749" sldId="268"/>
            <ac:grpSpMk id="20" creationId="{D619F4F4-0766-3470-E7F6-21B0D7601ED2}"/>
          </ac:grpSpMkLst>
        </pc:grpChg>
        <pc:grpChg chg="mod">
          <ac:chgData name="Shivaraju Jayaram" userId="e16426695b5a63c5" providerId="LiveId" clId="{4E649C4E-C243-49D2-962D-D51266D1BD30}" dt="2024-11-13T10:30:24.062" v="8767"/>
          <ac:grpSpMkLst>
            <pc:docMk/>
            <pc:sldMk cId="3718390749" sldId="268"/>
            <ac:grpSpMk id="21" creationId="{10A2FEFA-7805-6A5B-01E1-C6B6D212BC4E}"/>
          </ac:grpSpMkLst>
        </pc:grpChg>
        <pc:grpChg chg="del mod topLvl">
          <ac:chgData name="Shivaraju Jayaram" userId="e16426695b5a63c5" providerId="LiveId" clId="{4E649C4E-C243-49D2-962D-D51266D1BD30}" dt="2024-11-13T10:17:35.433" v="8654" actId="478"/>
          <ac:grpSpMkLst>
            <pc:docMk/>
            <pc:sldMk cId="3718390749" sldId="268"/>
            <ac:grpSpMk id="70" creationId="{E9E8BFB0-A51B-BDDE-14C6-7F5C80FF7604}"/>
          </ac:grpSpMkLst>
        </pc:grpChg>
        <pc:grpChg chg="del mod topLvl">
          <ac:chgData name="Shivaraju Jayaram" userId="e16426695b5a63c5" providerId="LiveId" clId="{4E649C4E-C243-49D2-962D-D51266D1BD30}" dt="2024-11-13T10:17:35.433" v="8654" actId="478"/>
          <ac:grpSpMkLst>
            <pc:docMk/>
            <pc:sldMk cId="3718390749" sldId="268"/>
            <ac:grpSpMk id="76" creationId="{6F9C1F54-2831-C2D0-8B20-4817A552FF26}"/>
          </ac:grpSpMkLst>
        </pc:grpChg>
        <pc:grpChg chg="del mod topLvl">
          <ac:chgData name="Shivaraju Jayaram" userId="e16426695b5a63c5" providerId="LiveId" clId="{4E649C4E-C243-49D2-962D-D51266D1BD30}" dt="2024-11-13T10:17:35.433" v="8654" actId="478"/>
          <ac:grpSpMkLst>
            <pc:docMk/>
            <pc:sldMk cId="3718390749" sldId="268"/>
            <ac:grpSpMk id="82" creationId="{DFCF8F44-8025-425E-B21D-0EC845FA65F6}"/>
          </ac:grpSpMkLst>
        </pc:grpChg>
        <pc:grpChg chg="del mod topLvl">
          <ac:chgData name="Shivaraju Jayaram" userId="e16426695b5a63c5" providerId="LiveId" clId="{4E649C4E-C243-49D2-962D-D51266D1BD30}" dt="2024-11-13T10:17:39.600" v="8658" actId="478"/>
          <ac:grpSpMkLst>
            <pc:docMk/>
            <pc:sldMk cId="3718390749" sldId="268"/>
            <ac:grpSpMk id="88" creationId="{10673E45-1D37-EBBB-4787-FAD2EEED1007}"/>
          </ac:grpSpMkLst>
        </pc:grpChg>
        <pc:grpChg chg="del mod topLvl">
          <ac:chgData name="Shivaraju Jayaram" userId="e16426695b5a63c5" providerId="LiveId" clId="{4E649C4E-C243-49D2-962D-D51266D1BD30}" dt="2024-11-13T10:17:35.433" v="8654" actId="478"/>
          <ac:grpSpMkLst>
            <pc:docMk/>
            <pc:sldMk cId="3718390749" sldId="268"/>
            <ac:grpSpMk id="94" creationId="{FAA6C7D4-886E-6C6C-BE70-EA1390E987AB}"/>
          </ac:grpSpMkLst>
        </pc:grpChg>
        <pc:grpChg chg="del mod topLvl">
          <ac:chgData name="Shivaraju Jayaram" userId="e16426695b5a63c5" providerId="LiveId" clId="{4E649C4E-C243-49D2-962D-D51266D1BD30}" dt="2024-11-13T10:17:35.433" v="8654" actId="478"/>
          <ac:grpSpMkLst>
            <pc:docMk/>
            <pc:sldMk cId="3718390749" sldId="268"/>
            <ac:grpSpMk id="100" creationId="{BF0AF95C-ED82-A209-4DC1-165B12B7884F}"/>
          </ac:grpSpMkLst>
        </pc:grpChg>
        <pc:grpChg chg="del mod topLvl">
          <ac:chgData name="Shivaraju Jayaram" userId="e16426695b5a63c5" providerId="LiveId" clId="{4E649C4E-C243-49D2-962D-D51266D1BD30}" dt="2024-11-13T10:17:35.433" v="8654" actId="478"/>
          <ac:grpSpMkLst>
            <pc:docMk/>
            <pc:sldMk cId="3718390749" sldId="268"/>
            <ac:grpSpMk id="105" creationId="{BD851926-3162-D351-A0C7-37C6D2811947}"/>
          </ac:grpSpMkLst>
        </pc:grpChg>
        <pc:grpChg chg="del mod topLvl">
          <ac:chgData name="Shivaraju Jayaram" userId="e16426695b5a63c5" providerId="LiveId" clId="{4E649C4E-C243-49D2-962D-D51266D1BD30}" dt="2024-11-13T10:17:35.433" v="8654" actId="478"/>
          <ac:grpSpMkLst>
            <pc:docMk/>
            <pc:sldMk cId="3718390749" sldId="268"/>
            <ac:grpSpMk id="110" creationId="{1F6CBF59-CFDA-251F-927B-7AC08FBBFE5A}"/>
          </ac:grpSpMkLst>
        </pc:grpChg>
        <pc:grpChg chg="del mod topLvl">
          <ac:chgData name="Shivaraju Jayaram" userId="e16426695b5a63c5" providerId="LiveId" clId="{4E649C4E-C243-49D2-962D-D51266D1BD30}" dt="2024-11-13T10:17:38.584" v="8657" actId="478"/>
          <ac:grpSpMkLst>
            <pc:docMk/>
            <pc:sldMk cId="3718390749" sldId="268"/>
            <ac:grpSpMk id="116" creationId="{0D1E4ECD-30D3-82FE-B87A-E1092A8D2D03}"/>
          </ac:grpSpMkLst>
        </pc:grpChg>
        <pc:grpChg chg="del mod topLvl">
          <ac:chgData name="Shivaraju Jayaram" userId="e16426695b5a63c5" providerId="LiveId" clId="{4E649C4E-C243-49D2-962D-D51266D1BD30}" dt="2024-11-13T10:17:35.433" v="8654" actId="478"/>
          <ac:grpSpMkLst>
            <pc:docMk/>
            <pc:sldMk cId="3718390749" sldId="268"/>
            <ac:grpSpMk id="122" creationId="{7E9E781E-DD83-9E95-F881-F0150D77ED24}"/>
          </ac:grpSpMkLst>
        </pc:grpChg>
        <pc:grpChg chg="del mod">
          <ac:chgData name="Shivaraju Jayaram" userId="e16426695b5a63c5" providerId="LiveId" clId="{4E649C4E-C243-49D2-962D-D51266D1BD30}" dt="2024-11-12T12:53:13.772" v="916" actId="165"/>
          <ac:grpSpMkLst>
            <pc:docMk/>
            <pc:sldMk cId="3718390749" sldId="268"/>
            <ac:grpSpMk id="128" creationId="{B7CBDBDE-2326-AE45-530A-AF9D0D1A6F9E}"/>
          </ac:grpSpMkLst>
        </pc:grpChg>
        <pc:grpChg chg="add del mod">
          <ac:chgData name="Shivaraju Jayaram" userId="e16426695b5a63c5" providerId="LiveId" clId="{4E649C4E-C243-49D2-962D-D51266D1BD30}" dt="2024-11-13T11:33:06.341" v="9192" actId="165"/>
          <ac:grpSpMkLst>
            <pc:docMk/>
            <pc:sldMk cId="3718390749" sldId="268"/>
            <ac:grpSpMk id="134" creationId="{7B7B2CC5-07CF-A797-2468-4EFAC5AD48EB}"/>
          </ac:grpSpMkLst>
        </pc:grpChg>
        <pc:grpChg chg="mod topLvl">
          <ac:chgData name="Shivaraju Jayaram" userId="e16426695b5a63c5" providerId="LiveId" clId="{4E649C4E-C243-49D2-962D-D51266D1BD30}" dt="2024-11-13T11:33:06.341" v="9192" actId="165"/>
          <ac:grpSpMkLst>
            <pc:docMk/>
            <pc:sldMk cId="3718390749" sldId="268"/>
            <ac:grpSpMk id="136" creationId="{50CB0038-D96C-9C38-4E3B-50CDF38EAFC7}"/>
          </ac:grpSpMkLst>
        </pc:grpChg>
        <pc:grpChg chg="mod topLvl">
          <ac:chgData name="Shivaraju Jayaram" userId="e16426695b5a63c5" providerId="LiveId" clId="{4E649C4E-C243-49D2-962D-D51266D1BD30}" dt="2024-11-13T11:33:06.341" v="9192" actId="165"/>
          <ac:grpSpMkLst>
            <pc:docMk/>
            <pc:sldMk cId="3718390749" sldId="268"/>
            <ac:grpSpMk id="137" creationId="{4C4713C3-9DEA-6AA1-0EC4-6776D5312C76}"/>
          </ac:grpSpMkLst>
        </pc:grpChg>
        <pc:grpChg chg="mod topLvl">
          <ac:chgData name="Shivaraju Jayaram" userId="e16426695b5a63c5" providerId="LiveId" clId="{4E649C4E-C243-49D2-962D-D51266D1BD30}" dt="2024-11-13T11:33:06.341" v="9192" actId="165"/>
          <ac:grpSpMkLst>
            <pc:docMk/>
            <pc:sldMk cId="3718390749" sldId="268"/>
            <ac:grpSpMk id="138" creationId="{4F1C94F8-216C-9AF6-C9A4-B4309FBA6087}"/>
          </ac:grpSpMkLst>
        </pc:grpChg>
        <pc:grpChg chg="mod topLvl">
          <ac:chgData name="Shivaraju Jayaram" userId="e16426695b5a63c5" providerId="LiveId" clId="{4E649C4E-C243-49D2-962D-D51266D1BD30}" dt="2024-11-13T11:33:06.341" v="9192" actId="165"/>
          <ac:grpSpMkLst>
            <pc:docMk/>
            <pc:sldMk cId="3718390749" sldId="268"/>
            <ac:grpSpMk id="139" creationId="{0813B85B-4BF3-5F7D-1807-C10C6B4D6BC1}"/>
          </ac:grpSpMkLst>
        </pc:grpChg>
        <pc:grpChg chg="mod topLvl">
          <ac:chgData name="Shivaraju Jayaram" userId="e16426695b5a63c5" providerId="LiveId" clId="{4E649C4E-C243-49D2-962D-D51266D1BD30}" dt="2024-11-13T11:33:06.341" v="9192" actId="165"/>
          <ac:grpSpMkLst>
            <pc:docMk/>
            <pc:sldMk cId="3718390749" sldId="268"/>
            <ac:grpSpMk id="140" creationId="{5C08D305-AE95-0F01-5031-61A7BB4DC9F0}"/>
          </ac:grpSpMkLst>
        </pc:grpChg>
        <pc:grpChg chg="mod topLvl">
          <ac:chgData name="Shivaraju Jayaram" userId="e16426695b5a63c5" providerId="LiveId" clId="{4E649C4E-C243-49D2-962D-D51266D1BD30}" dt="2024-11-13T11:33:06.341" v="9192" actId="165"/>
          <ac:grpSpMkLst>
            <pc:docMk/>
            <pc:sldMk cId="3718390749" sldId="268"/>
            <ac:grpSpMk id="141" creationId="{3F46C9F2-133B-1EAE-1497-BAA1D47D4CAC}"/>
          </ac:grpSpMkLst>
        </pc:grpChg>
        <pc:grpChg chg="mod topLvl">
          <ac:chgData name="Shivaraju Jayaram" userId="e16426695b5a63c5" providerId="LiveId" clId="{4E649C4E-C243-49D2-962D-D51266D1BD30}" dt="2024-11-13T11:33:06.341" v="9192" actId="165"/>
          <ac:grpSpMkLst>
            <pc:docMk/>
            <pc:sldMk cId="3718390749" sldId="268"/>
            <ac:grpSpMk id="142" creationId="{6F320B4E-2E28-D21E-633D-92AF9D4794C1}"/>
          </ac:grpSpMkLst>
        </pc:grpChg>
        <pc:grpChg chg="mod topLvl">
          <ac:chgData name="Shivaraju Jayaram" userId="e16426695b5a63c5" providerId="LiveId" clId="{4E649C4E-C243-49D2-962D-D51266D1BD30}" dt="2024-11-13T11:33:06.341" v="9192" actId="165"/>
          <ac:grpSpMkLst>
            <pc:docMk/>
            <pc:sldMk cId="3718390749" sldId="268"/>
            <ac:grpSpMk id="143" creationId="{135F456C-43E9-01A0-A60A-E51173C11F35}"/>
          </ac:grpSpMkLst>
        </pc:grpChg>
        <pc:grpChg chg="mod topLvl">
          <ac:chgData name="Shivaraju Jayaram" userId="e16426695b5a63c5" providerId="LiveId" clId="{4E649C4E-C243-49D2-962D-D51266D1BD30}" dt="2024-11-13T11:33:28.028" v="9228" actId="14861"/>
          <ac:grpSpMkLst>
            <pc:docMk/>
            <pc:sldMk cId="3718390749" sldId="268"/>
            <ac:grpSpMk id="144" creationId="{8C076626-59D5-AC5C-165D-3C02C71F5AD9}"/>
          </ac:grpSpMkLst>
        </pc:grpChg>
        <pc:grpChg chg="mod topLvl">
          <ac:chgData name="Shivaraju Jayaram" userId="e16426695b5a63c5" providerId="LiveId" clId="{4E649C4E-C243-49D2-962D-D51266D1BD30}" dt="2024-11-13T11:33:06.341" v="9192" actId="165"/>
          <ac:grpSpMkLst>
            <pc:docMk/>
            <pc:sldMk cId="3718390749" sldId="268"/>
            <ac:grpSpMk id="145" creationId="{D9447B04-312D-69FD-7FE8-55F04A0E1B4C}"/>
          </ac:grpSpMkLst>
        </pc:grpChg>
        <pc:picChg chg="add del mod">
          <ac:chgData name="Shivaraju Jayaram" userId="e16426695b5a63c5" providerId="LiveId" clId="{4E649C4E-C243-49D2-962D-D51266D1BD30}" dt="2024-11-13T10:17:35.433" v="8654" actId="478"/>
          <ac:picMkLst>
            <pc:docMk/>
            <pc:sldMk cId="3718390749" sldId="268"/>
            <ac:picMk id="2" creationId="{4A220199-51B7-A2D1-E16F-947EEC81EF3A}"/>
          </ac:picMkLst>
        </pc:picChg>
        <pc:picChg chg="add del mod">
          <ac:chgData name="Shivaraju Jayaram" userId="e16426695b5a63c5" providerId="LiveId" clId="{4E649C4E-C243-49D2-962D-D51266D1BD30}" dt="2024-11-12T15:05:41.544" v="1670" actId="478"/>
          <ac:picMkLst>
            <pc:docMk/>
            <pc:sldMk cId="3718390749" sldId="268"/>
            <ac:picMk id="8" creationId="{72477EBB-81C1-CC85-109C-280D5E97FD20}"/>
          </ac:picMkLst>
        </pc:picChg>
        <pc:picChg chg="add mod">
          <ac:chgData name="Shivaraju Jayaram" userId="e16426695b5a63c5" providerId="LiveId" clId="{4E649C4E-C243-49D2-962D-D51266D1BD30}" dt="2024-11-12T15:26:10.568" v="2338" actId="1076"/>
          <ac:picMkLst>
            <pc:docMk/>
            <pc:sldMk cId="3718390749" sldId="268"/>
            <ac:picMk id="10" creationId="{58B9BDA1-C910-6983-3BC5-BBE51859A0A1}"/>
          </ac:picMkLst>
        </pc:picChg>
        <pc:picChg chg="add mod">
          <ac:chgData name="Shivaraju Jayaram" userId="e16426695b5a63c5" providerId="LiveId" clId="{4E649C4E-C243-49D2-962D-D51266D1BD30}" dt="2024-11-12T15:06:20.063" v="1676" actId="1076"/>
          <ac:picMkLst>
            <pc:docMk/>
            <pc:sldMk cId="3718390749" sldId="268"/>
            <ac:picMk id="12" creationId="{AA72E5E9-1B46-ABF7-5842-746F45659695}"/>
          </ac:picMkLst>
        </pc:picChg>
        <pc:picChg chg="mod">
          <ac:chgData name="Shivaraju Jayaram" userId="e16426695b5a63c5" providerId="LiveId" clId="{4E649C4E-C243-49D2-962D-D51266D1BD30}" dt="2024-11-13T10:30:24.062" v="8767"/>
          <ac:picMkLst>
            <pc:docMk/>
            <pc:sldMk cId="3718390749" sldId="268"/>
            <ac:picMk id="22" creationId="{450B6B78-8625-61DF-7318-86575852AF61}"/>
          </ac:picMkLst>
        </pc:picChg>
        <pc:picChg chg="add mod">
          <ac:chgData name="Shivaraju Jayaram" userId="e16426695b5a63c5" providerId="LiveId" clId="{4E649C4E-C243-49D2-962D-D51266D1BD30}" dt="2024-11-13T10:34:15.616" v="8808"/>
          <ac:picMkLst>
            <pc:docMk/>
            <pc:sldMk cId="3718390749" sldId="268"/>
            <ac:picMk id="196" creationId="{DDCD4F39-857C-8A2B-37A6-4160F7E980CF}"/>
          </ac:picMkLst>
        </pc:picChg>
      </pc:sldChg>
      <pc:sldChg chg="addSp delSp modSp add mod ord modTransition">
        <pc:chgData name="Shivaraju Jayaram" userId="e16426695b5a63c5" providerId="LiveId" clId="{4E649C4E-C243-49D2-962D-D51266D1BD30}" dt="2024-11-13T12:06:14.047" v="9497"/>
        <pc:sldMkLst>
          <pc:docMk/>
          <pc:sldMk cId="915916659" sldId="269"/>
        </pc:sldMkLst>
        <pc:spChg chg="add del mod">
          <ac:chgData name="Shivaraju Jayaram" userId="e16426695b5a63c5" providerId="LiveId" clId="{4E649C4E-C243-49D2-962D-D51266D1BD30}" dt="2024-11-12T15:09:50.003" v="1679" actId="478"/>
          <ac:spMkLst>
            <pc:docMk/>
            <pc:sldMk cId="915916659" sldId="269"/>
            <ac:spMk id="3" creationId="{4CB81026-2C51-4548-FC7E-4493EBC6F065}"/>
          </ac:spMkLst>
        </pc:spChg>
        <pc:spChg chg="mod">
          <ac:chgData name="Shivaraju Jayaram" userId="e16426695b5a63c5" providerId="LiveId" clId="{4E649C4E-C243-49D2-962D-D51266D1BD30}" dt="2024-11-12T15:12:48.884" v="1724" actId="20577"/>
          <ac:spMkLst>
            <pc:docMk/>
            <pc:sldMk cId="915916659" sldId="269"/>
            <ac:spMk id="4" creationId="{0024503E-5C71-D8DB-6A58-31C506A8FDA7}"/>
          </ac:spMkLst>
        </pc:spChg>
        <pc:spChg chg="mod">
          <ac:chgData name="Shivaraju Jayaram" userId="e16426695b5a63c5" providerId="LiveId" clId="{4E649C4E-C243-49D2-962D-D51266D1BD30}" dt="2024-11-13T10:30:25.445" v="8768"/>
          <ac:spMkLst>
            <pc:docMk/>
            <pc:sldMk cId="915916659" sldId="269"/>
            <ac:spMk id="5" creationId="{B4F195A2-D5A0-81B9-6D5E-DC4676D054EF}"/>
          </ac:spMkLst>
        </pc:spChg>
        <pc:spChg chg="del">
          <ac:chgData name="Shivaraju Jayaram" userId="e16426695b5a63c5" providerId="LiveId" clId="{4E649C4E-C243-49D2-962D-D51266D1BD30}" dt="2024-11-12T15:09:45.405" v="1677" actId="478"/>
          <ac:spMkLst>
            <pc:docMk/>
            <pc:sldMk cId="915916659" sldId="269"/>
            <ac:spMk id="5" creationId="{BD5165C8-A664-8E52-CE33-B1DE750CBDE1}"/>
          </ac:spMkLst>
        </pc:spChg>
        <pc:spChg chg="del">
          <ac:chgData name="Shivaraju Jayaram" userId="e16426695b5a63c5" providerId="LiveId" clId="{4E649C4E-C243-49D2-962D-D51266D1BD30}" dt="2024-11-12T15:09:47.637" v="1678" actId="478"/>
          <ac:spMkLst>
            <pc:docMk/>
            <pc:sldMk cId="915916659" sldId="269"/>
            <ac:spMk id="6" creationId="{A6539BE1-2ABF-4227-F502-C1B28100C1B9}"/>
          </ac:spMkLst>
        </pc:spChg>
        <pc:spChg chg="add mod">
          <ac:chgData name="Shivaraju Jayaram" userId="e16426695b5a63c5" providerId="LiveId" clId="{4E649C4E-C243-49D2-962D-D51266D1BD30}" dt="2024-11-12T15:15:33.914" v="1767"/>
          <ac:spMkLst>
            <pc:docMk/>
            <pc:sldMk cId="915916659" sldId="269"/>
            <ac:spMk id="11" creationId="{3297CCCB-F3CB-5453-34CC-86836ACEF963}"/>
          </ac:spMkLst>
        </pc:spChg>
        <pc:spChg chg="add mod">
          <ac:chgData name="Shivaraju Jayaram" userId="e16426695b5a63c5" providerId="LiveId" clId="{4E649C4E-C243-49D2-962D-D51266D1BD30}" dt="2024-11-12T15:16:29.460" v="1778" actId="14100"/>
          <ac:spMkLst>
            <pc:docMk/>
            <pc:sldMk cId="915916659" sldId="269"/>
            <ac:spMk id="12" creationId="{8F839F77-BF19-B0DE-8AFD-082B60F0410D}"/>
          </ac:spMkLst>
        </pc:spChg>
        <pc:spChg chg="add mod">
          <ac:chgData name="Shivaraju Jayaram" userId="e16426695b5a63c5" providerId="LiveId" clId="{4E649C4E-C243-49D2-962D-D51266D1BD30}" dt="2024-11-12T15:17:37.059" v="1809" actId="20577"/>
          <ac:spMkLst>
            <pc:docMk/>
            <pc:sldMk cId="915916659" sldId="269"/>
            <ac:spMk id="13" creationId="{9B172A37-7FAA-4EBF-0E77-62A8973E146B}"/>
          </ac:spMkLst>
        </pc:spChg>
        <pc:spChg chg="add del mod">
          <ac:chgData name="Shivaraju Jayaram" userId="e16426695b5a63c5" providerId="LiveId" clId="{4E649C4E-C243-49D2-962D-D51266D1BD30}" dt="2024-11-12T15:21:27.626" v="1824" actId="478"/>
          <ac:spMkLst>
            <pc:docMk/>
            <pc:sldMk cId="915916659" sldId="269"/>
            <ac:spMk id="14" creationId="{D3F5E22B-B37A-8111-6DEC-3C64F2AEE8E5}"/>
          </ac:spMkLst>
        </pc:spChg>
        <pc:spChg chg="add">
          <ac:chgData name="Shivaraju Jayaram" userId="e16426695b5a63c5" providerId="LiveId" clId="{4E649C4E-C243-49D2-962D-D51266D1BD30}" dt="2024-11-12T15:21:22.671" v="1823"/>
          <ac:spMkLst>
            <pc:docMk/>
            <pc:sldMk cId="915916659" sldId="269"/>
            <ac:spMk id="15" creationId="{515615E3-750F-56B3-8474-F811811E2E38}"/>
          </ac:spMkLst>
        </pc:spChg>
        <pc:spChg chg="add del mod">
          <ac:chgData name="Shivaraju Jayaram" userId="e16426695b5a63c5" providerId="LiveId" clId="{4E649C4E-C243-49D2-962D-D51266D1BD30}" dt="2024-11-12T15:21:35.626" v="1827" actId="478"/>
          <ac:spMkLst>
            <pc:docMk/>
            <pc:sldMk cId="915916659" sldId="269"/>
            <ac:spMk id="16" creationId="{4EB86D6C-6C88-B101-6374-7CDB0C527A14}"/>
          </ac:spMkLst>
        </pc:spChg>
        <pc:spChg chg="add mod">
          <ac:chgData name="Shivaraju Jayaram" userId="e16426695b5a63c5" providerId="LiveId" clId="{4E649C4E-C243-49D2-962D-D51266D1BD30}" dt="2024-11-12T15:41:25.919" v="3635" actId="113"/>
          <ac:spMkLst>
            <pc:docMk/>
            <pc:sldMk cId="915916659" sldId="269"/>
            <ac:spMk id="17" creationId="{45C79B84-372C-2FA1-F25A-2DA35AC9BB56}"/>
          </ac:spMkLst>
        </pc:spChg>
        <pc:spChg chg="add mod">
          <ac:chgData name="Shivaraju Jayaram" userId="e16426695b5a63c5" providerId="LiveId" clId="{4E649C4E-C243-49D2-962D-D51266D1BD30}" dt="2024-11-12T15:22:22.383" v="1862"/>
          <ac:spMkLst>
            <pc:docMk/>
            <pc:sldMk cId="915916659" sldId="269"/>
            <ac:spMk id="18" creationId="{0BAC2C9F-9811-7D78-2D72-5E5B599B5FD6}"/>
          </ac:spMkLst>
        </pc:spChg>
        <pc:spChg chg="mod">
          <ac:chgData name="Shivaraju Jayaram" userId="e16426695b5a63c5" providerId="LiveId" clId="{4E649C4E-C243-49D2-962D-D51266D1BD30}" dt="2024-11-13T10:30:25.445" v="8768"/>
          <ac:spMkLst>
            <pc:docMk/>
            <pc:sldMk cId="915916659" sldId="269"/>
            <ac:spMk id="23" creationId="{1748A2DF-8EF7-3987-7694-7E32F42256CB}"/>
          </ac:spMkLst>
        </pc:spChg>
        <pc:spChg chg="mod">
          <ac:chgData name="Shivaraju Jayaram" userId="e16426695b5a63c5" providerId="LiveId" clId="{4E649C4E-C243-49D2-962D-D51266D1BD30}" dt="2024-11-13T10:30:25.445" v="8768"/>
          <ac:spMkLst>
            <pc:docMk/>
            <pc:sldMk cId="915916659" sldId="269"/>
            <ac:spMk id="24" creationId="{02D6BB93-B5E3-CCBA-B682-367BE45788FE}"/>
          </ac:spMkLst>
        </pc:spChg>
        <pc:spChg chg="mod">
          <ac:chgData name="Shivaraju Jayaram" userId="e16426695b5a63c5" providerId="LiveId" clId="{4E649C4E-C243-49D2-962D-D51266D1BD30}" dt="2024-11-13T10:30:25.445" v="8768"/>
          <ac:spMkLst>
            <pc:docMk/>
            <pc:sldMk cId="915916659" sldId="269"/>
            <ac:spMk id="25" creationId="{CDE92DD9-2D38-0448-FA82-983CBEF501EE}"/>
          </ac:spMkLst>
        </pc:spChg>
        <pc:spChg chg="mod">
          <ac:chgData name="Shivaraju Jayaram" userId="e16426695b5a63c5" providerId="LiveId" clId="{4E649C4E-C243-49D2-962D-D51266D1BD30}" dt="2024-11-13T10:30:25.445" v="8768"/>
          <ac:spMkLst>
            <pc:docMk/>
            <pc:sldMk cId="915916659" sldId="269"/>
            <ac:spMk id="26" creationId="{A64086BC-A545-4DE4-0DA6-65421D690D8E}"/>
          </ac:spMkLst>
        </pc:spChg>
        <pc:spChg chg="mod">
          <ac:chgData name="Shivaraju Jayaram" userId="e16426695b5a63c5" providerId="LiveId" clId="{4E649C4E-C243-49D2-962D-D51266D1BD30}" dt="2024-11-13T10:30:25.445" v="8768"/>
          <ac:spMkLst>
            <pc:docMk/>
            <pc:sldMk cId="915916659" sldId="269"/>
            <ac:spMk id="27" creationId="{D3FFE9E7-3EFD-EA89-CAB8-F8D1C19E667E}"/>
          </ac:spMkLst>
        </pc:spChg>
        <pc:spChg chg="mod">
          <ac:chgData name="Shivaraju Jayaram" userId="e16426695b5a63c5" providerId="LiveId" clId="{4E649C4E-C243-49D2-962D-D51266D1BD30}" dt="2024-11-13T10:30:25.445" v="8768"/>
          <ac:spMkLst>
            <pc:docMk/>
            <pc:sldMk cId="915916659" sldId="269"/>
            <ac:spMk id="28" creationId="{A7C3CE94-E402-24A7-3D7F-D75583F34C1A}"/>
          </ac:spMkLst>
        </pc:spChg>
        <pc:spChg chg="mod">
          <ac:chgData name="Shivaraju Jayaram" userId="e16426695b5a63c5" providerId="LiveId" clId="{4E649C4E-C243-49D2-962D-D51266D1BD30}" dt="2024-11-13T10:30:25.445" v="8768"/>
          <ac:spMkLst>
            <pc:docMk/>
            <pc:sldMk cId="915916659" sldId="269"/>
            <ac:spMk id="29" creationId="{7BE9E997-A1FD-33B8-C4CE-2A536943C2DA}"/>
          </ac:spMkLst>
        </pc:spChg>
        <pc:spChg chg="mod">
          <ac:chgData name="Shivaraju Jayaram" userId="e16426695b5a63c5" providerId="LiveId" clId="{4E649C4E-C243-49D2-962D-D51266D1BD30}" dt="2024-11-13T10:30:25.445" v="8768"/>
          <ac:spMkLst>
            <pc:docMk/>
            <pc:sldMk cId="915916659" sldId="269"/>
            <ac:spMk id="30" creationId="{D0760FF3-0CF7-1098-A377-44FC724C674A}"/>
          </ac:spMkLst>
        </pc:spChg>
        <pc:spChg chg="mod">
          <ac:chgData name="Shivaraju Jayaram" userId="e16426695b5a63c5" providerId="LiveId" clId="{4E649C4E-C243-49D2-962D-D51266D1BD30}" dt="2024-11-13T10:30:25.445" v="8768"/>
          <ac:spMkLst>
            <pc:docMk/>
            <pc:sldMk cId="915916659" sldId="269"/>
            <ac:spMk id="31" creationId="{CBCE45A6-6C71-E2C1-5FD2-7F90AE11739D}"/>
          </ac:spMkLst>
        </pc:spChg>
        <pc:spChg chg="mod">
          <ac:chgData name="Shivaraju Jayaram" userId="e16426695b5a63c5" providerId="LiveId" clId="{4E649C4E-C243-49D2-962D-D51266D1BD30}" dt="2024-11-13T10:30:25.445" v="8768"/>
          <ac:spMkLst>
            <pc:docMk/>
            <pc:sldMk cId="915916659" sldId="269"/>
            <ac:spMk id="32" creationId="{83381080-35A5-E74F-A24B-1223BCA3A695}"/>
          </ac:spMkLst>
        </pc:spChg>
        <pc:spChg chg="mod">
          <ac:chgData name="Shivaraju Jayaram" userId="e16426695b5a63c5" providerId="LiveId" clId="{4E649C4E-C243-49D2-962D-D51266D1BD30}" dt="2024-11-13T10:30:25.445" v="8768"/>
          <ac:spMkLst>
            <pc:docMk/>
            <pc:sldMk cId="915916659" sldId="269"/>
            <ac:spMk id="33" creationId="{ECA7867E-12DA-6804-9AD0-A2DB5E01E47B}"/>
          </ac:spMkLst>
        </pc:spChg>
        <pc:spChg chg="mod">
          <ac:chgData name="Shivaraju Jayaram" userId="e16426695b5a63c5" providerId="LiveId" clId="{4E649C4E-C243-49D2-962D-D51266D1BD30}" dt="2024-11-13T10:30:25.445" v="8768"/>
          <ac:spMkLst>
            <pc:docMk/>
            <pc:sldMk cId="915916659" sldId="269"/>
            <ac:spMk id="34" creationId="{32475005-E8C9-DBD5-2277-5DFEEAC42F8E}"/>
          </ac:spMkLst>
        </pc:spChg>
        <pc:spChg chg="mod">
          <ac:chgData name="Shivaraju Jayaram" userId="e16426695b5a63c5" providerId="LiveId" clId="{4E649C4E-C243-49D2-962D-D51266D1BD30}" dt="2024-11-13T10:30:25.445" v="8768"/>
          <ac:spMkLst>
            <pc:docMk/>
            <pc:sldMk cId="915916659" sldId="269"/>
            <ac:spMk id="35" creationId="{2A695084-5D36-68E4-21FB-F0AF6D0179C9}"/>
          </ac:spMkLst>
        </pc:spChg>
        <pc:spChg chg="mod">
          <ac:chgData name="Shivaraju Jayaram" userId="e16426695b5a63c5" providerId="LiveId" clId="{4E649C4E-C243-49D2-962D-D51266D1BD30}" dt="2024-11-13T10:30:25.445" v="8768"/>
          <ac:spMkLst>
            <pc:docMk/>
            <pc:sldMk cId="915916659" sldId="269"/>
            <ac:spMk id="36" creationId="{DCD45B96-8383-B1A0-DA41-CCBC4617AB9B}"/>
          </ac:spMkLst>
        </pc:spChg>
        <pc:spChg chg="mod">
          <ac:chgData name="Shivaraju Jayaram" userId="e16426695b5a63c5" providerId="LiveId" clId="{4E649C4E-C243-49D2-962D-D51266D1BD30}" dt="2024-11-13T10:30:25.445" v="8768"/>
          <ac:spMkLst>
            <pc:docMk/>
            <pc:sldMk cId="915916659" sldId="269"/>
            <ac:spMk id="37" creationId="{7DAF754D-6172-477D-E1F5-10199DCDAA0C}"/>
          </ac:spMkLst>
        </pc:spChg>
        <pc:spChg chg="mod">
          <ac:chgData name="Shivaraju Jayaram" userId="e16426695b5a63c5" providerId="LiveId" clId="{4E649C4E-C243-49D2-962D-D51266D1BD30}" dt="2024-11-13T10:30:25.445" v="8768"/>
          <ac:spMkLst>
            <pc:docMk/>
            <pc:sldMk cId="915916659" sldId="269"/>
            <ac:spMk id="38" creationId="{FC134CC4-D40C-FDFB-FA38-21018FB6B3C6}"/>
          </ac:spMkLst>
        </pc:spChg>
        <pc:spChg chg="mod">
          <ac:chgData name="Shivaraju Jayaram" userId="e16426695b5a63c5" providerId="LiveId" clId="{4E649C4E-C243-49D2-962D-D51266D1BD30}" dt="2024-11-13T10:30:25.445" v="8768"/>
          <ac:spMkLst>
            <pc:docMk/>
            <pc:sldMk cId="915916659" sldId="269"/>
            <ac:spMk id="39" creationId="{613B021A-CA26-D0F4-3BEB-65FBDFEE4384}"/>
          </ac:spMkLst>
        </pc:spChg>
        <pc:spChg chg="mod">
          <ac:chgData name="Shivaraju Jayaram" userId="e16426695b5a63c5" providerId="LiveId" clId="{4E649C4E-C243-49D2-962D-D51266D1BD30}" dt="2024-11-13T10:30:25.445" v="8768"/>
          <ac:spMkLst>
            <pc:docMk/>
            <pc:sldMk cId="915916659" sldId="269"/>
            <ac:spMk id="40" creationId="{CF119ABA-170A-E271-ABA2-6563DEF5F5EA}"/>
          </ac:spMkLst>
        </pc:spChg>
        <pc:spChg chg="mod">
          <ac:chgData name="Shivaraju Jayaram" userId="e16426695b5a63c5" providerId="LiveId" clId="{4E649C4E-C243-49D2-962D-D51266D1BD30}" dt="2024-11-13T10:30:25.445" v="8768"/>
          <ac:spMkLst>
            <pc:docMk/>
            <pc:sldMk cId="915916659" sldId="269"/>
            <ac:spMk id="41" creationId="{68522950-CC57-0996-C35A-4B16A6146D64}"/>
          </ac:spMkLst>
        </pc:spChg>
        <pc:spChg chg="mod">
          <ac:chgData name="Shivaraju Jayaram" userId="e16426695b5a63c5" providerId="LiveId" clId="{4E649C4E-C243-49D2-962D-D51266D1BD30}" dt="2024-11-13T10:30:25.445" v="8768"/>
          <ac:spMkLst>
            <pc:docMk/>
            <pc:sldMk cId="915916659" sldId="269"/>
            <ac:spMk id="42" creationId="{22ED18CA-9917-8576-B3E3-1208358D7916}"/>
          </ac:spMkLst>
        </pc:spChg>
        <pc:spChg chg="mod">
          <ac:chgData name="Shivaraju Jayaram" userId="e16426695b5a63c5" providerId="LiveId" clId="{4E649C4E-C243-49D2-962D-D51266D1BD30}" dt="2024-11-13T10:30:25.445" v="8768"/>
          <ac:spMkLst>
            <pc:docMk/>
            <pc:sldMk cId="915916659" sldId="269"/>
            <ac:spMk id="43" creationId="{8E42C6ED-1BAD-8FFB-7AC5-AFC2BB4B694D}"/>
          </ac:spMkLst>
        </pc:spChg>
        <pc:spChg chg="mod">
          <ac:chgData name="Shivaraju Jayaram" userId="e16426695b5a63c5" providerId="LiveId" clId="{4E649C4E-C243-49D2-962D-D51266D1BD30}" dt="2024-11-13T10:30:25.445" v="8768"/>
          <ac:spMkLst>
            <pc:docMk/>
            <pc:sldMk cId="915916659" sldId="269"/>
            <ac:spMk id="44" creationId="{72A99295-8116-AAA3-0F9C-42B2BD5F6346}"/>
          </ac:spMkLst>
        </pc:spChg>
        <pc:spChg chg="mod">
          <ac:chgData name="Shivaraju Jayaram" userId="e16426695b5a63c5" providerId="LiveId" clId="{4E649C4E-C243-49D2-962D-D51266D1BD30}" dt="2024-11-13T10:30:25.445" v="8768"/>
          <ac:spMkLst>
            <pc:docMk/>
            <pc:sldMk cId="915916659" sldId="269"/>
            <ac:spMk id="45" creationId="{6FE87765-CAC9-DD4B-9188-2D09BB174BD1}"/>
          </ac:spMkLst>
        </pc:spChg>
        <pc:spChg chg="mod">
          <ac:chgData name="Shivaraju Jayaram" userId="e16426695b5a63c5" providerId="LiveId" clId="{4E649C4E-C243-49D2-962D-D51266D1BD30}" dt="2024-11-13T10:30:25.445" v="8768"/>
          <ac:spMkLst>
            <pc:docMk/>
            <pc:sldMk cId="915916659" sldId="269"/>
            <ac:spMk id="46" creationId="{3FA8B133-6FAD-40E4-5CCD-722B26804FD3}"/>
          </ac:spMkLst>
        </pc:spChg>
        <pc:spChg chg="mod">
          <ac:chgData name="Shivaraju Jayaram" userId="e16426695b5a63c5" providerId="LiveId" clId="{4E649C4E-C243-49D2-962D-D51266D1BD30}" dt="2024-11-13T10:30:25.445" v="8768"/>
          <ac:spMkLst>
            <pc:docMk/>
            <pc:sldMk cId="915916659" sldId="269"/>
            <ac:spMk id="47" creationId="{B3DCA155-7BC3-8F56-98FE-672BFB99592C}"/>
          </ac:spMkLst>
        </pc:spChg>
        <pc:spChg chg="mod">
          <ac:chgData name="Shivaraju Jayaram" userId="e16426695b5a63c5" providerId="LiveId" clId="{4E649C4E-C243-49D2-962D-D51266D1BD30}" dt="2024-11-13T10:30:25.445" v="8768"/>
          <ac:spMkLst>
            <pc:docMk/>
            <pc:sldMk cId="915916659" sldId="269"/>
            <ac:spMk id="48" creationId="{28B03669-AEBD-592A-C451-6B66EAF34699}"/>
          </ac:spMkLst>
        </pc:spChg>
        <pc:spChg chg="mod">
          <ac:chgData name="Shivaraju Jayaram" userId="e16426695b5a63c5" providerId="LiveId" clId="{4E649C4E-C243-49D2-962D-D51266D1BD30}" dt="2024-11-13T10:30:25.445" v="8768"/>
          <ac:spMkLst>
            <pc:docMk/>
            <pc:sldMk cId="915916659" sldId="269"/>
            <ac:spMk id="49" creationId="{5FC3C755-F5A8-29D3-4E48-589F27B6CAEF}"/>
          </ac:spMkLst>
        </pc:spChg>
        <pc:spChg chg="mod">
          <ac:chgData name="Shivaraju Jayaram" userId="e16426695b5a63c5" providerId="LiveId" clId="{4E649C4E-C243-49D2-962D-D51266D1BD30}" dt="2024-11-13T10:30:25.445" v="8768"/>
          <ac:spMkLst>
            <pc:docMk/>
            <pc:sldMk cId="915916659" sldId="269"/>
            <ac:spMk id="50" creationId="{7C6FCAA2-3C64-EE61-2F66-CC564D92490E}"/>
          </ac:spMkLst>
        </pc:spChg>
        <pc:spChg chg="mod">
          <ac:chgData name="Shivaraju Jayaram" userId="e16426695b5a63c5" providerId="LiveId" clId="{4E649C4E-C243-49D2-962D-D51266D1BD30}" dt="2024-11-13T10:30:25.445" v="8768"/>
          <ac:spMkLst>
            <pc:docMk/>
            <pc:sldMk cId="915916659" sldId="269"/>
            <ac:spMk id="51" creationId="{4C68194D-B096-C999-8EDB-BD27C55411AA}"/>
          </ac:spMkLst>
        </pc:spChg>
        <pc:spChg chg="mod">
          <ac:chgData name="Shivaraju Jayaram" userId="e16426695b5a63c5" providerId="LiveId" clId="{4E649C4E-C243-49D2-962D-D51266D1BD30}" dt="2024-11-13T10:30:25.445" v="8768"/>
          <ac:spMkLst>
            <pc:docMk/>
            <pc:sldMk cId="915916659" sldId="269"/>
            <ac:spMk id="52" creationId="{E1CA8B17-1453-29F3-2BB4-40CC68030843}"/>
          </ac:spMkLst>
        </pc:spChg>
        <pc:spChg chg="mod">
          <ac:chgData name="Shivaraju Jayaram" userId="e16426695b5a63c5" providerId="LiveId" clId="{4E649C4E-C243-49D2-962D-D51266D1BD30}" dt="2024-11-13T10:30:25.445" v="8768"/>
          <ac:spMkLst>
            <pc:docMk/>
            <pc:sldMk cId="915916659" sldId="269"/>
            <ac:spMk id="53" creationId="{D4537A66-15DE-2B43-1D92-58D4109F9DE2}"/>
          </ac:spMkLst>
        </pc:spChg>
        <pc:spChg chg="mod">
          <ac:chgData name="Shivaraju Jayaram" userId="e16426695b5a63c5" providerId="LiveId" clId="{4E649C4E-C243-49D2-962D-D51266D1BD30}" dt="2024-11-13T10:30:25.445" v="8768"/>
          <ac:spMkLst>
            <pc:docMk/>
            <pc:sldMk cId="915916659" sldId="269"/>
            <ac:spMk id="54" creationId="{FE6692B7-E56A-4C4E-444D-5D0E3D7D3CA7}"/>
          </ac:spMkLst>
        </pc:spChg>
        <pc:spChg chg="mod">
          <ac:chgData name="Shivaraju Jayaram" userId="e16426695b5a63c5" providerId="LiveId" clId="{4E649C4E-C243-49D2-962D-D51266D1BD30}" dt="2024-11-13T10:30:25.445" v="8768"/>
          <ac:spMkLst>
            <pc:docMk/>
            <pc:sldMk cId="915916659" sldId="269"/>
            <ac:spMk id="55" creationId="{A3DA1528-B2E5-4950-C5EB-8351CE80387D}"/>
          </ac:spMkLst>
        </pc:spChg>
        <pc:spChg chg="mod">
          <ac:chgData name="Shivaraju Jayaram" userId="e16426695b5a63c5" providerId="LiveId" clId="{4E649C4E-C243-49D2-962D-D51266D1BD30}" dt="2024-11-13T10:30:25.445" v="8768"/>
          <ac:spMkLst>
            <pc:docMk/>
            <pc:sldMk cId="915916659" sldId="269"/>
            <ac:spMk id="56" creationId="{2E019425-BD29-325B-4886-983BCBC2DA08}"/>
          </ac:spMkLst>
        </pc:spChg>
        <pc:spChg chg="mod">
          <ac:chgData name="Shivaraju Jayaram" userId="e16426695b5a63c5" providerId="LiveId" clId="{4E649C4E-C243-49D2-962D-D51266D1BD30}" dt="2024-11-13T10:30:25.445" v="8768"/>
          <ac:spMkLst>
            <pc:docMk/>
            <pc:sldMk cId="915916659" sldId="269"/>
            <ac:spMk id="57" creationId="{FB56AFA9-05D6-36F0-F121-FD9148FD9431}"/>
          </ac:spMkLst>
        </pc:spChg>
        <pc:spChg chg="mod">
          <ac:chgData name="Shivaraju Jayaram" userId="e16426695b5a63c5" providerId="LiveId" clId="{4E649C4E-C243-49D2-962D-D51266D1BD30}" dt="2024-11-13T10:30:25.445" v="8768"/>
          <ac:spMkLst>
            <pc:docMk/>
            <pc:sldMk cId="915916659" sldId="269"/>
            <ac:spMk id="58" creationId="{9B575694-60F8-022D-59FA-3AE846FE34D9}"/>
          </ac:spMkLst>
        </pc:spChg>
        <pc:spChg chg="mod">
          <ac:chgData name="Shivaraju Jayaram" userId="e16426695b5a63c5" providerId="LiveId" clId="{4E649C4E-C243-49D2-962D-D51266D1BD30}" dt="2024-11-13T10:30:25.445" v="8768"/>
          <ac:spMkLst>
            <pc:docMk/>
            <pc:sldMk cId="915916659" sldId="269"/>
            <ac:spMk id="59" creationId="{A9D486B3-B0E8-4954-6D7D-6E03A05A086A}"/>
          </ac:spMkLst>
        </pc:spChg>
        <pc:spChg chg="mod">
          <ac:chgData name="Shivaraju Jayaram" userId="e16426695b5a63c5" providerId="LiveId" clId="{4E649C4E-C243-49D2-962D-D51266D1BD30}" dt="2024-11-13T10:30:25.445" v="8768"/>
          <ac:spMkLst>
            <pc:docMk/>
            <pc:sldMk cId="915916659" sldId="269"/>
            <ac:spMk id="60" creationId="{F3DE6FC7-AACD-D9F3-2130-A538C4B161D1}"/>
          </ac:spMkLst>
        </pc:spChg>
        <pc:spChg chg="mod">
          <ac:chgData name="Shivaraju Jayaram" userId="e16426695b5a63c5" providerId="LiveId" clId="{4E649C4E-C243-49D2-962D-D51266D1BD30}" dt="2024-11-13T10:30:25.445" v="8768"/>
          <ac:spMkLst>
            <pc:docMk/>
            <pc:sldMk cId="915916659" sldId="269"/>
            <ac:spMk id="61" creationId="{E8DA065D-D20E-4814-A279-985BDCC896FC}"/>
          </ac:spMkLst>
        </pc:spChg>
        <pc:spChg chg="mod">
          <ac:chgData name="Shivaraju Jayaram" userId="e16426695b5a63c5" providerId="LiveId" clId="{4E649C4E-C243-49D2-962D-D51266D1BD30}" dt="2024-11-13T10:30:25.445" v="8768"/>
          <ac:spMkLst>
            <pc:docMk/>
            <pc:sldMk cId="915916659" sldId="269"/>
            <ac:spMk id="62" creationId="{C2021190-D04C-0C12-4C6E-F7E2563AB4E2}"/>
          </ac:spMkLst>
        </pc:spChg>
        <pc:spChg chg="mod">
          <ac:chgData name="Shivaraju Jayaram" userId="e16426695b5a63c5" providerId="LiveId" clId="{4E649C4E-C243-49D2-962D-D51266D1BD30}" dt="2024-11-13T10:30:25.445" v="8768"/>
          <ac:spMkLst>
            <pc:docMk/>
            <pc:sldMk cId="915916659" sldId="269"/>
            <ac:spMk id="63" creationId="{A7297C8E-354C-FE89-2FC9-4905BDF83790}"/>
          </ac:spMkLst>
        </pc:spChg>
        <pc:spChg chg="mod">
          <ac:chgData name="Shivaraju Jayaram" userId="e16426695b5a63c5" providerId="LiveId" clId="{4E649C4E-C243-49D2-962D-D51266D1BD30}" dt="2024-11-13T10:30:25.445" v="8768"/>
          <ac:spMkLst>
            <pc:docMk/>
            <pc:sldMk cId="915916659" sldId="269"/>
            <ac:spMk id="64" creationId="{D9A7B6FC-05A5-1C5F-D77B-120165C37322}"/>
          </ac:spMkLst>
        </pc:spChg>
        <pc:spChg chg="mod">
          <ac:chgData name="Shivaraju Jayaram" userId="e16426695b5a63c5" providerId="LiveId" clId="{4E649C4E-C243-49D2-962D-D51266D1BD30}" dt="2024-11-13T10:30:25.445" v="8768"/>
          <ac:spMkLst>
            <pc:docMk/>
            <pc:sldMk cId="915916659" sldId="269"/>
            <ac:spMk id="65" creationId="{D6B970AD-741A-4421-4CC2-BE664C64EC1E}"/>
          </ac:spMkLst>
        </pc:spChg>
        <pc:spChg chg="mod">
          <ac:chgData name="Shivaraju Jayaram" userId="e16426695b5a63c5" providerId="LiveId" clId="{4E649C4E-C243-49D2-962D-D51266D1BD30}" dt="2024-11-13T10:30:25.445" v="8768"/>
          <ac:spMkLst>
            <pc:docMk/>
            <pc:sldMk cId="915916659" sldId="269"/>
            <ac:spMk id="66" creationId="{B4538E53-3928-F9E0-600F-39D25EE71D6C}"/>
          </ac:spMkLst>
        </pc:spChg>
        <pc:spChg chg="del mod topLvl">
          <ac:chgData name="Shivaraju Jayaram" userId="e16426695b5a63c5" providerId="LiveId" clId="{4E649C4E-C243-49D2-962D-D51266D1BD30}" dt="2024-11-13T10:17:44.226" v="8659" actId="478"/>
          <ac:spMkLst>
            <pc:docMk/>
            <pc:sldMk cId="915916659" sldId="269"/>
            <ac:spMk id="67" creationId="{EFFE267A-C0C0-B622-0BCD-60FEB7EBD298}"/>
          </ac:spMkLst>
        </pc:spChg>
        <pc:spChg chg="del mod topLvl">
          <ac:chgData name="Shivaraju Jayaram" userId="e16426695b5a63c5" providerId="LiveId" clId="{4E649C4E-C243-49D2-962D-D51266D1BD30}" dt="2024-11-13T10:17:44.226" v="8659" actId="478"/>
          <ac:spMkLst>
            <pc:docMk/>
            <pc:sldMk cId="915916659" sldId="269"/>
            <ac:spMk id="68" creationId="{4D433F67-59BD-87A5-E1A9-32BAEB560C64}"/>
          </ac:spMkLst>
        </pc:spChg>
        <pc:spChg chg="del mod topLvl">
          <ac:chgData name="Shivaraju Jayaram" userId="e16426695b5a63c5" providerId="LiveId" clId="{4E649C4E-C243-49D2-962D-D51266D1BD30}" dt="2024-11-13T10:17:44.226" v="8659" actId="478"/>
          <ac:spMkLst>
            <pc:docMk/>
            <pc:sldMk cId="915916659" sldId="269"/>
            <ac:spMk id="69" creationId="{1701C288-DBE3-028A-DDDD-67CDFB02EC12}"/>
          </ac:spMkLst>
        </pc:spChg>
        <pc:spChg chg="mod">
          <ac:chgData name="Shivaraju Jayaram" userId="e16426695b5a63c5" providerId="LiveId" clId="{4E649C4E-C243-49D2-962D-D51266D1BD30}" dt="2024-11-12T12:53:35.921" v="940" actId="165"/>
          <ac:spMkLst>
            <pc:docMk/>
            <pc:sldMk cId="915916659" sldId="269"/>
            <ac:spMk id="71" creationId="{95CDA436-0BC5-5DD0-681E-E49D8ECE07DD}"/>
          </ac:spMkLst>
        </pc:spChg>
        <pc:spChg chg="mod">
          <ac:chgData name="Shivaraju Jayaram" userId="e16426695b5a63c5" providerId="LiveId" clId="{4E649C4E-C243-49D2-962D-D51266D1BD30}" dt="2024-11-12T12:53:35.921" v="940" actId="165"/>
          <ac:spMkLst>
            <pc:docMk/>
            <pc:sldMk cId="915916659" sldId="269"/>
            <ac:spMk id="72" creationId="{470B2998-BE1B-C8F9-83D5-EAF02A96264F}"/>
          </ac:spMkLst>
        </pc:spChg>
        <pc:spChg chg="mod">
          <ac:chgData name="Shivaraju Jayaram" userId="e16426695b5a63c5" providerId="LiveId" clId="{4E649C4E-C243-49D2-962D-D51266D1BD30}" dt="2024-11-12T12:53:35.921" v="940" actId="165"/>
          <ac:spMkLst>
            <pc:docMk/>
            <pc:sldMk cId="915916659" sldId="269"/>
            <ac:spMk id="73" creationId="{EBB59E52-A5B7-29B8-AB80-7946B6E520E4}"/>
          </ac:spMkLst>
        </pc:spChg>
        <pc:spChg chg="mod">
          <ac:chgData name="Shivaraju Jayaram" userId="e16426695b5a63c5" providerId="LiveId" clId="{4E649C4E-C243-49D2-962D-D51266D1BD30}" dt="2024-11-12T12:53:35.921" v="940" actId="165"/>
          <ac:spMkLst>
            <pc:docMk/>
            <pc:sldMk cId="915916659" sldId="269"/>
            <ac:spMk id="74" creationId="{98F51671-528C-C0BE-E49F-48DCCC119209}"/>
          </ac:spMkLst>
        </pc:spChg>
        <pc:spChg chg="mod">
          <ac:chgData name="Shivaraju Jayaram" userId="e16426695b5a63c5" providerId="LiveId" clId="{4E649C4E-C243-49D2-962D-D51266D1BD30}" dt="2024-11-13T10:07:00.963" v="8594"/>
          <ac:spMkLst>
            <pc:docMk/>
            <pc:sldMk cId="915916659" sldId="269"/>
            <ac:spMk id="75" creationId="{BD4FB251-D28C-E0E3-DA16-3BDAF9A96157}"/>
          </ac:spMkLst>
        </pc:spChg>
        <pc:spChg chg="mod">
          <ac:chgData name="Shivaraju Jayaram" userId="e16426695b5a63c5" providerId="LiveId" clId="{4E649C4E-C243-49D2-962D-D51266D1BD30}" dt="2024-11-12T12:53:35.921" v="940" actId="165"/>
          <ac:spMkLst>
            <pc:docMk/>
            <pc:sldMk cId="915916659" sldId="269"/>
            <ac:spMk id="77" creationId="{10F3D077-569B-6B79-868C-4519F923E9B6}"/>
          </ac:spMkLst>
        </pc:spChg>
        <pc:spChg chg="mod">
          <ac:chgData name="Shivaraju Jayaram" userId="e16426695b5a63c5" providerId="LiveId" clId="{4E649C4E-C243-49D2-962D-D51266D1BD30}" dt="2024-11-12T12:53:35.921" v="940" actId="165"/>
          <ac:spMkLst>
            <pc:docMk/>
            <pc:sldMk cId="915916659" sldId="269"/>
            <ac:spMk id="78" creationId="{DB103730-336E-3CDA-1FF9-CFD75FE0F7DB}"/>
          </ac:spMkLst>
        </pc:spChg>
        <pc:spChg chg="mod">
          <ac:chgData name="Shivaraju Jayaram" userId="e16426695b5a63c5" providerId="LiveId" clId="{4E649C4E-C243-49D2-962D-D51266D1BD30}" dt="2024-11-12T12:53:35.921" v="940" actId="165"/>
          <ac:spMkLst>
            <pc:docMk/>
            <pc:sldMk cId="915916659" sldId="269"/>
            <ac:spMk id="79" creationId="{3E90BB57-F3DE-6D6F-A223-A5CE9E932932}"/>
          </ac:spMkLst>
        </pc:spChg>
        <pc:spChg chg="mod">
          <ac:chgData name="Shivaraju Jayaram" userId="e16426695b5a63c5" providerId="LiveId" clId="{4E649C4E-C243-49D2-962D-D51266D1BD30}" dt="2024-11-12T12:53:35.921" v="940" actId="165"/>
          <ac:spMkLst>
            <pc:docMk/>
            <pc:sldMk cId="915916659" sldId="269"/>
            <ac:spMk id="80" creationId="{1FCC9505-E13D-4162-6872-605E30323272}"/>
          </ac:spMkLst>
        </pc:spChg>
        <pc:spChg chg="mod">
          <ac:chgData name="Shivaraju Jayaram" userId="e16426695b5a63c5" providerId="LiveId" clId="{4E649C4E-C243-49D2-962D-D51266D1BD30}" dt="2024-11-13T10:07:06.351" v="8595"/>
          <ac:spMkLst>
            <pc:docMk/>
            <pc:sldMk cId="915916659" sldId="269"/>
            <ac:spMk id="81" creationId="{62E94F32-984A-27F6-3B82-FB91E9881419}"/>
          </ac:spMkLst>
        </pc:spChg>
        <pc:spChg chg="mod">
          <ac:chgData name="Shivaraju Jayaram" userId="e16426695b5a63c5" providerId="LiveId" clId="{4E649C4E-C243-49D2-962D-D51266D1BD30}" dt="2024-11-12T12:53:35.921" v="940" actId="165"/>
          <ac:spMkLst>
            <pc:docMk/>
            <pc:sldMk cId="915916659" sldId="269"/>
            <ac:spMk id="83" creationId="{F53F4D2D-418C-AA1E-0BAA-8034D8349C0B}"/>
          </ac:spMkLst>
        </pc:spChg>
        <pc:spChg chg="mod">
          <ac:chgData name="Shivaraju Jayaram" userId="e16426695b5a63c5" providerId="LiveId" clId="{4E649C4E-C243-49D2-962D-D51266D1BD30}" dt="2024-11-12T12:53:35.921" v="940" actId="165"/>
          <ac:spMkLst>
            <pc:docMk/>
            <pc:sldMk cId="915916659" sldId="269"/>
            <ac:spMk id="84" creationId="{5232C27A-05A7-3F55-C261-1748E71C9C80}"/>
          </ac:spMkLst>
        </pc:spChg>
        <pc:spChg chg="mod">
          <ac:chgData name="Shivaraju Jayaram" userId="e16426695b5a63c5" providerId="LiveId" clId="{4E649C4E-C243-49D2-962D-D51266D1BD30}" dt="2024-11-12T12:53:35.921" v="940" actId="165"/>
          <ac:spMkLst>
            <pc:docMk/>
            <pc:sldMk cId="915916659" sldId="269"/>
            <ac:spMk id="85" creationId="{0AFE21AB-D64A-0FAF-B142-E84F3D7F2347}"/>
          </ac:spMkLst>
        </pc:spChg>
        <pc:spChg chg="mod">
          <ac:chgData name="Shivaraju Jayaram" userId="e16426695b5a63c5" providerId="LiveId" clId="{4E649C4E-C243-49D2-962D-D51266D1BD30}" dt="2024-11-12T12:53:35.921" v="940" actId="165"/>
          <ac:spMkLst>
            <pc:docMk/>
            <pc:sldMk cId="915916659" sldId="269"/>
            <ac:spMk id="86" creationId="{BEC4F958-1A5C-2ABF-26C9-6E2E45A75B32}"/>
          </ac:spMkLst>
        </pc:spChg>
        <pc:spChg chg="mod">
          <ac:chgData name="Shivaraju Jayaram" userId="e16426695b5a63c5" providerId="LiveId" clId="{4E649C4E-C243-49D2-962D-D51266D1BD30}" dt="2024-11-12T12:53:35.921" v="940" actId="165"/>
          <ac:spMkLst>
            <pc:docMk/>
            <pc:sldMk cId="915916659" sldId="269"/>
            <ac:spMk id="87" creationId="{00977CA7-47FA-6BDA-2D76-87C898FD5D04}"/>
          </ac:spMkLst>
        </pc:spChg>
        <pc:spChg chg="mod">
          <ac:chgData name="Shivaraju Jayaram" userId="e16426695b5a63c5" providerId="LiveId" clId="{4E649C4E-C243-49D2-962D-D51266D1BD30}" dt="2024-11-12T12:53:35.921" v="940" actId="165"/>
          <ac:spMkLst>
            <pc:docMk/>
            <pc:sldMk cId="915916659" sldId="269"/>
            <ac:spMk id="89" creationId="{4D42FDEC-BA25-3498-23A7-E2860C8D9242}"/>
          </ac:spMkLst>
        </pc:spChg>
        <pc:spChg chg="mod">
          <ac:chgData name="Shivaraju Jayaram" userId="e16426695b5a63c5" providerId="LiveId" clId="{4E649C4E-C243-49D2-962D-D51266D1BD30}" dt="2024-11-12T12:53:35.921" v="940" actId="165"/>
          <ac:spMkLst>
            <pc:docMk/>
            <pc:sldMk cId="915916659" sldId="269"/>
            <ac:spMk id="90" creationId="{B2F7CE7A-3179-E117-D4E3-42EBDFAE61CC}"/>
          </ac:spMkLst>
        </pc:spChg>
        <pc:spChg chg="mod">
          <ac:chgData name="Shivaraju Jayaram" userId="e16426695b5a63c5" providerId="LiveId" clId="{4E649C4E-C243-49D2-962D-D51266D1BD30}" dt="2024-11-12T12:53:35.921" v="940" actId="165"/>
          <ac:spMkLst>
            <pc:docMk/>
            <pc:sldMk cId="915916659" sldId="269"/>
            <ac:spMk id="91" creationId="{412452A2-5B1B-AF1D-E695-59E4D37C4547}"/>
          </ac:spMkLst>
        </pc:spChg>
        <pc:spChg chg="mod">
          <ac:chgData name="Shivaraju Jayaram" userId="e16426695b5a63c5" providerId="LiveId" clId="{4E649C4E-C243-49D2-962D-D51266D1BD30}" dt="2024-11-12T12:53:35.921" v="940" actId="165"/>
          <ac:spMkLst>
            <pc:docMk/>
            <pc:sldMk cId="915916659" sldId="269"/>
            <ac:spMk id="92" creationId="{8DA0DD48-116F-C454-A0EC-7EA985CC41A1}"/>
          </ac:spMkLst>
        </pc:spChg>
        <pc:spChg chg="mod">
          <ac:chgData name="Shivaraju Jayaram" userId="e16426695b5a63c5" providerId="LiveId" clId="{4E649C4E-C243-49D2-962D-D51266D1BD30}" dt="2024-11-12T12:53:35.921" v="940" actId="165"/>
          <ac:spMkLst>
            <pc:docMk/>
            <pc:sldMk cId="915916659" sldId="269"/>
            <ac:spMk id="93" creationId="{7D9D0212-E3CB-E916-AB05-AB74E245DCC4}"/>
          </ac:spMkLst>
        </pc:spChg>
        <pc:spChg chg="mod">
          <ac:chgData name="Shivaraju Jayaram" userId="e16426695b5a63c5" providerId="LiveId" clId="{4E649C4E-C243-49D2-962D-D51266D1BD30}" dt="2024-11-12T12:53:35.921" v="940" actId="165"/>
          <ac:spMkLst>
            <pc:docMk/>
            <pc:sldMk cId="915916659" sldId="269"/>
            <ac:spMk id="95" creationId="{40461956-24AA-A30E-031D-7EB9A2FE0B87}"/>
          </ac:spMkLst>
        </pc:spChg>
        <pc:spChg chg="mod">
          <ac:chgData name="Shivaraju Jayaram" userId="e16426695b5a63c5" providerId="LiveId" clId="{4E649C4E-C243-49D2-962D-D51266D1BD30}" dt="2024-11-12T12:53:35.921" v="940" actId="165"/>
          <ac:spMkLst>
            <pc:docMk/>
            <pc:sldMk cId="915916659" sldId="269"/>
            <ac:spMk id="96" creationId="{BAFF8283-D05D-5BB2-CF1D-A9742C6647B4}"/>
          </ac:spMkLst>
        </pc:spChg>
        <pc:spChg chg="mod">
          <ac:chgData name="Shivaraju Jayaram" userId="e16426695b5a63c5" providerId="LiveId" clId="{4E649C4E-C243-49D2-962D-D51266D1BD30}" dt="2024-11-12T12:53:35.921" v="940" actId="165"/>
          <ac:spMkLst>
            <pc:docMk/>
            <pc:sldMk cId="915916659" sldId="269"/>
            <ac:spMk id="97" creationId="{4CB5232A-59E5-1C2E-DE92-264EED0360B8}"/>
          </ac:spMkLst>
        </pc:spChg>
        <pc:spChg chg="mod">
          <ac:chgData name="Shivaraju Jayaram" userId="e16426695b5a63c5" providerId="LiveId" clId="{4E649C4E-C243-49D2-962D-D51266D1BD30}" dt="2024-11-12T12:53:35.921" v="940" actId="165"/>
          <ac:spMkLst>
            <pc:docMk/>
            <pc:sldMk cId="915916659" sldId="269"/>
            <ac:spMk id="98" creationId="{7EA38947-4516-AB7F-508B-AD0F6AE287FF}"/>
          </ac:spMkLst>
        </pc:spChg>
        <pc:spChg chg="mod">
          <ac:chgData name="Shivaraju Jayaram" userId="e16426695b5a63c5" providerId="LiveId" clId="{4E649C4E-C243-49D2-962D-D51266D1BD30}" dt="2024-11-12T12:53:35.921" v="940" actId="165"/>
          <ac:spMkLst>
            <pc:docMk/>
            <pc:sldMk cId="915916659" sldId="269"/>
            <ac:spMk id="99" creationId="{4E24F029-B465-A873-3220-730A6E508DDC}"/>
          </ac:spMkLst>
        </pc:spChg>
        <pc:spChg chg="mod">
          <ac:chgData name="Shivaraju Jayaram" userId="e16426695b5a63c5" providerId="LiveId" clId="{4E649C4E-C243-49D2-962D-D51266D1BD30}" dt="2024-11-12T12:53:35.921" v="940" actId="165"/>
          <ac:spMkLst>
            <pc:docMk/>
            <pc:sldMk cId="915916659" sldId="269"/>
            <ac:spMk id="101" creationId="{F5E8EFCA-049F-C0AF-9073-F3905417825D}"/>
          </ac:spMkLst>
        </pc:spChg>
        <pc:spChg chg="mod">
          <ac:chgData name="Shivaraju Jayaram" userId="e16426695b5a63c5" providerId="LiveId" clId="{4E649C4E-C243-49D2-962D-D51266D1BD30}" dt="2024-11-12T12:53:35.921" v="940" actId="165"/>
          <ac:spMkLst>
            <pc:docMk/>
            <pc:sldMk cId="915916659" sldId="269"/>
            <ac:spMk id="102" creationId="{8E580F57-A73C-7039-10BE-46CB2FBF4A74}"/>
          </ac:spMkLst>
        </pc:spChg>
        <pc:spChg chg="mod">
          <ac:chgData name="Shivaraju Jayaram" userId="e16426695b5a63c5" providerId="LiveId" clId="{4E649C4E-C243-49D2-962D-D51266D1BD30}" dt="2024-11-12T12:53:35.921" v="940" actId="165"/>
          <ac:spMkLst>
            <pc:docMk/>
            <pc:sldMk cId="915916659" sldId="269"/>
            <ac:spMk id="103" creationId="{9DE95076-FA02-E99D-7A32-729A3859AEEC}"/>
          </ac:spMkLst>
        </pc:spChg>
        <pc:spChg chg="mod">
          <ac:chgData name="Shivaraju Jayaram" userId="e16426695b5a63c5" providerId="LiveId" clId="{4E649C4E-C243-49D2-962D-D51266D1BD30}" dt="2024-11-12T12:53:35.921" v="940" actId="165"/>
          <ac:spMkLst>
            <pc:docMk/>
            <pc:sldMk cId="915916659" sldId="269"/>
            <ac:spMk id="104" creationId="{9B220B5E-F301-862C-570D-57F771EA4A48}"/>
          </ac:spMkLst>
        </pc:spChg>
        <pc:spChg chg="mod">
          <ac:chgData name="Shivaraju Jayaram" userId="e16426695b5a63c5" providerId="LiveId" clId="{4E649C4E-C243-49D2-962D-D51266D1BD30}" dt="2024-11-12T12:53:35.921" v="940" actId="165"/>
          <ac:spMkLst>
            <pc:docMk/>
            <pc:sldMk cId="915916659" sldId="269"/>
            <ac:spMk id="106" creationId="{8B88F6F9-3BF5-5992-0290-E0D8C656AEE9}"/>
          </ac:spMkLst>
        </pc:spChg>
        <pc:spChg chg="mod">
          <ac:chgData name="Shivaraju Jayaram" userId="e16426695b5a63c5" providerId="LiveId" clId="{4E649C4E-C243-49D2-962D-D51266D1BD30}" dt="2024-11-12T12:53:35.921" v="940" actId="165"/>
          <ac:spMkLst>
            <pc:docMk/>
            <pc:sldMk cId="915916659" sldId="269"/>
            <ac:spMk id="107" creationId="{6B726989-52FA-893E-47C3-A4888726C24E}"/>
          </ac:spMkLst>
        </pc:spChg>
        <pc:spChg chg="mod">
          <ac:chgData name="Shivaraju Jayaram" userId="e16426695b5a63c5" providerId="LiveId" clId="{4E649C4E-C243-49D2-962D-D51266D1BD30}" dt="2024-11-12T12:53:35.921" v="940" actId="165"/>
          <ac:spMkLst>
            <pc:docMk/>
            <pc:sldMk cId="915916659" sldId="269"/>
            <ac:spMk id="108" creationId="{AA69E19D-A846-A258-1670-1718A25DB8F6}"/>
          </ac:spMkLst>
        </pc:spChg>
        <pc:spChg chg="mod">
          <ac:chgData name="Shivaraju Jayaram" userId="e16426695b5a63c5" providerId="LiveId" clId="{4E649C4E-C243-49D2-962D-D51266D1BD30}" dt="2024-11-12T12:53:35.921" v="940" actId="165"/>
          <ac:spMkLst>
            <pc:docMk/>
            <pc:sldMk cId="915916659" sldId="269"/>
            <ac:spMk id="109" creationId="{7F24B0DE-5D70-AC9E-9B84-C29CEE466A9A}"/>
          </ac:spMkLst>
        </pc:spChg>
        <pc:spChg chg="mod">
          <ac:chgData name="Shivaraju Jayaram" userId="e16426695b5a63c5" providerId="LiveId" clId="{4E649C4E-C243-49D2-962D-D51266D1BD30}" dt="2024-11-12T12:53:35.921" v="940" actId="165"/>
          <ac:spMkLst>
            <pc:docMk/>
            <pc:sldMk cId="915916659" sldId="269"/>
            <ac:spMk id="111" creationId="{9B9D6CC9-CE4D-A8E8-A105-402066B0A88B}"/>
          </ac:spMkLst>
        </pc:spChg>
        <pc:spChg chg="mod">
          <ac:chgData name="Shivaraju Jayaram" userId="e16426695b5a63c5" providerId="LiveId" clId="{4E649C4E-C243-49D2-962D-D51266D1BD30}" dt="2024-11-12T12:53:35.921" v="940" actId="165"/>
          <ac:spMkLst>
            <pc:docMk/>
            <pc:sldMk cId="915916659" sldId="269"/>
            <ac:spMk id="112" creationId="{E04DBF11-1C18-C08C-7273-FCD5CBA75A6D}"/>
          </ac:spMkLst>
        </pc:spChg>
        <pc:spChg chg="mod">
          <ac:chgData name="Shivaraju Jayaram" userId="e16426695b5a63c5" providerId="LiveId" clId="{4E649C4E-C243-49D2-962D-D51266D1BD30}" dt="2024-11-12T12:53:35.921" v="940" actId="165"/>
          <ac:spMkLst>
            <pc:docMk/>
            <pc:sldMk cId="915916659" sldId="269"/>
            <ac:spMk id="113" creationId="{862F2E43-67ED-A3D1-D710-00332425B781}"/>
          </ac:spMkLst>
        </pc:spChg>
        <pc:spChg chg="mod">
          <ac:chgData name="Shivaraju Jayaram" userId="e16426695b5a63c5" providerId="LiveId" clId="{4E649C4E-C243-49D2-962D-D51266D1BD30}" dt="2024-11-12T12:53:35.921" v="940" actId="165"/>
          <ac:spMkLst>
            <pc:docMk/>
            <pc:sldMk cId="915916659" sldId="269"/>
            <ac:spMk id="114" creationId="{F75582E6-1AF6-6460-DB56-6853188F3388}"/>
          </ac:spMkLst>
        </pc:spChg>
        <pc:spChg chg="mod">
          <ac:chgData name="Shivaraju Jayaram" userId="e16426695b5a63c5" providerId="LiveId" clId="{4E649C4E-C243-49D2-962D-D51266D1BD30}" dt="2024-11-13T10:06:54.948" v="8593"/>
          <ac:spMkLst>
            <pc:docMk/>
            <pc:sldMk cId="915916659" sldId="269"/>
            <ac:spMk id="115" creationId="{C9791D8D-03F0-0C07-24C4-C0FEDA82EBD4}"/>
          </ac:spMkLst>
        </pc:spChg>
        <pc:spChg chg="mod">
          <ac:chgData name="Shivaraju Jayaram" userId="e16426695b5a63c5" providerId="LiveId" clId="{4E649C4E-C243-49D2-962D-D51266D1BD30}" dt="2024-11-12T12:53:35.921" v="940" actId="165"/>
          <ac:spMkLst>
            <pc:docMk/>
            <pc:sldMk cId="915916659" sldId="269"/>
            <ac:spMk id="117" creationId="{C20AB86D-0476-F0A5-A482-47991D5579CB}"/>
          </ac:spMkLst>
        </pc:spChg>
        <pc:spChg chg="mod">
          <ac:chgData name="Shivaraju Jayaram" userId="e16426695b5a63c5" providerId="LiveId" clId="{4E649C4E-C243-49D2-962D-D51266D1BD30}" dt="2024-11-12T12:53:35.921" v="940" actId="165"/>
          <ac:spMkLst>
            <pc:docMk/>
            <pc:sldMk cId="915916659" sldId="269"/>
            <ac:spMk id="118" creationId="{58A21222-C686-2B18-8964-2B3A85DECED5}"/>
          </ac:spMkLst>
        </pc:spChg>
        <pc:spChg chg="mod">
          <ac:chgData name="Shivaraju Jayaram" userId="e16426695b5a63c5" providerId="LiveId" clId="{4E649C4E-C243-49D2-962D-D51266D1BD30}" dt="2024-11-12T12:53:35.921" v="940" actId="165"/>
          <ac:spMkLst>
            <pc:docMk/>
            <pc:sldMk cId="915916659" sldId="269"/>
            <ac:spMk id="119" creationId="{D3A8226F-B568-638B-0F9E-3FF3DA3030E0}"/>
          </ac:spMkLst>
        </pc:spChg>
        <pc:spChg chg="mod">
          <ac:chgData name="Shivaraju Jayaram" userId="e16426695b5a63c5" providerId="LiveId" clId="{4E649C4E-C243-49D2-962D-D51266D1BD30}" dt="2024-11-12T12:53:35.921" v="940" actId="165"/>
          <ac:spMkLst>
            <pc:docMk/>
            <pc:sldMk cId="915916659" sldId="269"/>
            <ac:spMk id="120" creationId="{2A37BF3D-97E9-34CF-EFD2-94DC7B044B6B}"/>
          </ac:spMkLst>
        </pc:spChg>
        <pc:spChg chg="mod">
          <ac:chgData name="Shivaraju Jayaram" userId="e16426695b5a63c5" providerId="LiveId" clId="{4E649C4E-C243-49D2-962D-D51266D1BD30}" dt="2024-11-13T10:06:50.514" v="8592"/>
          <ac:spMkLst>
            <pc:docMk/>
            <pc:sldMk cId="915916659" sldId="269"/>
            <ac:spMk id="121" creationId="{8C0490D7-EB6C-5017-E40E-A8373C589C65}"/>
          </ac:spMkLst>
        </pc:spChg>
        <pc:spChg chg="mod">
          <ac:chgData name="Shivaraju Jayaram" userId="e16426695b5a63c5" providerId="LiveId" clId="{4E649C4E-C243-49D2-962D-D51266D1BD30}" dt="2024-11-12T12:53:35.921" v="940" actId="165"/>
          <ac:spMkLst>
            <pc:docMk/>
            <pc:sldMk cId="915916659" sldId="269"/>
            <ac:spMk id="123" creationId="{8075FA01-060B-4EF7-B3F6-BFB5AFF2C21F}"/>
          </ac:spMkLst>
        </pc:spChg>
        <pc:spChg chg="mod">
          <ac:chgData name="Shivaraju Jayaram" userId="e16426695b5a63c5" providerId="LiveId" clId="{4E649C4E-C243-49D2-962D-D51266D1BD30}" dt="2024-11-12T12:53:35.921" v="940" actId="165"/>
          <ac:spMkLst>
            <pc:docMk/>
            <pc:sldMk cId="915916659" sldId="269"/>
            <ac:spMk id="124" creationId="{3F790462-202E-4362-D870-863892380276}"/>
          </ac:spMkLst>
        </pc:spChg>
        <pc:spChg chg="mod">
          <ac:chgData name="Shivaraju Jayaram" userId="e16426695b5a63c5" providerId="LiveId" clId="{4E649C4E-C243-49D2-962D-D51266D1BD30}" dt="2024-11-12T12:53:35.921" v="940" actId="165"/>
          <ac:spMkLst>
            <pc:docMk/>
            <pc:sldMk cId="915916659" sldId="269"/>
            <ac:spMk id="125" creationId="{6079AF42-1B4B-AA01-20A1-4F518BA5BA0C}"/>
          </ac:spMkLst>
        </pc:spChg>
        <pc:spChg chg="mod">
          <ac:chgData name="Shivaraju Jayaram" userId="e16426695b5a63c5" providerId="LiveId" clId="{4E649C4E-C243-49D2-962D-D51266D1BD30}" dt="2024-11-12T12:53:35.921" v="940" actId="165"/>
          <ac:spMkLst>
            <pc:docMk/>
            <pc:sldMk cId="915916659" sldId="269"/>
            <ac:spMk id="126" creationId="{632C0C8D-A772-01B7-6F75-1F0BE6194D09}"/>
          </ac:spMkLst>
        </pc:spChg>
        <pc:spChg chg="mod">
          <ac:chgData name="Shivaraju Jayaram" userId="e16426695b5a63c5" providerId="LiveId" clId="{4E649C4E-C243-49D2-962D-D51266D1BD30}" dt="2024-11-12T12:53:35.921" v="940" actId="165"/>
          <ac:spMkLst>
            <pc:docMk/>
            <pc:sldMk cId="915916659" sldId="269"/>
            <ac:spMk id="127" creationId="{FD6C940E-9270-435D-D7D5-20076C6E94AF}"/>
          </ac:spMkLst>
        </pc:spChg>
        <pc:spChg chg="mod">
          <ac:chgData name="Shivaraju Jayaram" userId="e16426695b5a63c5" providerId="LiveId" clId="{4E649C4E-C243-49D2-962D-D51266D1BD30}" dt="2024-11-13T10:30:25.445" v="8768"/>
          <ac:spMkLst>
            <pc:docMk/>
            <pc:sldMk cId="915916659" sldId="269"/>
            <ac:spMk id="128" creationId="{C2EAFB19-A90B-FC34-1BE7-52B36DC4C67B}"/>
          </ac:spMkLst>
        </pc:spChg>
        <pc:spChg chg="mod">
          <ac:chgData name="Shivaraju Jayaram" userId="e16426695b5a63c5" providerId="LiveId" clId="{4E649C4E-C243-49D2-962D-D51266D1BD30}" dt="2024-11-13T10:30:25.445" v="8768"/>
          <ac:spMkLst>
            <pc:docMk/>
            <pc:sldMk cId="915916659" sldId="269"/>
            <ac:spMk id="129" creationId="{E875FA82-6FC1-E378-6443-5910EAD8781A}"/>
          </ac:spMkLst>
        </pc:spChg>
        <pc:spChg chg="mod">
          <ac:chgData name="Shivaraju Jayaram" userId="e16426695b5a63c5" providerId="LiveId" clId="{4E649C4E-C243-49D2-962D-D51266D1BD30}" dt="2024-11-13T10:30:25.445" v="8768"/>
          <ac:spMkLst>
            <pc:docMk/>
            <pc:sldMk cId="915916659" sldId="269"/>
            <ac:spMk id="130" creationId="{3BF937E9-693E-F233-4781-54C87772762D}"/>
          </ac:spMkLst>
        </pc:spChg>
        <pc:spChg chg="mod">
          <ac:chgData name="Shivaraju Jayaram" userId="e16426695b5a63c5" providerId="LiveId" clId="{4E649C4E-C243-49D2-962D-D51266D1BD30}" dt="2024-11-13T10:30:25.445" v="8768"/>
          <ac:spMkLst>
            <pc:docMk/>
            <pc:sldMk cId="915916659" sldId="269"/>
            <ac:spMk id="131" creationId="{CF3AFDD8-C42B-AB6C-C672-1F935ED3DCC9}"/>
          </ac:spMkLst>
        </pc:spChg>
        <pc:spChg chg="mod">
          <ac:chgData name="Shivaraju Jayaram" userId="e16426695b5a63c5" providerId="LiveId" clId="{4E649C4E-C243-49D2-962D-D51266D1BD30}" dt="2024-11-13T10:30:25.445" v="8768"/>
          <ac:spMkLst>
            <pc:docMk/>
            <pc:sldMk cId="915916659" sldId="269"/>
            <ac:spMk id="132" creationId="{10A7CD83-51BB-8C68-B529-FD25E093A7BE}"/>
          </ac:spMkLst>
        </pc:spChg>
        <pc:spChg chg="mod">
          <ac:chgData name="Shivaraju Jayaram" userId="e16426695b5a63c5" providerId="LiveId" clId="{4E649C4E-C243-49D2-962D-D51266D1BD30}" dt="2024-11-13T10:30:25.445" v="8768"/>
          <ac:spMkLst>
            <pc:docMk/>
            <pc:sldMk cId="915916659" sldId="269"/>
            <ac:spMk id="133" creationId="{CAF787A4-FA2B-9711-C277-EE064EEDAC6C}"/>
          </ac:spMkLst>
        </pc:spChg>
        <pc:spChg chg="mod topLvl">
          <ac:chgData name="Shivaraju Jayaram" userId="e16426695b5a63c5" providerId="LiveId" clId="{4E649C4E-C243-49D2-962D-D51266D1BD30}" dt="2024-11-13T11:34:00.762" v="9232" actId="165"/>
          <ac:spMkLst>
            <pc:docMk/>
            <pc:sldMk cId="915916659" sldId="269"/>
            <ac:spMk id="135" creationId="{36696114-28AD-D8A9-1580-BFF05F57D6E9}"/>
          </ac:spMkLst>
        </pc:spChg>
        <pc:spChg chg="mod">
          <ac:chgData name="Shivaraju Jayaram" userId="e16426695b5a63c5" providerId="LiveId" clId="{4E649C4E-C243-49D2-962D-D51266D1BD30}" dt="2024-11-13T11:34:00.762" v="9232" actId="165"/>
          <ac:spMkLst>
            <pc:docMk/>
            <pc:sldMk cId="915916659" sldId="269"/>
            <ac:spMk id="146" creationId="{B8EB394F-1B3F-3ED8-A2DD-1CB56D955792}"/>
          </ac:spMkLst>
        </pc:spChg>
        <pc:spChg chg="mod">
          <ac:chgData name="Shivaraju Jayaram" userId="e16426695b5a63c5" providerId="LiveId" clId="{4E649C4E-C243-49D2-962D-D51266D1BD30}" dt="2024-11-13T11:34:00.762" v="9232" actId="165"/>
          <ac:spMkLst>
            <pc:docMk/>
            <pc:sldMk cId="915916659" sldId="269"/>
            <ac:spMk id="147" creationId="{9647306C-BB2F-25D0-40F3-0C7231DD236C}"/>
          </ac:spMkLst>
        </pc:spChg>
        <pc:spChg chg="mod">
          <ac:chgData name="Shivaraju Jayaram" userId="e16426695b5a63c5" providerId="LiveId" clId="{4E649C4E-C243-49D2-962D-D51266D1BD30}" dt="2024-11-13T11:34:00.762" v="9232" actId="165"/>
          <ac:spMkLst>
            <pc:docMk/>
            <pc:sldMk cId="915916659" sldId="269"/>
            <ac:spMk id="148" creationId="{EA15987F-BAB7-B068-7596-566EDB7A20EB}"/>
          </ac:spMkLst>
        </pc:spChg>
        <pc:spChg chg="mod">
          <ac:chgData name="Shivaraju Jayaram" userId="e16426695b5a63c5" providerId="LiveId" clId="{4E649C4E-C243-49D2-962D-D51266D1BD30}" dt="2024-11-13T11:46:09.666" v="9367" actId="688"/>
          <ac:spMkLst>
            <pc:docMk/>
            <pc:sldMk cId="915916659" sldId="269"/>
            <ac:spMk id="149" creationId="{F0492C04-98CA-8944-E0F3-302C0B616967}"/>
          </ac:spMkLst>
        </pc:spChg>
        <pc:spChg chg="mod">
          <ac:chgData name="Shivaraju Jayaram" userId="e16426695b5a63c5" providerId="LiveId" clId="{4E649C4E-C243-49D2-962D-D51266D1BD30}" dt="2024-11-13T11:46:05.268" v="9366" actId="688"/>
          <ac:spMkLst>
            <pc:docMk/>
            <pc:sldMk cId="915916659" sldId="269"/>
            <ac:spMk id="150" creationId="{49B93383-73DA-987D-21D5-7AD881F0C53D}"/>
          </ac:spMkLst>
        </pc:spChg>
        <pc:spChg chg="mod">
          <ac:chgData name="Shivaraju Jayaram" userId="e16426695b5a63c5" providerId="LiveId" clId="{4E649C4E-C243-49D2-962D-D51266D1BD30}" dt="2024-11-13T11:34:00.762" v="9232" actId="165"/>
          <ac:spMkLst>
            <pc:docMk/>
            <pc:sldMk cId="915916659" sldId="269"/>
            <ac:spMk id="151" creationId="{B6CEC0B7-4CF3-77A0-3BF0-C7032EA66B4B}"/>
          </ac:spMkLst>
        </pc:spChg>
        <pc:spChg chg="mod">
          <ac:chgData name="Shivaraju Jayaram" userId="e16426695b5a63c5" providerId="LiveId" clId="{4E649C4E-C243-49D2-962D-D51266D1BD30}" dt="2024-11-13T11:34:00.762" v="9232" actId="165"/>
          <ac:spMkLst>
            <pc:docMk/>
            <pc:sldMk cId="915916659" sldId="269"/>
            <ac:spMk id="152" creationId="{6BEDE88F-0668-3E78-3A95-D540F34703F7}"/>
          </ac:spMkLst>
        </pc:spChg>
        <pc:spChg chg="mod">
          <ac:chgData name="Shivaraju Jayaram" userId="e16426695b5a63c5" providerId="LiveId" clId="{4E649C4E-C243-49D2-962D-D51266D1BD30}" dt="2024-11-13T11:34:00.762" v="9232" actId="165"/>
          <ac:spMkLst>
            <pc:docMk/>
            <pc:sldMk cId="915916659" sldId="269"/>
            <ac:spMk id="153" creationId="{D26E15EB-9006-8754-75D0-E4027F6801CE}"/>
          </ac:spMkLst>
        </pc:spChg>
        <pc:spChg chg="mod">
          <ac:chgData name="Shivaraju Jayaram" userId="e16426695b5a63c5" providerId="LiveId" clId="{4E649C4E-C243-49D2-962D-D51266D1BD30}" dt="2024-11-13T11:45:52.407" v="9365" actId="688"/>
          <ac:spMkLst>
            <pc:docMk/>
            <pc:sldMk cId="915916659" sldId="269"/>
            <ac:spMk id="154" creationId="{F960A810-1F02-240A-7352-E00BD23E4846}"/>
          </ac:spMkLst>
        </pc:spChg>
        <pc:spChg chg="mod">
          <ac:chgData name="Shivaraju Jayaram" userId="e16426695b5a63c5" providerId="LiveId" clId="{4E649C4E-C243-49D2-962D-D51266D1BD30}" dt="2024-11-13T11:45:48.721" v="9364" actId="688"/>
          <ac:spMkLst>
            <pc:docMk/>
            <pc:sldMk cId="915916659" sldId="269"/>
            <ac:spMk id="155" creationId="{2A90F9CE-E23E-280C-D593-C0A3B2248C72}"/>
          </ac:spMkLst>
        </pc:spChg>
        <pc:spChg chg="mod">
          <ac:chgData name="Shivaraju Jayaram" userId="e16426695b5a63c5" providerId="LiveId" clId="{4E649C4E-C243-49D2-962D-D51266D1BD30}" dt="2024-11-13T11:34:00.762" v="9232" actId="165"/>
          <ac:spMkLst>
            <pc:docMk/>
            <pc:sldMk cId="915916659" sldId="269"/>
            <ac:spMk id="156" creationId="{D082CE42-968A-43D2-B0C4-94384B0BE47B}"/>
          </ac:spMkLst>
        </pc:spChg>
        <pc:spChg chg="mod">
          <ac:chgData name="Shivaraju Jayaram" userId="e16426695b5a63c5" providerId="LiveId" clId="{4E649C4E-C243-49D2-962D-D51266D1BD30}" dt="2024-11-13T11:34:00.762" v="9232" actId="165"/>
          <ac:spMkLst>
            <pc:docMk/>
            <pc:sldMk cId="915916659" sldId="269"/>
            <ac:spMk id="157" creationId="{352AD5AA-3CD0-7112-65A2-1C2CA5AF4EE9}"/>
          </ac:spMkLst>
        </pc:spChg>
        <pc:spChg chg="mod">
          <ac:chgData name="Shivaraju Jayaram" userId="e16426695b5a63c5" providerId="LiveId" clId="{4E649C4E-C243-49D2-962D-D51266D1BD30}" dt="2024-11-13T11:34:00.762" v="9232" actId="165"/>
          <ac:spMkLst>
            <pc:docMk/>
            <pc:sldMk cId="915916659" sldId="269"/>
            <ac:spMk id="158" creationId="{72280338-DDC7-8F7E-D2ED-4E26F128ADCE}"/>
          </ac:spMkLst>
        </pc:spChg>
        <pc:spChg chg="mod">
          <ac:chgData name="Shivaraju Jayaram" userId="e16426695b5a63c5" providerId="LiveId" clId="{4E649C4E-C243-49D2-962D-D51266D1BD30}" dt="2024-11-13T11:45:43.862" v="9362" actId="688"/>
          <ac:spMkLst>
            <pc:docMk/>
            <pc:sldMk cId="915916659" sldId="269"/>
            <ac:spMk id="159" creationId="{F818D890-214E-E51C-26CC-204D8958F1ED}"/>
          </ac:spMkLst>
        </pc:spChg>
        <pc:spChg chg="mod">
          <ac:chgData name="Shivaraju Jayaram" userId="e16426695b5a63c5" providerId="LiveId" clId="{4E649C4E-C243-49D2-962D-D51266D1BD30}" dt="2024-11-13T11:45:45.928" v="9363" actId="688"/>
          <ac:spMkLst>
            <pc:docMk/>
            <pc:sldMk cId="915916659" sldId="269"/>
            <ac:spMk id="160" creationId="{C9E80C06-685C-3980-1DC4-C97CDB0ECA8B}"/>
          </ac:spMkLst>
        </pc:spChg>
        <pc:spChg chg="mod">
          <ac:chgData name="Shivaraju Jayaram" userId="e16426695b5a63c5" providerId="LiveId" clId="{4E649C4E-C243-49D2-962D-D51266D1BD30}" dt="2024-11-13T11:34:00.762" v="9232" actId="165"/>
          <ac:spMkLst>
            <pc:docMk/>
            <pc:sldMk cId="915916659" sldId="269"/>
            <ac:spMk id="161" creationId="{46756CB1-6001-85E4-1D28-7712AA125B5C}"/>
          </ac:spMkLst>
        </pc:spChg>
        <pc:spChg chg="mod">
          <ac:chgData name="Shivaraju Jayaram" userId="e16426695b5a63c5" providerId="LiveId" clId="{4E649C4E-C243-49D2-962D-D51266D1BD30}" dt="2024-11-13T11:34:00.762" v="9232" actId="165"/>
          <ac:spMkLst>
            <pc:docMk/>
            <pc:sldMk cId="915916659" sldId="269"/>
            <ac:spMk id="162" creationId="{CB5653CC-855E-E1EC-5B42-BD68C81CE77D}"/>
          </ac:spMkLst>
        </pc:spChg>
        <pc:spChg chg="mod">
          <ac:chgData name="Shivaraju Jayaram" userId="e16426695b5a63c5" providerId="LiveId" clId="{4E649C4E-C243-49D2-962D-D51266D1BD30}" dt="2024-11-13T11:34:00.762" v="9232" actId="165"/>
          <ac:spMkLst>
            <pc:docMk/>
            <pc:sldMk cId="915916659" sldId="269"/>
            <ac:spMk id="163" creationId="{F175CE4D-EC3C-8EC7-CDE0-ADD9247891F1}"/>
          </ac:spMkLst>
        </pc:spChg>
        <pc:spChg chg="mod">
          <ac:chgData name="Shivaraju Jayaram" userId="e16426695b5a63c5" providerId="LiveId" clId="{4E649C4E-C243-49D2-962D-D51266D1BD30}" dt="2024-11-13T11:34:00.762" v="9232" actId="165"/>
          <ac:spMkLst>
            <pc:docMk/>
            <pc:sldMk cId="915916659" sldId="269"/>
            <ac:spMk id="164" creationId="{D7BA5201-FCD5-A07A-CA6C-45A9DA61596A}"/>
          </ac:spMkLst>
        </pc:spChg>
        <pc:spChg chg="mod">
          <ac:chgData name="Shivaraju Jayaram" userId="e16426695b5a63c5" providerId="LiveId" clId="{4E649C4E-C243-49D2-962D-D51266D1BD30}" dt="2024-11-13T11:34:00.762" v="9232" actId="165"/>
          <ac:spMkLst>
            <pc:docMk/>
            <pc:sldMk cId="915916659" sldId="269"/>
            <ac:spMk id="165" creationId="{EDDA7EE2-866F-CD11-A324-94E0FB6B4D4A}"/>
          </ac:spMkLst>
        </pc:spChg>
        <pc:spChg chg="mod">
          <ac:chgData name="Shivaraju Jayaram" userId="e16426695b5a63c5" providerId="LiveId" clId="{4E649C4E-C243-49D2-962D-D51266D1BD30}" dt="2024-11-13T11:34:00.762" v="9232" actId="165"/>
          <ac:spMkLst>
            <pc:docMk/>
            <pc:sldMk cId="915916659" sldId="269"/>
            <ac:spMk id="166" creationId="{51770424-DB55-F1DE-3C74-3E5A378A8F8C}"/>
          </ac:spMkLst>
        </pc:spChg>
        <pc:spChg chg="mod">
          <ac:chgData name="Shivaraju Jayaram" userId="e16426695b5a63c5" providerId="LiveId" clId="{4E649C4E-C243-49D2-962D-D51266D1BD30}" dt="2024-11-13T11:34:00.762" v="9232" actId="165"/>
          <ac:spMkLst>
            <pc:docMk/>
            <pc:sldMk cId="915916659" sldId="269"/>
            <ac:spMk id="167" creationId="{D9E325C2-FA7F-8A8E-4BA0-6AC9BB6D48F9}"/>
          </ac:spMkLst>
        </pc:spChg>
        <pc:spChg chg="mod">
          <ac:chgData name="Shivaraju Jayaram" userId="e16426695b5a63c5" providerId="LiveId" clId="{4E649C4E-C243-49D2-962D-D51266D1BD30}" dt="2024-11-13T11:34:00.762" v="9232" actId="165"/>
          <ac:spMkLst>
            <pc:docMk/>
            <pc:sldMk cId="915916659" sldId="269"/>
            <ac:spMk id="168" creationId="{C510F77C-682A-751E-F98D-3EA0685276F1}"/>
          </ac:spMkLst>
        </pc:spChg>
        <pc:spChg chg="mod">
          <ac:chgData name="Shivaraju Jayaram" userId="e16426695b5a63c5" providerId="LiveId" clId="{4E649C4E-C243-49D2-962D-D51266D1BD30}" dt="2024-11-13T11:34:00.762" v="9232" actId="165"/>
          <ac:spMkLst>
            <pc:docMk/>
            <pc:sldMk cId="915916659" sldId="269"/>
            <ac:spMk id="169" creationId="{8EB47831-B825-6E4A-0085-2D87C4F70C32}"/>
          </ac:spMkLst>
        </pc:spChg>
        <pc:spChg chg="mod">
          <ac:chgData name="Shivaraju Jayaram" userId="e16426695b5a63c5" providerId="LiveId" clId="{4E649C4E-C243-49D2-962D-D51266D1BD30}" dt="2024-11-13T11:34:00.762" v="9232" actId="165"/>
          <ac:spMkLst>
            <pc:docMk/>
            <pc:sldMk cId="915916659" sldId="269"/>
            <ac:spMk id="170" creationId="{4B4AEB22-EE46-6084-C0EE-DC7B993D631F}"/>
          </ac:spMkLst>
        </pc:spChg>
        <pc:spChg chg="mod">
          <ac:chgData name="Shivaraju Jayaram" userId="e16426695b5a63c5" providerId="LiveId" clId="{4E649C4E-C243-49D2-962D-D51266D1BD30}" dt="2024-11-13T11:34:00.762" v="9232" actId="165"/>
          <ac:spMkLst>
            <pc:docMk/>
            <pc:sldMk cId="915916659" sldId="269"/>
            <ac:spMk id="171" creationId="{CF829A15-593B-4647-9BCA-1D317DE60457}"/>
          </ac:spMkLst>
        </pc:spChg>
        <pc:spChg chg="mod">
          <ac:chgData name="Shivaraju Jayaram" userId="e16426695b5a63c5" providerId="LiveId" clId="{4E649C4E-C243-49D2-962D-D51266D1BD30}" dt="2024-11-13T11:34:00.762" v="9232" actId="165"/>
          <ac:spMkLst>
            <pc:docMk/>
            <pc:sldMk cId="915916659" sldId="269"/>
            <ac:spMk id="172" creationId="{9AA56613-0161-BEE7-8A7A-A3867F5A130C}"/>
          </ac:spMkLst>
        </pc:spChg>
        <pc:spChg chg="mod">
          <ac:chgData name="Shivaraju Jayaram" userId="e16426695b5a63c5" providerId="LiveId" clId="{4E649C4E-C243-49D2-962D-D51266D1BD30}" dt="2024-11-13T11:34:00.762" v="9232" actId="165"/>
          <ac:spMkLst>
            <pc:docMk/>
            <pc:sldMk cId="915916659" sldId="269"/>
            <ac:spMk id="173" creationId="{380F4BE2-5D08-78C5-6E60-B49A174177CB}"/>
          </ac:spMkLst>
        </pc:spChg>
        <pc:spChg chg="mod">
          <ac:chgData name="Shivaraju Jayaram" userId="e16426695b5a63c5" providerId="LiveId" clId="{4E649C4E-C243-49D2-962D-D51266D1BD30}" dt="2024-11-13T11:34:00.762" v="9232" actId="165"/>
          <ac:spMkLst>
            <pc:docMk/>
            <pc:sldMk cId="915916659" sldId="269"/>
            <ac:spMk id="174" creationId="{8ED70F46-7D78-C694-8241-5BCF8FD73E34}"/>
          </ac:spMkLst>
        </pc:spChg>
        <pc:spChg chg="mod">
          <ac:chgData name="Shivaraju Jayaram" userId="e16426695b5a63c5" providerId="LiveId" clId="{4E649C4E-C243-49D2-962D-D51266D1BD30}" dt="2024-11-13T11:34:00.762" v="9232" actId="165"/>
          <ac:spMkLst>
            <pc:docMk/>
            <pc:sldMk cId="915916659" sldId="269"/>
            <ac:spMk id="175" creationId="{AAC85554-B3A6-BBE9-5C1D-C4929FDC73B4}"/>
          </ac:spMkLst>
        </pc:spChg>
        <pc:spChg chg="mod">
          <ac:chgData name="Shivaraju Jayaram" userId="e16426695b5a63c5" providerId="LiveId" clId="{4E649C4E-C243-49D2-962D-D51266D1BD30}" dt="2024-11-13T11:34:00.762" v="9232" actId="165"/>
          <ac:spMkLst>
            <pc:docMk/>
            <pc:sldMk cId="915916659" sldId="269"/>
            <ac:spMk id="176" creationId="{4D48BDBB-9BD9-78AD-2C58-8B4CD90E64A7}"/>
          </ac:spMkLst>
        </pc:spChg>
        <pc:spChg chg="mod">
          <ac:chgData name="Shivaraju Jayaram" userId="e16426695b5a63c5" providerId="LiveId" clId="{4E649C4E-C243-49D2-962D-D51266D1BD30}" dt="2024-11-13T11:34:00.762" v="9232" actId="165"/>
          <ac:spMkLst>
            <pc:docMk/>
            <pc:sldMk cId="915916659" sldId="269"/>
            <ac:spMk id="177" creationId="{E2BA2966-F554-1B1A-BF9A-5A4099DB9CCF}"/>
          </ac:spMkLst>
        </pc:spChg>
        <pc:spChg chg="mod">
          <ac:chgData name="Shivaraju Jayaram" userId="e16426695b5a63c5" providerId="LiveId" clId="{4E649C4E-C243-49D2-962D-D51266D1BD30}" dt="2024-11-13T11:34:00.762" v="9232" actId="165"/>
          <ac:spMkLst>
            <pc:docMk/>
            <pc:sldMk cId="915916659" sldId="269"/>
            <ac:spMk id="178" creationId="{E7EDD6DF-3A8C-176C-33F0-89E7FBB27346}"/>
          </ac:spMkLst>
        </pc:spChg>
        <pc:spChg chg="mod">
          <ac:chgData name="Shivaraju Jayaram" userId="e16426695b5a63c5" providerId="LiveId" clId="{4E649C4E-C243-49D2-962D-D51266D1BD30}" dt="2024-11-13T11:34:00.762" v="9232" actId="165"/>
          <ac:spMkLst>
            <pc:docMk/>
            <pc:sldMk cId="915916659" sldId="269"/>
            <ac:spMk id="179" creationId="{2E31D452-3808-7252-B281-F7904ECFC834}"/>
          </ac:spMkLst>
        </pc:spChg>
        <pc:spChg chg="mod">
          <ac:chgData name="Shivaraju Jayaram" userId="e16426695b5a63c5" providerId="LiveId" clId="{4E649C4E-C243-49D2-962D-D51266D1BD30}" dt="2024-11-13T11:34:00.762" v="9232" actId="165"/>
          <ac:spMkLst>
            <pc:docMk/>
            <pc:sldMk cId="915916659" sldId="269"/>
            <ac:spMk id="180" creationId="{F6AE577D-C662-A4F9-A352-98A114674394}"/>
          </ac:spMkLst>
        </pc:spChg>
        <pc:spChg chg="mod">
          <ac:chgData name="Shivaraju Jayaram" userId="e16426695b5a63c5" providerId="LiveId" clId="{4E649C4E-C243-49D2-962D-D51266D1BD30}" dt="2024-11-13T11:34:00.762" v="9232" actId="165"/>
          <ac:spMkLst>
            <pc:docMk/>
            <pc:sldMk cId="915916659" sldId="269"/>
            <ac:spMk id="181" creationId="{422C75D3-2667-D761-F834-C46604183944}"/>
          </ac:spMkLst>
        </pc:spChg>
        <pc:spChg chg="mod">
          <ac:chgData name="Shivaraju Jayaram" userId="e16426695b5a63c5" providerId="LiveId" clId="{4E649C4E-C243-49D2-962D-D51266D1BD30}" dt="2024-11-13T11:34:00.762" v="9232" actId="165"/>
          <ac:spMkLst>
            <pc:docMk/>
            <pc:sldMk cId="915916659" sldId="269"/>
            <ac:spMk id="182" creationId="{AF4CAFEC-D4D0-030F-42C7-667BB3789624}"/>
          </ac:spMkLst>
        </pc:spChg>
        <pc:spChg chg="mod">
          <ac:chgData name="Shivaraju Jayaram" userId="e16426695b5a63c5" providerId="LiveId" clId="{4E649C4E-C243-49D2-962D-D51266D1BD30}" dt="2024-11-13T11:34:00.762" v="9232" actId="165"/>
          <ac:spMkLst>
            <pc:docMk/>
            <pc:sldMk cId="915916659" sldId="269"/>
            <ac:spMk id="183" creationId="{2675CEC2-FFAC-8B49-1C9B-04F6539E1966}"/>
          </ac:spMkLst>
        </pc:spChg>
        <pc:spChg chg="mod">
          <ac:chgData name="Shivaraju Jayaram" userId="e16426695b5a63c5" providerId="LiveId" clId="{4E649C4E-C243-49D2-962D-D51266D1BD30}" dt="2024-11-13T11:34:00.762" v="9232" actId="165"/>
          <ac:spMkLst>
            <pc:docMk/>
            <pc:sldMk cId="915916659" sldId="269"/>
            <ac:spMk id="184" creationId="{98A2B1AB-DB3E-FE0B-F4E7-86AA9AC1D788}"/>
          </ac:spMkLst>
        </pc:spChg>
        <pc:spChg chg="mod">
          <ac:chgData name="Shivaraju Jayaram" userId="e16426695b5a63c5" providerId="LiveId" clId="{4E649C4E-C243-49D2-962D-D51266D1BD30}" dt="2024-11-13T11:34:00.762" v="9232" actId="165"/>
          <ac:spMkLst>
            <pc:docMk/>
            <pc:sldMk cId="915916659" sldId="269"/>
            <ac:spMk id="185" creationId="{9EBDFD8E-13B1-4B48-8F0C-FA8F5D170020}"/>
          </ac:spMkLst>
        </pc:spChg>
        <pc:spChg chg="mod">
          <ac:chgData name="Shivaraju Jayaram" userId="e16426695b5a63c5" providerId="LiveId" clId="{4E649C4E-C243-49D2-962D-D51266D1BD30}" dt="2024-11-13T11:34:00.762" v="9232" actId="165"/>
          <ac:spMkLst>
            <pc:docMk/>
            <pc:sldMk cId="915916659" sldId="269"/>
            <ac:spMk id="186" creationId="{2D5BE886-AD17-6088-BC36-52690CB9D1E6}"/>
          </ac:spMkLst>
        </pc:spChg>
        <pc:spChg chg="mod">
          <ac:chgData name="Shivaraju Jayaram" userId="e16426695b5a63c5" providerId="LiveId" clId="{4E649C4E-C243-49D2-962D-D51266D1BD30}" dt="2024-11-13T11:34:00.762" v="9232" actId="165"/>
          <ac:spMkLst>
            <pc:docMk/>
            <pc:sldMk cId="915916659" sldId="269"/>
            <ac:spMk id="187" creationId="{B34B2995-0666-483A-3D1D-B52CA52DE13D}"/>
          </ac:spMkLst>
        </pc:spChg>
        <pc:spChg chg="mod">
          <ac:chgData name="Shivaraju Jayaram" userId="e16426695b5a63c5" providerId="LiveId" clId="{4E649C4E-C243-49D2-962D-D51266D1BD30}" dt="2024-11-13T11:34:00.762" v="9232" actId="165"/>
          <ac:spMkLst>
            <pc:docMk/>
            <pc:sldMk cId="915916659" sldId="269"/>
            <ac:spMk id="188" creationId="{2CEF4DF5-3259-358A-B691-569CB9C84641}"/>
          </ac:spMkLst>
        </pc:spChg>
        <pc:spChg chg="mod">
          <ac:chgData name="Shivaraju Jayaram" userId="e16426695b5a63c5" providerId="LiveId" clId="{4E649C4E-C243-49D2-962D-D51266D1BD30}" dt="2024-11-13T11:45:41.705" v="9361" actId="688"/>
          <ac:spMkLst>
            <pc:docMk/>
            <pc:sldMk cId="915916659" sldId="269"/>
            <ac:spMk id="189" creationId="{ED064543-B4DA-0730-CF13-A66CCA1D9829}"/>
          </ac:spMkLst>
        </pc:spChg>
        <pc:spChg chg="mod">
          <ac:chgData name="Shivaraju Jayaram" userId="e16426695b5a63c5" providerId="LiveId" clId="{4E649C4E-C243-49D2-962D-D51266D1BD30}" dt="2024-11-13T11:45:39.151" v="9360" actId="688"/>
          <ac:spMkLst>
            <pc:docMk/>
            <pc:sldMk cId="915916659" sldId="269"/>
            <ac:spMk id="190" creationId="{CC799321-D91B-1D1B-0A91-4FBC19FD95B7}"/>
          </ac:spMkLst>
        </pc:spChg>
        <pc:spChg chg="mod">
          <ac:chgData name="Shivaraju Jayaram" userId="e16426695b5a63c5" providerId="LiveId" clId="{4E649C4E-C243-49D2-962D-D51266D1BD30}" dt="2024-11-13T11:34:00.762" v="9232" actId="165"/>
          <ac:spMkLst>
            <pc:docMk/>
            <pc:sldMk cId="915916659" sldId="269"/>
            <ac:spMk id="191" creationId="{538F5356-26F9-CE8A-2F2F-FE846BE486B0}"/>
          </ac:spMkLst>
        </pc:spChg>
        <pc:spChg chg="mod">
          <ac:chgData name="Shivaraju Jayaram" userId="e16426695b5a63c5" providerId="LiveId" clId="{4E649C4E-C243-49D2-962D-D51266D1BD30}" dt="2024-11-13T11:34:00.762" v="9232" actId="165"/>
          <ac:spMkLst>
            <pc:docMk/>
            <pc:sldMk cId="915916659" sldId="269"/>
            <ac:spMk id="192" creationId="{3EFEDCC7-8AEE-25D0-214A-00AC3385BB0F}"/>
          </ac:spMkLst>
        </pc:spChg>
        <pc:spChg chg="mod">
          <ac:chgData name="Shivaraju Jayaram" userId="e16426695b5a63c5" providerId="LiveId" clId="{4E649C4E-C243-49D2-962D-D51266D1BD30}" dt="2024-11-13T11:34:00.762" v="9232" actId="165"/>
          <ac:spMkLst>
            <pc:docMk/>
            <pc:sldMk cId="915916659" sldId="269"/>
            <ac:spMk id="193" creationId="{C3C7F280-63F9-1EA3-955D-48B908D57A1A}"/>
          </ac:spMkLst>
        </pc:spChg>
        <pc:spChg chg="mod">
          <ac:chgData name="Shivaraju Jayaram" userId="e16426695b5a63c5" providerId="LiveId" clId="{4E649C4E-C243-49D2-962D-D51266D1BD30}" dt="2024-11-13T11:46:14.755" v="9369" actId="688"/>
          <ac:spMkLst>
            <pc:docMk/>
            <pc:sldMk cId="915916659" sldId="269"/>
            <ac:spMk id="194" creationId="{BAAB7F67-0726-14BF-C434-4D36D3DDDF5A}"/>
          </ac:spMkLst>
        </pc:spChg>
        <pc:spChg chg="mod">
          <ac:chgData name="Shivaraju Jayaram" userId="e16426695b5a63c5" providerId="LiveId" clId="{4E649C4E-C243-49D2-962D-D51266D1BD30}" dt="2024-11-13T11:46:12.503" v="9368" actId="688"/>
          <ac:spMkLst>
            <pc:docMk/>
            <pc:sldMk cId="915916659" sldId="269"/>
            <ac:spMk id="195" creationId="{72DFA736-D902-F24C-12FE-8A2E7F5E6B5D}"/>
          </ac:spMkLst>
        </pc:spChg>
        <pc:grpChg chg="add mod">
          <ac:chgData name="Shivaraju Jayaram" userId="e16426695b5a63c5" providerId="LiveId" clId="{4E649C4E-C243-49D2-962D-D51266D1BD30}" dt="2024-11-13T10:30:25.445" v="8768"/>
          <ac:grpSpMkLst>
            <pc:docMk/>
            <pc:sldMk cId="915916659" sldId="269"/>
            <ac:grpSpMk id="3" creationId="{F5B2D10B-A16D-0671-FE90-435C11F58D34}"/>
          </ac:grpSpMkLst>
        </pc:grpChg>
        <pc:grpChg chg="mod">
          <ac:chgData name="Shivaraju Jayaram" userId="e16426695b5a63c5" providerId="LiveId" clId="{4E649C4E-C243-49D2-962D-D51266D1BD30}" dt="2024-11-13T10:30:25.445" v="8768"/>
          <ac:grpSpMkLst>
            <pc:docMk/>
            <pc:sldMk cId="915916659" sldId="269"/>
            <ac:grpSpMk id="6" creationId="{6DB2387B-2A25-4C49-B105-A08367035E98}"/>
          </ac:grpSpMkLst>
        </pc:grpChg>
        <pc:grpChg chg="mod">
          <ac:chgData name="Shivaraju Jayaram" userId="e16426695b5a63c5" providerId="LiveId" clId="{4E649C4E-C243-49D2-962D-D51266D1BD30}" dt="2024-11-13T10:30:25.445" v="8768"/>
          <ac:grpSpMkLst>
            <pc:docMk/>
            <pc:sldMk cId="915916659" sldId="269"/>
            <ac:grpSpMk id="7" creationId="{15F09B54-82B9-AC40-5A2C-F931D8DEAB4E}"/>
          </ac:grpSpMkLst>
        </pc:grpChg>
        <pc:grpChg chg="mod">
          <ac:chgData name="Shivaraju Jayaram" userId="e16426695b5a63c5" providerId="LiveId" clId="{4E649C4E-C243-49D2-962D-D51266D1BD30}" dt="2024-11-13T10:30:25.445" v="8768"/>
          <ac:grpSpMkLst>
            <pc:docMk/>
            <pc:sldMk cId="915916659" sldId="269"/>
            <ac:grpSpMk id="9" creationId="{1A70727B-9F77-001D-4A0D-C463968DF7FF}"/>
          </ac:grpSpMkLst>
        </pc:grpChg>
        <pc:grpChg chg="mod">
          <ac:chgData name="Shivaraju Jayaram" userId="e16426695b5a63c5" providerId="LiveId" clId="{4E649C4E-C243-49D2-962D-D51266D1BD30}" dt="2024-11-13T10:30:25.445" v="8768"/>
          <ac:grpSpMkLst>
            <pc:docMk/>
            <pc:sldMk cId="915916659" sldId="269"/>
            <ac:grpSpMk id="14" creationId="{1F25CFFF-CCB0-01F6-2D42-DC93D43D007E}"/>
          </ac:grpSpMkLst>
        </pc:grpChg>
        <pc:grpChg chg="mod">
          <ac:chgData name="Shivaraju Jayaram" userId="e16426695b5a63c5" providerId="LiveId" clId="{4E649C4E-C243-49D2-962D-D51266D1BD30}" dt="2024-11-13T10:30:25.445" v="8768"/>
          <ac:grpSpMkLst>
            <pc:docMk/>
            <pc:sldMk cId="915916659" sldId="269"/>
            <ac:grpSpMk id="15" creationId="{85ABD856-D204-1ACE-8408-FE19E61438F5}"/>
          </ac:grpSpMkLst>
        </pc:grpChg>
        <pc:grpChg chg="mod">
          <ac:chgData name="Shivaraju Jayaram" userId="e16426695b5a63c5" providerId="LiveId" clId="{4E649C4E-C243-49D2-962D-D51266D1BD30}" dt="2024-11-13T10:30:25.445" v="8768"/>
          <ac:grpSpMkLst>
            <pc:docMk/>
            <pc:sldMk cId="915916659" sldId="269"/>
            <ac:grpSpMk id="16" creationId="{A289027A-EB7B-17DE-B092-31F6B5653DA2}"/>
          </ac:grpSpMkLst>
        </pc:grpChg>
        <pc:grpChg chg="mod">
          <ac:chgData name="Shivaraju Jayaram" userId="e16426695b5a63c5" providerId="LiveId" clId="{4E649C4E-C243-49D2-962D-D51266D1BD30}" dt="2024-11-13T10:30:25.445" v="8768"/>
          <ac:grpSpMkLst>
            <pc:docMk/>
            <pc:sldMk cId="915916659" sldId="269"/>
            <ac:grpSpMk id="18" creationId="{7F6A4081-6D70-6548-A0D1-95F93C6A96F2}"/>
          </ac:grpSpMkLst>
        </pc:grpChg>
        <pc:grpChg chg="mod">
          <ac:chgData name="Shivaraju Jayaram" userId="e16426695b5a63c5" providerId="LiveId" clId="{4E649C4E-C243-49D2-962D-D51266D1BD30}" dt="2024-11-13T10:30:25.445" v="8768"/>
          <ac:grpSpMkLst>
            <pc:docMk/>
            <pc:sldMk cId="915916659" sldId="269"/>
            <ac:grpSpMk id="19" creationId="{28BEF2E1-BB10-3BC5-B0D1-640A811B4AD9}"/>
          </ac:grpSpMkLst>
        </pc:grpChg>
        <pc:grpChg chg="mod">
          <ac:chgData name="Shivaraju Jayaram" userId="e16426695b5a63c5" providerId="LiveId" clId="{4E649C4E-C243-49D2-962D-D51266D1BD30}" dt="2024-11-13T10:30:25.445" v="8768"/>
          <ac:grpSpMkLst>
            <pc:docMk/>
            <pc:sldMk cId="915916659" sldId="269"/>
            <ac:grpSpMk id="20" creationId="{681750B1-0381-477D-CC4B-8FC044BFCBA3}"/>
          </ac:grpSpMkLst>
        </pc:grpChg>
        <pc:grpChg chg="mod">
          <ac:chgData name="Shivaraju Jayaram" userId="e16426695b5a63c5" providerId="LiveId" clId="{4E649C4E-C243-49D2-962D-D51266D1BD30}" dt="2024-11-13T10:30:25.445" v="8768"/>
          <ac:grpSpMkLst>
            <pc:docMk/>
            <pc:sldMk cId="915916659" sldId="269"/>
            <ac:grpSpMk id="21" creationId="{B7ADF1C3-CE43-B58C-213B-8381BEFA8095}"/>
          </ac:grpSpMkLst>
        </pc:grpChg>
        <pc:grpChg chg="del mod topLvl">
          <ac:chgData name="Shivaraju Jayaram" userId="e16426695b5a63c5" providerId="LiveId" clId="{4E649C4E-C243-49D2-962D-D51266D1BD30}" dt="2024-11-13T10:17:44.226" v="8659" actId="478"/>
          <ac:grpSpMkLst>
            <pc:docMk/>
            <pc:sldMk cId="915916659" sldId="269"/>
            <ac:grpSpMk id="70" creationId="{23F5DB62-1072-5CDE-FB9B-3056BAC3CFEF}"/>
          </ac:grpSpMkLst>
        </pc:grpChg>
        <pc:grpChg chg="del mod topLvl">
          <ac:chgData name="Shivaraju Jayaram" userId="e16426695b5a63c5" providerId="LiveId" clId="{4E649C4E-C243-49D2-962D-D51266D1BD30}" dt="2024-11-13T10:17:44.226" v="8659" actId="478"/>
          <ac:grpSpMkLst>
            <pc:docMk/>
            <pc:sldMk cId="915916659" sldId="269"/>
            <ac:grpSpMk id="76" creationId="{E1102B5E-5C9E-B2BB-9D93-91CC5DB2E11C}"/>
          </ac:grpSpMkLst>
        </pc:grpChg>
        <pc:grpChg chg="del mod topLvl">
          <ac:chgData name="Shivaraju Jayaram" userId="e16426695b5a63c5" providerId="LiveId" clId="{4E649C4E-C243-49D2-962D-D51266D1BD30}" dt="2024-11-13T10:17:44.226" v="8659" actId="478"/>
          <ac:grpSpMkLst>
            <pc:docMk/>
            <pc:sldMk cId="915916659" sldId="269"/>
            <ac:grpSpMk id="82" creationId="{808FA95D-6B1D-BEE8-089E-AE321B44348A}"/>
          </ac:grpSpMkLst>
        </pc:grpChg>
        <pc:grpChg chg="del mod topLvl">
          <ac:chgData name="Shivaraju Jayaram" userId="e16426695b5a63c5" providerId="LiveId" clId="{4E649C4E-C243-49D2-962D-D51266D1BD30}" dt="2024-11-13T10:17:44.226" v="8659" actId="478"/>
          <ac:grpSpMkLst>
            <pc:docMk/>
            <pc:sldMk cId="915916659" sldId="269"/>
            <ac:grpSpMk id="88" creationId="{D6209D46-9394-87AF-B630-33A310E70C03}"/>
          </ac:grpSpMkLst>
        </pc:grpChg>
        <pc:grpChg chg="del mod topLvl">
          <ac:chgData name="Shivaraju Jayaram" userId="e16426695b5a63c5" providerId="LiveId" clId="{4E649C4E-C243-49D2-962D-D51266D1BD30}" dt="2024-11-13T10:17:44.226" v="8659" actId="478"/>
          <ac:grpSpMkLst>
            <pc:docMk/>
            <pc:sldMk cId="915916659" sldId="269"/>
            <ac:grpSpMk id="94" creationId="{D3509FAD-3ECC-4BD6-0E7C-7FF8B01862BE}"/>
          </ac:grpSpMkLst>
        </pc:grpChg>
        <pc:grpChg chg="del mod topLvl">
          <ac:chgData name="Shivaraju Jayaram" userId="e16426695b5a63c5" providerId="LiveId" clId="{4E649C4E-C243-49D2-962D-D51266D1BD30}" dt="2024-11-13T10:17:44.226" v="8659" actId="478"/>
          <ac:grpSpMkLst>
            <pc:docMk/>
            <pc:sldMk cId="915916659" sldId="269"/>
            <ac:grpSpMk id="100" creationId="{6966705A-F49C-56BD-D839-9C1008187144}"/>
          </ac:grpSpMkLst>
        </pc:grpChg>
        <pc:grpChg chg="del mod topLvl">
          <ac:chgData name="Shivaraju Jayaram" userId="e16426695b5a63c5" providerId="LiveId" clId="{4E649C4E-C243-49D2-962D-D51266D1BD30}" dt="2024-11-13T10:17:44.226" v="8659" actId="478"/>
          <ac:grpSpMkLst>
            <pc:docMk/>
            <pc:sldMk cId="915916659" sldId="269"/>
            <ac:grpSpMk id="105" creationId="{9AD2CAC6-5985-3525-2689-6FE24AB21C7A}"/>
          </ac:grpSpMkLst>
        </pc:grpChg>
        <pc:grpChg chg="del mod topLvl">
          <ac:chgData name="Shivaraju Jayaram" userId="e16426695b5a63c5" providerId="LiveId" clId="{4E649C4E-C243-49D2-962D-D51266D1BD30}" dt="2024-11-13T10:17:44.226" v="8659" actId="478"/>
          <ac:grpSpMkLst>
            <pc:docMk/>
            <pc:sldMk cId="915916659" sldId="269"/>
            <ac:grpSpMk id="110" creationId="{533815CB-5766-13FF-AE3F-3A01E44EC3AE}"/>
          </ac:grpSpMkLst>
        </pc:grpChg>
        <pc:grpChg chg="del mod topLvl">
          <ac:chgData name="Shivaraju Jayaram" userId="e16426695b5a63c5" providerId="LiveId" clId="{4E649C4E-C243-49D2-962D-D51266D1BD30}" dt="2024-11-13T10:17:44.226" v="8659" actId="478"/>
          <ac:grpSpMkLst>
            <pc:docMk/>
            <pc:sldMk cId="915916659" sldId="269"/>
            <ac:grpSpMk id="116" creationId="{6E090568-B6DB-277A-B064-5203D9A19FCF}"/>
          </ac:grpSpMkLst>
        </pc:grpChg>
        <pc:grpChg chg="del mod topLvl">
          <ac:chgData name="Shivaraju Jayaram" userId="e16426695b5a63c5" providerId="LiveId" clId="{4E649C4E-C243-49D2-962D-D51266D1BD30}" dt="2024-11-13T10:17:44.226" v="8659" actId="478"/>
          <ac:grpSpMkLst>
            <pc:docMk/>
            <pc:sldMk cId="915916659" sldId="269"/>
            <ac:grpSpMk id="122" creationId="{0021C2F4-F847-3003-3082-C7DC25106082}"/>
          </ac:grpSpMkLst>
        </pc:grpChg>
        <pc:grpChg chg="del mod">
          <ac:chgData name="Shivaraju Jayaram" userId="e16426695b5a63c5" providerId="LiveId" clId="{4E649C4E-C243-49D2-962D-D51266D1BD30}" dt="2024-11-12T12:53:35.921" v="940" actId="165"/>
          <ac:grpSpMkLst>
            <pc:docMk/>
            <pc:sldMk cId="915916659" sldId="269"/>
            <ac:grpSpMk id="128" creationId="{DF333A20-4F60-B7F1-B415-67268042A8AB}"/>
          </ac:grpSpMkLst>
        </pc:grpChg>
        <pc:grpChg chg="add del mod">
          <ac:chgData name="Shivaraju Jayaram" userId="e16426695b5a63c5" providerId="LiveId" clId="{4E649C4E-C243-49D2-962D-D51266D1BD30}" dt="2024-11-13T11:34:00.762" v="9232" actId="165"/>
          <ac:grpSpMkLst>
            <pc:docMk/>
            <pc:sldMk cId="915916659" sldId="269"/>
            <ac:grpSpMk id="134" creationId="{666DA2FA-4E0F-6733-317A-E0D5C6BF6918}"/>
          </ac:grpSpMkLst>
        </pc:grpChg>
        <pc:grpChg chg="mod topLvl">
          <ac:chgData name="Shivaraju Jayaram" userId="e16426695b5a63c5" providerId="LiveId" clId="{4E649C4E-C243-49D2-962D-D51266D1BD30}" dt="2024-11-13T11:34:00.762" v="9232" actId="165"/>
          <ac:grpSpMkLst>
            <pc:docMk/>
            <pc:sldMk cId="915916659" sldId="269"/>
            <ac:grpSpMk id="136" creationId="{720942DE-0A4C-2D85-9EBD-A72E9D24939C}"/>
          </ac:grpSpMkLst>
        </pc:grpChg>
        <pc:grpChg chg="mod topLvl">
          <ac:chgData name="Shivaraju Jayaram" userId="e16426695b5a63c5" providerId="LiveId" clId="{4E649C4E-C243-49D2-962D-D51266D1BD30}" dt="2024-11-13T11:34:00.762" v="9232" actId="165"/>
          <ac:grpSpMkLst>
            <pc:docMk/>
            <pc:sldMk cId="915916659" sldId="269"/>
            <ac:grpSpMk id="137" creationId="{FA028CAF-C3B4-CAC2-68BA-CED6E181CC2C}"/>
          </ac:grpSpMkLst>
        </pc:grpChg>
        <pc:grpChg chg="mod topLvl">
          <ac:chgData name="Shivaraju Jayaram" userId="e16426695b5a63c5" providerId="LiveId" clId="{4E649C4E-C243-49D2-962D-D51266D1BD30}" dt="2024-11-13T11:34:00.762" v="9232" actId="165"/>
          <ac:grpSpMkLst>
            <pc:docMk/>
            <pc:sldMk cId="915916659" sldId="269"/>
            <ac:grpSpMk id="138" creationId="{9041B032-9639-AADF-4037-7A9F7D66E53B}"/>
          </ac:grpSpMkLst>
        </pc:grpChg>
        <pc:grpChg chg="mod topLvl">
          <ac:chgData name="Shivaraju Jayaram" userId="e16426695b5a63c5" providerId="LiveId" clId="{4E649C4E-C243-49D2-962D-D51266D1BD30}" dt="2024-11-13T11:34:00.762" v="9232" actId="165"/>
          <ac:grpSpMkLst>
            <pc:docMk/>
            <pc:sldMk cId="915916659" sldId="269"/>
            <ac:grpSpMk id="139" creationId="{45652CEA-108E-0BB0-9B45-2D410E5FD0D5}"/>
          </ac:grpSpMkLst>
        </pc:grpChg>
        <pc:grpChg chg="mod topLvl">
          <ac:chgData name="Shivaraju Jayaram" userId="e16426695b5a63c5" providerId="LiveId" clId="{4E649C4E-C243-49D2-962D-D51266D1BD30}" dt="2024-11-13T11:34:00.762" v="9232" actId="165"/>
          <ac:grpSpMkLst>
            <pc:docMk/>
            <pc:sldMk cId="915916659" sldId="269"/>
            <ac:grpSpMk id="140" creationId="{F08BF339-7986-DF34-6B31-001750427041}"/>
          </ac:grpSpMkLst>
        </pc:grpChg>
        <pc:grpChg chg="mod topLvl">
          <ac:chgData name="Shivaraju Jayaram" userId="e16426695b5a63c5" providerId="LiveId" clId="{4E649C4E-C243-49D2-962D-D51266D1BD30}" dt="2024-11-13T11:34:00.762" v="9232" actId="165"/>
          <ac:grpSpMkLst>
            <pc:docMk/>
            <pc:sldMk cId="915916659" sldId="269"/>
            <ac:grpSpMk id="141" creationId="{38B2AC2C-48E6-0817-00DB-824BD595D0BB}"/>
          </ac:grpSpMkLst>
        </pc:grpChg>
        <pc:grpChg chg="mod topLvl">
          <ac:chgData name="Shivaraju Jayaram" userId="e16426695b5a63c5" providerId="LiveId" clId="{4E649C4E-C243-49D2-962D-D51266D1BD30}" dt="2024-11-13T11:34:00.762" v="9232" actId="165"/>
          <ac:grpSpMkLst>
            <pc:docMk/>
            <pc:sldMk cId="915916659" sldId="269"/>
            <ac:grpSpMk id="142" creationId="{2B9D76B2-4110-DAD9-15BB-544367F537A5}"/>
          </ac:grpSpMkLst>
        </pc:grpChg>
        <pc:grpChg chg="mod topLvl">
          <ac:chgData name="Shivaraju Jayaram" userId="e16426695b5a63c5" providerId="LiveId" clId="{4E649C4E-C243-49D2-962D-D51266D1BD30}" dt="2024-11-13T11:34:00.762" v="9232" actId="165"/>
          <ac:grpSpMkLst>
            <pc:docMk/>
            <pc:sldMk cId="915916659" sldId="269"/>
            <ac:grpSpMk id="143" creationId="{956FC9D2-FB64-B7AB-A49D-F5B82B5A0FCE}"/>
          </ac:grpSpMkLst>
        </pc:grpChg>
        <pc:grpChg chg="mod topLvl">
          <ac:chgData name="Shivaraju Jayaram" userId="e16426695b5a63c5" providerId="LiveId" clId="{4E649C4E-C243-49D2-962D-D51266D1BD30}" dt="2024-11-13T11:34:00.762" v="9232" actId="165"/>
          <ac:grpSpMkLst>
            <pc:docMk/>
            <pc:sldMk cId="915916659" sldId="269"/>
            <ac:grpSpMk id="144" creationId="{290D5104-EF57-8247-CAA6-27B358CADC8B}"/>
          </ac:grpSpMkLst>
        </pc:grpChg>
        <pc:grpChg chg="mod topLvl">
          <ac:chgData name="Shivaraju Jayaram" userId="e16426695b5a63c5" providerId="LiveId" clId="{4E649C4E-C243-49D2-962D-D51266D1BD30}" dt="2024-11-13T11:34:29.603" v="9262" actId="14861"/>
          <ac:grpSpMkLst>
            <pc:docMk/>
            <pc:sldMk cId="915916659" sldId="269"/>
            <ac:grpSpMk id="145" creationId="{6613F67A-28AC-8D99-BF1B-812E700AFF4E}"/>
          </ac:grpSpMkLst>
        </pc:grpChg>
        <pc:picChg chg="add del mod">
          <ac:chgData name="Shivaraju Jayaram" userId="e16426695b5a63c5" providerId="LiveId" clId="{4E649C4E-C243-49D2-962D-D51266D1BD30}" dt="2024-11-13T10:17:44.226" v="8659" actId="478"/>
          <ac:picMkLst>
            <pc:docMk/>
            <pc:sldMk cId="915916659" sldId="269"/>
            <ac:picMk id="2" creationId="{6F80BC8D-DC82-9405-A03F-A951162F822F}"/>
          </ac:picMkLst>
        </pc:picChg>
        <pc:picChg chg="add mod">
          <ac:chgData name="Shivaraju Jayaram" userId="e16426695b5a63c5" providerId="LiveId" clId="{4E649C4E-C243-49D2-962D-D51266D1BD30}" dt="2024-11-12T15:16:01.550" v="1768" actId="1076"/>
          <ac:picMkLst>
            <pc:docMk/>
            <pc:sldMk cId="915916659" sldId="269"/>
            <ac:picMk id="8" creationId="{506C839C-A4BA-A11F-1A02-39C9242F92FA}"/>
          </ac:picMkLst>
        </pc:picChg>
        <pc:picChg chg="add mod">
          <ac:chgData name="Shivaraju Jayaram" userId="e16426695b5a63c5" providerId="LiveId" clId="{4E649C4E-C243-49D2-962D-D51266D1BD30}" dt="2024-11-12T15:10:31.972" v="1689" actId="14100"/>
          <ac:picMkLst>
            <pc:docMk/>
            <pc:sldMk cId="915916659" sldId="269"/>
            <ac:picMk id="10" creationId="{5EBA2519-BB09-9236-AA40-0534B9E399C6}"/>
          </ac:picMkLst>
        </pc:picChg>
        <pc:picChg chg="mod">
          <ac:chgData name="Shivaraju Jayaram" userId="e16426695b5a63c5" providerId="LiveId" clId="{4E649C4E-C243-49D2-962D-D51266D1BD30}" dt="2024-11-13T10:30:25.445" v="8768"/>
          <ac:picMkLst>
            <pc:docMk/>
            <pc:sldMk cId="915916659" sldId="269"/>
            <ac:picMk id="22" creationId="{2877E02F-7183-3B6C-6469-583B47D0E7CB}"/>
          </ac:picMkLst>
        </pc:picChg>
        <pc:picChg chg="add mod">
          <ac:chgData name="Shivaraju Jayaram" userId="e16426695b5a63c5" providerId="LiveId" clId="{4E649C4E-C243-49D2-962D-D51266D1BD30}" dt="2024-11-13T10:34:16.801" v="8809"/>
          <ac:picMkLst>
            <pc:docMk/>
            <pc:sldMk cId="915916659" sldId="269"/>
            <ac:picMk id="196" creationId="{21018B22-50B4-F92F-4D98-B188150F44C5}"/>
          </ac:picMkLst>
        </pc:picChg>
      </pc:sldChg>
      <pc:sldChg chg="add del ord">
        <pc:chgData name="Shivaraju Jayaram" userId="e16426695b5a63c5" providerId="LiveId" clId="{4E649C4E-C243-49D2-962D-D51266D1BD30}" dt="2024-11-12T16:28:03.902" v="7625" actId="47"/>
        <pc:sldMkLst>
          <pc:docMk/>
          <pc:sldMk cId="1156620876" sldId="270"/>
        </pc:sldMkLst>
      </pc:sldChg>
      <pc:sldChg chg="delSp new del mod">
        <pc:chgData name="Shivaraju Jayaram" userId="e16426695b5a63c5" providerId="LiveId" clId="{4E649C4E-C243-49D2-962D-D51266D1BD30}" dt="2024-11-12T16:32:11.776" v="7669" actId="47"/>
        <pc:sldMkLst>
          <pc:docMk/>
          <pc:sldMk cId="2271657184" sldId="270"/>
        </pc:sldMkLst>
        <pc:spChg chg="del">
          <ac:chgData name="Shivaraju Jayaram" userId="e16426695b5a63c5" providerId="LiveId" clId="{4E649C4E-C243-49D2-962D-D51266D1BD30}" dt="2024-11-12T16:32:02.620" v="7665" actId="478"/>
          <ac:spMkLst>
            <pc:docMk/>
            <pc:sldMk cId="2271657184" sldId="270"/>
            <ac:spMk id="2" creationId="{7BE4ECF4-3911-6F88-F6D5-CC0F977B516D}"/>
          </ac:spMkLst>
        </pc:spChg>
        <pc:spChg chg="del">
          <ac:chgData name="Shivaraju Jayaram" userId="e16426695b5a63c5" providerId="LiveId" clId="{4E649C4E-C243-49D2-962D-D51266D1BD30}" dt="2024-11-12T16:32:02.620" v="7665" actId="478"/>
          <ac:spMkLst>
            <pc:docMk/>
            <pc:sldMk cId="2271657184" sldId="270"/>
            <ac:spMk id="3" creationId="{2932E331-517F-1C34-30F8-7AFAC85F9F89}"/>
          </ac:spMkLst>
        </pc:spChg>
        <pc:spChg chg="del">
          <ac:chgData name="Shivaraju Jayaram" userId="e16426695b5a63c5" providerId="LiveId" clId="{4E649C4E-C243-49D2-962D-D51266D1BD30}" dt="2024-11-12T16:32:02.620" v="7665" actId="478"/>
          <ac:spMkLst>
            <pc:docMk/>
            <pc:sldMk cId="2271657184" sldId="270"/>
            <ac:spMk id="4" creationId="{DD12E792-E94E-39C1-1FFC-A1FCC3C3CAFD}"/>
          </ac:spMkLst>
        </pc:spChg>
      </pc:sldChg>
      <pc:sldChg chg="addSp delSp modSp add mod ord modTransition">
        <pc:chgData name="Shivaraju Jayaram" userId="e16426695b5a63c5" providerId="LiveId" clId="{4E649C4E-C243-49D2-962D-D51266D1BD30}" dt="2024-11-13T12:07:31.529" v="9523" actId="1035"/>
        <pc:sldMkLst>
          <pc:docMk/>
          <pc:sldMk cId="3137607166" sldId="271"/>
        </pc:sldMkLst>
        <pc:spChg chg="add mod">
          <ac:chgData name="Shivaraju Jayaram" userId="e16426695b5a63c5" providerId="LiveId" clId="{4E649C4E-C243-49D2-962D-D51266D1BD30}" dt="2024-11-13T12:07:31.529" v="9523" actId="1035"/>
          <ac:spMkLst>
            <pc:docMk/>
            <pc:sldMk cId="3137607166" sldId="271"/>
            <ac:spMk id="2" creationId="{1DCA9CB2-56A3-4A27-1B96-52F0D7BB657B}"/>
          </ac:spMkLst>
        </pc:spChg>
        <pc:spChg chg="add">
          <ac:chgData name="Shivaraju Jayaram" userId="e16426695b5a63c5" providerId="LiveId" clId="{4E649C4E-C243-49D2-962D-D51266D1BD30}" dt="2024-11-12T16:32:41.849" v="7671"/>
          <ac:spMkLst>
            <pc:docMk/>
            <pc:sldMk cId="3137607166" sldId="271"/>
            <ac:spMk id="3" creationId="{0465B199-4F8A-9A57-29F2-03D040084D6F}"/>
          </ac:spMkLst>
        </pc:spChg>
        <pc:spChg chg="add mod">
          <ac:chgData name="Shivaraju Jayaram" userId="e16426695b5a63c5" providerId="LiveId" clId="{4E649C4E-C243-49D2-962D-D51266D1BD30}" dt="2024-11-13T12:07:31.529" v="9523" actId="1035"/>
          <ac:spMkLst>
            <pc:docMk/>
            <pc:sldMk cId="3137607166" sldId="271"/>
            <ac:spMk id="3" creationId="{5BE3F1B4-C0C7-A025-7275-A2695631167E}"/>
          </ac:spMkLst>
        </pc:spChg>
        <pc:spChg chg="del">
          <ac:chgData name="Shivaraju Jayaram" userId="e16426695b5a63c5" providerId="LiveId" clId="{4E649C4E-C243-49D2-962D-D51266D1BD30}" dt="2024-11-12T16:32:18.316" v="7670" actId="478"/>
          <ac:spMkLst>
            <pc:docMk/>
            <pc:sldMk cId="3137607166" sldId="271"/>
            <ac:spMk id="5" creationId="{B72634E2-5889-243B-8B3E-0164114980D4}"/>
          </ac:spMkLst>
        </pc:spChg>
        <pc:spChg chg="add mod">
          <ac:chgData name="Shivaraju Jayaram" userId="e16426695b5a63c5" providerId="LiveId" clId="{4E649C4E-C243-49D2-962D-D51266D1BD30}" dt="2024-11-13T11:48:04.653" v="9370" actId="14100"/>
          <ac:spMkLst>
            <pc:docMk/>
            <pc:sldMk cId="3137607166" sldId="271"/>
            <ac:spMk id="6" creationId="{9E439C66-D9BF-9C09-8AE1-826A70D7166C}"/>
          </ac:spMkLst>
        </pc:spChg>
        <pc:spChg chg="add mod">
          <ac:chgData name="Shivaraju Jayaram" userId="e16426695b5a63c5" providerId="LiveId" clId="{4E649C4E-C243-49D2-962D-D51266D1BD30}" dt="2024-11-13T12:07:19.493" v="9498" actId="255"/>
          <ac:spMkLst>
            <pc:docMk/>
            <pc:sldMk cId="3137607166" sldId="271"/>
            <ac:spMk id="7" creationId="{B7B6774D-5F39-4E97-114A-4CE01B99C0D0}"/>
          </ac:spMkLst>
        </pc:spChg>
        <pc:spChg chg="mod">
          <ac:chgData name="Shivaraju Jayaram" userId="e16426695b5a63c5" providerId="LiveId" clId="{4E649C4E-C243-49D2-962D-D51266D1BD30}" dt="2024-11-13T11:48:07.171" v="9371" actId="14100"/>
          <ac:spMkLst>
            <pc:docMk/>
            <pc:sldMk cId="3137607166" sldId="271"/>
            <ac:spMk id="150" creationId="{AE908B5B-36D0-F36F-9D75-9FA1EA97DE1E}"/>
          </ac:spMkLst>
        </pc:spChg>
        <pc:spChg chg="mod">
          <ac:chgData name="Shivaraju Jayaram" userId="e16426695b5a63c5" providerId="LiveId" clId="{4E649C4E-C243-49D2-962D-D51266D1BD30}" dt="2024-11-13T12:07:23.484" v="9499" actId="255"/>
          <ac:spMkLst>
            <pc:docMk/>
            <pc:sldMk cId="3137607166" sldId="271"/>
            <ac:spMk id="159" creationId="{1DCA72EF-46A9-624C-EDA8-50448E0230DF}"/>
          </ac:spMkLst>
        </pc:spChg>
        <pc:grpChg chg="del">
          <ac:chgData name="Shivaraju Jayaram" userId="e16426695b5a63c5" providerId="LiveId" clId="{4E649C4E-C243-49D2-962D-D51266D1BD30}" dt="2024-11-12T16:32:18.316" v="7670" actId="478"/>
          <ac:grpSpMkLst>
            <pc:docMk/>
            <pc:sldMk cId="3137607166" sldId="271"/>
            <ac:grpSpMk id="2" creationId="{75FA3033-995D-DB82-4B58-4CBFF6F75DDE}"/>
          </ac:grpSpMkLst>
        </pc:grpChg>
        <pc:picChg chg="del">
          <ac:chgData name="Shivaraju Jayaram" userId="e16426695b5a63c5" providerId="LiveId" clId="{4E649C4E-C243-49D2-962D-D51266D1BD30}" dt="2024-11-12T16:32:18.316" v="7670" actId="478"/>
          <ac:picMkLst>
            <pc:docMk/>
            <pc:sldMk cId="3137607166" sldId="271"/>
            <ac:picMk id="4" creationId="{16E04D8A-C474-8084-5EB4-53D00BCF1E0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D0B1B-5199-4A7D-B58C-666B10B0B9AE}"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C4D91-5B64-409D-9DB9-9B728212BB26}" type="slidenum">
              <a:rPr lang="en-US" smtClean="0"/>
              <a:t>‹#›</a:t>
            </a:fld>
            <a:endParaRPr lang="en-US"/>
          </a:p>
        </p:txBody>
      </p:sp>
    </p:spTree>
    <p:extLst>
      <p:ext uri="{BB962C8B-B14F-4D97-AF65-F5344CB8AC3E}">
        <p14:creationId xmlns:p14="http://schemas.microsoft.com/office/powerpoint/2010/main" val="159526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C4D91-5B64-409D-9DB9-9B728212BB26}" type="slidenum">
              <a:rPr lang="en-US" smtClean="0"/>
              <a:t>3</a:t>
            </a:fld>
            <a:endParaRPr lang="en-US"/>
          </a:p>
        </p:txBody>
      </p:sp>
    </p:spTree>
    <p:extLst>
      <p:ext uri="{BB962C8B-B14F-4D97-AF65-F5344CB8AC3E}">
        <p14:creationId xmlns:p14="http://schemas.microsoft.com/office/powerpoint/2010/main" val="175669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DF69A-C392-5C7B-88FA-DDCF878C67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77AC3-D438-E28C-0571-CED5DEFF9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32109B-98CB-98CD-18E1-D637A85E99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986E0C-315E-3A41-372B-52A827AFA352}"/>
              </a:ext>
            </a:extLst>
          </p:cNvPr>
          <p:cNvSpPr>
            <a:spLocks noGrp="1"/>
          </p:cNvSpPr>
          <p:nvPr>
            <p:ph type="sldNum" sz="quarter" idx="5"/>
          </p:nvPr>
        </p:nvSpPr>
        <p:spPr/>
        <p:txBody>
          <a:bodyPr/>
          <a:lstStyle/>
          <a:p>
            <a:fld id="{124C4D91-5B64-409D-9DB9-9B728212BB26}" type="slidenum">
              <a:rPr lang="en-US" smtClean="0"/>
              <a:t>12</a:t>
            </a:fld>
            <a:endParaRPr lang="en-US"/>
          </a:p>
        </p:txBody>
      </p:sp>
    </p:spTree>
    <p:extLst>
      <p:ext uri="{BB962C8B-B14F-4D97-AF65-F5344CB8AC3E}">
        <p14:creationId xmlns:p14="http://schemas.microsoft.com/office/powerpoint/2010/main" val="10503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21B85-8942-8102-75D3-2C2463CCE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395C1-569F-103E-7B08-844A6C883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AF7A7-230D-0961-9FFB-BCCD3269AA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30A87C-2B9F-245C-DD30-E61DF6829596}"/>
              </a:ext>
            </a:extLst>
          </p:cNvPr>
          <p:cNvSpPr>
            <a:spLocks noGrp="1"/>
          </p:cNvSpPr>
          <p:nvPr>
            <p:ph type="sldNum" sz="quarter" idx="5"/>
          </p:nvPr>
        </p:nvSpPr>
        <p:spPr/>
        <p:txBody>
          <a:bodyPr/>
          <a:lstStyle/>
          <a:p>
            <a:fld id="{124C4D91-5B64-409D-9DB9-9B728212BB26}" type="slidenum">
              <a:rPr lang="en-US" smtClean="0"/>
              <a:t>13</a:t>
            </a:fld>
            <a:endParaRPr lang="en-US"/>
          </a:p>
        </p:txBody>
      </p:sp>
    </p:spTree>
    <p:extLst>
      <p:ext uri="{BB962C8B-B14F-4D97-AF65-F5344CB8AC3E}">
        <p14:creationId xmlns:p14="http://schemas.microsoft.com/office/powerpoint/2010/main" val="4058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C4D91-5B64-409D-9DB9-9B728212BB26}" type="slidenum">
              <a:rPr lang="en-US" smtClean="0"/>
              <a:t>4</a:t>
            </a:fld>
            <a:endParaRPr lang="en-US"/>
          </a:p>
        </p:txBody>
      </p:sp>
    </p:spTree>
    <p:extLst>
      <p:ext uri="{BB962C8B-B14F-4D97-AF65-F5344CB8AC3E}">
        <p14:creationId xmlns:p14="http://schemas.microsoft.com/office/powerpoint/2010/main" val="39710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AC3B-12CF-6338-A9C2-90BA79C78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E5124-8142-1F3D-FB28-7607009BB8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D358-81C5-80C0-23CE-8F7CAAF092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2649E5-0233-FDAE-ED5D-AC674D92F39C}"/>
              </a:ext>
            </a:extLst>
          </p:cNvPr>
          <p:cNvSpPr>
            <a:spLocks noGrp="1"/>
          </p:cNvSpPr>
          <p:nvPr>
            <p:ph type="sldNum" sz="quarter" idx="5"/>
          </p:nvPr>
        </p:nvSpPr>
        <p:spPr/>
        <p:txBody>
          <a:bodyPr/>
          <a:lstStyle/>
          <a:p>
            <a:fld id="{124C4D91-5B64-409D-9DB9-9B728212BB26}" type="slidenum">
              <a:rPr lang="en-US" smtClean="0"/>
              <a:t>5</a:t>
            </a:fld>
            <a:endParaRPr lang="en-US"/>
          </a:p>
        </p:txBody>
      </p:sp>
    </p:spTree>
    <p:extLst>
      <p:ext uri="{BB962C8B-B14F-4D97-AF65-F5344CB8AC3E}">
        <p14:creationId xmlns:p14="http://schemas.microsoft.com/office/powerpoint/2010/main" val="3220721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5FFB6-4F0B-A13A-FD52-1B1F14FB0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78195-DA7C-319C-4DE7-217444A6B7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4748D-D919-1038-318C-402A7D0B7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D024D6-E2C5-5116-1081-8F6215122FF7}"/>
              </a:ext>
            </a:extLst>
          </p:cNvPr>
          <p:cNvSpPr>
            <a:spLocks noGrp="1"/>
          </p:cNvSpPr>
          <p:nvPr>
            <p:ph type="sldNum" sz="quarter" idx="5"/>
          </p:nvPr>
        </p:nvSpPr>
        <p:spPr/>
        <p:txBody>
          <a:bodyPr/>
          <a:lstStyle/>
          <a:p>
            <a:fld id="{124C4D91-5B64-409D-9DB9-9B728212BB26}" type="slidenum">
              <a:rPr lang="en-US" smtClean="0"/>
              <a:t>6</a:t>
            </a:fld>
            <a:endParaRPr lang="en-US"/>
          </a:p>
        </p:txBody>
      </p:sp>
    </p:spTree>
    <p:extLst>
      <p:ext uri="{BB962C8B-B14F-4D97-AF65-F5344CB8AC3E}">
        <p14:creationId xmlns:p14="http://schemas.microsoft.com/office/powerpoint/2010/main" val="338530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9EE5D-0088-C063-A8F9-68B481F63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7D068-DDCF-5E37-17D0-F89A8EF738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1249E7-847C-1752-6D2C-E8198B6EC5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E800E6-F593-2BBB-2961-E695CE0327E7}"/>
              </a:ext>
            </a:extLst>
          </p:cNvPr>
          <p:cNvSpPr>
            <a:spLocks noGrp="1"/>
          </p:cNvSpPr>
          <p:nvPr>
            <p:ph type="sldNum" sz="quarter" idx="5"/>
          </p:nvPr>
        </p:nvSpPr>
        <p:spPr/>
        <p:txBody>
          <a:bodyPr/>
          <a:lstStyle/>
          <a:p>
            <a:fld id="{124C4D91-5B64-409D-9DB9-9B728212BB26}" type="slidenum">
              <a:rPr lang="en-US" smtClean="0"/>
              <a:t>7</a:t>
            </a:fld>
            <a:endParaRPr lang="en-US"/>
          </a:p>
        </p:txBody>
      </p:sp>
    </p:spTree>
    <p:extLst>
      <p:ext uri="{BB962C8B-B14F-4D97-AF65-F5344CB8AC3E}">
        <p14:creationId xmlns:p14="http://schemas.microsoft.com/office/powerpoint/2010/main" val="80195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D3B8B-EAE3-456D-DB7B-687DD4999A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A403A-F4B2-C77B-CE45-A57FEE738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39E73F-AC3D-49DE-C8AE-8249F5896B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5CF273-95F5-2999-C0A8-8D7D52AF72F3}"/>
              </a:ext>
            </a:extLst>
          </p:cNvPr>
          <p:cNvSpPr>
            <a:spLocks noGrp="1"/>
          </p:cNvSpPr>
          <p:nvPr>
            <p:ph type="sldNum" sz="quarter" idx="5"/>
          </p:nvPr>
        </p:nvSpPr>
        <p:spPr/>
        <p:txBody>
          <a:bodyPr/>
          <a:lstStyle/>
          <a:p>
            <a:fld id="{124C4D91-5B64-409D-9DB9-9B728212BB26}" type="slidenum">
              <a:rPr lang="en-US" smtClean="0"/>
              <a:t>8</a:t>
            </a:fld>
            <a:endParaRPr lang="en-US"/>
          </a:p>
        </p:txBody>
      </p:sp>
    </p:spTree>
    <p:extLst>
      <p:ext uri="{BB962C8B-B14F-4D97-AF65-F5344CB8AC3E}">
        <p14:creationId xmlns:p14="http://schemas.microsoft.com/office/powerpoint/2010/main" val="395810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1E72E-A057-463B-C239-EDE59DA430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8F118-F1B4-A4FC-7114-6E4378BBC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904E58-6092-19F0-8985-8842F931C6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4AF4B-CD6B-5B3F-6020-5DB3F6EE2948}"/>
              </a:ext>
            </a:extLst>
          </p:cNvPr>
          <p:cNvSpPr>
            <a:spLocks noGrp="1"/>
          </p:cNvSpPr>
          <p:nvPr>
            <p:ph type="sldNum" sz="quarter" idx="5"/>
          </p:nvPr>
        </p:nvSpPr>
        <p:spPr/>
        <p:txBody>
          <a:bodyPr/>
          <a:lstStyle/>
          <a:p>
            <a:fld id="{124C4D91-5B64-409D-9DB9-9B728212BB26}" type="slidenum">
              <a:rPr lang="en-US" smtClean="0"/>
              <a:t>9</a:t>
            </a:fld>
            <a:endParaRPr lang="en-US"/>
          </a:p>
        </p:txBody>
      </p:sp>
    </p:spTree>
    <p:extLst>
      <p:ext uri="{BB962C8B-B14F-4D97-AF65-F5344CB8AC3E}">
        <p14:creationId xmlns:p14="http://schemas.microsoft.com/office/powerpoint/2010/main" val="369398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61C83-92B8-87E3-1B14-07647BEAC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19658-13C3-AF5C-AF37-5B1F2687D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412A6-781A-CC66-9BC5-EBE4E1F9D8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2A97FA-B888-7CC8-5D6A-865C2CBDF376}"/>
              </a:ext>
            </a:extLst>
          </p:cNvPr>
          <p:cNvSpPr>
            <a:spLocks noGrp="1"/>
          </p:cNvSpPr>
          <p:nvPr>
            <p:ph type="sldNum" sz="quarter" idx="5"/>
          </p:nvPr>
        </p:nvSpPr>
        <p:spPr/>
        <p:txBody>
          <a:bodyPr/>
          <a:lstStyle/>
          <a:p>
            <a:fld id="{124C4D91-5B64-409D-9DB9-9B728212BB26}" type="slidenum">
              <a:rPr lang="en-US" smtClean="0"/>
              <a:t>10</a:t>
            </a:fld>
            <a:endParaRPr lang="en-US"/>
          </a:p>
        </p:txBody>
      </p:sp>
    </p:spTree>
    <p:extLst>
      <p:ext uri="{BB962C8B-B14F-4D97-AF65-F5344CB8AC3E}">
        <p14:creationId xmlns:p14="http://schemas.microsoft.com/office/powerpoint/2010/main" val="28331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70ED8-C914-63FD-EFDA-D7929FD6F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3CD87D-7530-DDE3-49B7-6167DF23B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3B1019-007B-C9F0-AB72-FB6D2FA1BB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311D7-A8EF-A15D-4392-AB9139495185}"/>
              </a:ext>
            </a:extLst>
          </p:cNvPr>
          <p:cNvSpPr>
            <a:spLocks noGrp="1"/>
          </p:cNvSpPr>
          <p:nvPr>
            <p:ph type="sldNum" sz="quarter" idx="5"/>
          </p:nvPr>
        </p:nvSpPr>
        <p:spPr/>
        <p:txBody>
          <a:bodyPr/>
          <a:lstStyle/>
          <a:p>
            <a:fld id="{124C4D91-5B64-409D-9DB9-9B728212BB26}" type="slidenum">
              <a:rPr lang="en-US" smtClean="0"/>
              <a:t>11</a:t>
            </a:fld>
            <a:endParaRPr lang="en-US"/>
          </a:p>
        </p:txBody>
      </p:sp>
    </p:spTree>
    <p:extLst>
      <p:ext uri="{BB962C8B-B14F-4D97-AF65-F5344CB8AC3E}">
        <p14:creationId xmlns:p14="http://schemas.microsoft.com/office/powerpoint/2010/main" val="62106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05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A06F030-03A5-427B-A707-E6B62843087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330339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217209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2373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351388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337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2219593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8039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387861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421782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6F030-03A5-427B-A707-E6B62843087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66254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06F030-03A5-427B-A707-E6B62843087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214311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06F030-03A5-427B-A707-E6B628430874}"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265731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6F030-03A5-427B-A707-E6B62843087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95440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6F030-03A5-427B-A707-E6B628430874}"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33413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06F030-03A5-427B-A707-E6B62843087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26573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06F030-03A5-427B-A707-E6B62843087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11394-4375-4BB7-A431-90B3A1EF579F}" type="slidenum">
              <a:rPr lang="en-US" smtClean="0"/>
              <a:t>‹#›</a:t>
            </a:fld>
            <a:endParaRPr lang="en-US"/>
          </a:p>
        </p:txBody>
      </p:sp>
    </p:spTree>
    <p:extLst>
      <p:ext uri="{BB962C8B-B14F-4D97-AF65-F5344CB8AC3E}">
        <p14:creationId xmlns:p14="http://schemas.microsoft.com/office/powerpoint/2010/main" val="81855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A06F030-03A5-427B-A707-E6B628430874}" type="datetimeFigureOut">
              <a:rPr lang="en-US" smtClean="0"/>
              <a:t>11/13/2024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B11394-4375-4BB7-A431-90B3A1EF579F}" type="slidenum">
              <a:rPr lang="en-US" smtClean="0"/>
              <a:t>‹#›</a:t>
            </a:fld>
            <a:endParaRPr lang="en-US"/>
          </a:p>
        </p:txBody>
      </p:sp>
    </p:spTree>
    <p:extLst>
      <p:ext uri="{BB962C8B-B14F-4D97-AF65-F5344CB8AC3E}">
        <p14:creationId xmlns:p14="http://schemas.microsoft.com/office/powerpoint/2010/main" val="301481181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15.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8.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16.png"/><Relationship Id="rId9" Type="http://schemas.openxmlformats.org/officeDocument/2006/relationships/slide" Target="slide8.xml"/><Relationship Id="rId14" Type="http://schemas.openxmlformats.org/officeDocument/2006/relationships/slide" Target="slide13.xml"/></Relationships>
</file>

<file path=ppt/slides/_rels/slide1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17.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9.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18.png"/><Relationship Id="rId9" Type="http://schemas.openxmlformats.org/officeDocument/2006/relationships/slide" Target="slide8.xml"/><Relationship Id="rId14"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19.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10.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20.png"/><Relationship Id="rId9" Type="http://schemas.openxmlformats.org/officeDocument/2006/relationships/slide" Target="slide8.xml"/><Relationship Id="rId14"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21.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11.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22.png"/><Relationship Id="rId9" Type="http://schemas.openxmlformats.org/officeDocument/2006/relationships/slide" Target="slide8.xml"/><Relationship Id="rId1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3.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3.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2.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4.png"/><Relationship Id="rId9" Type="http://schemas.openxmlformats.org/officeDocument/2006/relationships/slide" Target="slide8.xml"/><Relationship Id="rId14"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5.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3.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6.png"/><Relationship Id="rId9" Type="http://schemas.openxmlformats.org/officeDocument/2006/relationships/slide" Target="slide8.xml"/><Relationship Id="rId14" Type="http://schemas.openxmlformats.org/officeDocument/2006/relationships/slide" Target="slide13.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7.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4.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8.png"/><Relationship Id="rId9" Type="http://schemas.openxmlformats.org/officeDocument/2006/relationships/slide" Target="slide8.xml"/><Relationship Id="rId14" Type="http://schemas.openxmlformats.org/officeDocument/2006/relationships/slide" Target="slide13.xml"/></Relationships>
</file>

<file path=ppt/slides/_rels/slide7.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9.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5.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10.png"/><Relationship Id="rId9" Type="http://schemas.openxmlformats.org/officeDocument/2006/relationships/slide" Target="slide8.xml"/><Relationship Id="rId14" Type="http://schemas.openxmlformats.org/officeDocument/2006/relationships/slide" Target="slide13.xml"/></Relationships>
</file>

<file path=ppt/slides/_rels/slide8.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11.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6.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12.png"/><Relationship Id="rId9" Type="http://schemas.openxmlformats.org/officeDocument/2006/relationships/slide" Target="slide8.xml"/><Relationship Id="rId14" Type="http://schemas.openxmlformats.org/officeDocument/2006/relationships/slide" Target="slide13.xml"/></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3" Type="http://schemas.openxmlformats.org/officeDocument/2006/relationships/image" Target="../media/image13.png"/><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7.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3.xml"/><Relationship Id="rId10" Type="http://schemas.openxmlformats.org/officeDocument/2006/relationships/slide" Target="slide9.xml"/><Relationship Id="rId4" Type="http://schemas.openxmlformats.org/officeDocument/2006/relationships/image" Target="../media/image14.png"/><Relationship Id="rId9" Type="http://schemas.openxmlformats.org/officeDocument/2006/relationships/slide" Target="slide8.xml"/><Relationship Id="rId1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03F1-90D5-B76D-2C98-47190677C321}"/>
              </a:ext>
            </a:extLst>
          </p:cNvPr>
          <p:cNvSpPr>
            <a:spLocks noGrp="1"/>
          </p:cNvSpPr>
          <p:nvPr>
            <p:ph type="ctrTitle"/>
          </p:nvPr>
        </p:nvSpPr>
        <p:spPr>
          <a:xfrm>
            <a:off x="597948" y="2133600"/>
            <a:ext cx="7911052" cy="2038350"/>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sz="6000" b="1" dirty="0" err="1">
                <a:solidFill>
                  <a:schemeClr val="lt1"/>
                </a:solidFill>
                <a:latin typeface="+mn-lt"/>
                <a:ea typeface="+mn-ea"/>
                <a:cs typeface="+mn-cs"/>
              </a:rPr>
              <a:t>AtilQ’</a:t>
            </a:r>
            <a:r>
              <a:rPr lang="en-US" sz="6000" b="1" cap="none" dirty="0" err="1">
                <a:solidFill>
                  <a:schemeClr val="lt1"/>
                </a:solidFill>
                <a:latin typeface="+mn-lt"/>
                <a:ea typeface="+mn-ea"/>
                <a:cs typeface="+mn-cs"/>
              </a:rPr>
              <a:t>s</a:t>
            </a:r>
            <a:r>
              <a:rPr lang="en-US" sz="6000" b="1" dirty="0">
                <a:solidFill>
                  <a:schemeClr val="lt1"/>
                </a:solidFill>
                <a:latin typeface="+mn-lt"/>
                <a:ea typeface="+mn-ea"/>
                <a:cs typeface="+mn-cs"/>
              </a:rPr>
              <a:t> Hardware Sales Insights</a:t>
            </a:r>
          </a:p>
        </p:txBody>
      </p:sp>
      <p:pic>
        <p:nvPicPr>
          <p:cNvPr id="3" name="Picture 2">
            <a:hlinkClick r:id="rId2" action="ppaction://hlinksldjump"/>
            <a:extLst>
              <a:ext uri="{FF2B5EF4-FFF2-40B4-BE49-F238E27FC236}">
                <a16:creationId xmlns:a16="http://schemas.microsoft.com/office/drawing/2014/main" id="{492DFCE7-22C7-D1D4-6854-020515865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290" y="4232335"/>
            <a:ext cx="679420" cy="664866"/>
          </a:xfrm>
          <a:prstGeom prst="rect">
            <a:avLst/>
          </a:prstGeom>
          <a:ln>
            <a:noFill/>
          </a:ln>
        </p:spPr>
      </p:pic>
      <p:pic>
        <p:nvPicPr>
          <p:cNvPr id="5" name="Picture 4">
            <a:extLst>
              <a:ext uri="{FF2B5EF4-FFF2-40B4-BE49-F238E27FC236}">
                <a16:creationId xmlns:a16="http://schemas.microsoft.com/office/drawing/2014/main" id="{2F4DAB9B-32DC-90D4-5EBF-B177E363E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1933" y="4232335"/>
            <a:ext cx="679420" cy="664866"/>
          </a:xfrm>
          <a:prstGeom prst="rect">
            <a:avLst/>
          </a:prstGeom>
          <a:ln>
            <a:noFill/>
          </a:ln>
        </p:spPr>
      </p:pic>
    </p:spTree>
    <p:extLst>
      <p:ext uri="{BB962C8B-B14F-4D97-AF65-F5344CB8AC3E}">
        <p14:creationId xmlns:p14="http://schemas.microsoft.com/office/powerpoint/2010/main" val="138867784"/>
      </p:ext>
    </p:extLst>
  </p:cSld>
  <p:clrMapOvr>
    <a:masterClrMapping/>
  </p:clrMapOvr>
  <mc:AlternateContent xmlns:mc="http://schemas.openxmlformats.org/markup-compatibility/2006">
    <mc:Choice xmlns:p14="http://schemas.microsoft.com/office/powerpoint/2010/main" Requires="p14">
      <p:transition spd="med" p14:dur="700" advTm="5898">
        <p:fade/>
      </p:transition>
    </mc:Choice>
    <mc:Fallback>
      <p:transition spd="med" advTm="589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DF381-D781-8274-2C49-348915B9EC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2C241F-D70E-F466-9BCF-AB868F187AC4}"/>
              </a:ext>
            </a:extLst>
          </p:cNvPr>
          <p:cNvSpPr>
            <a:spLocks noGrp="1"/>
          </p:cNvSpPr>
          <p:nvPr>
            <p:ph type="title"/>
          </p:nvPr>
        </p:nvSpPr>
        <p:spPr>
          <a:xfrm>
            <a:off x="3359150" y="296863"/>
            <a:ext cx="8316913" cy="1403350"/>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r>
              <a:rPr lang="en-US" sz="1400" b="1" dirty="0">
                <a:solidFill>
                  <a:schemeClr val="bg1">
                    <a:lumMod val="65000"/>
                    <a:lumOff val="35000"/>
                  </a:schemeClr>
                </a:solidFill>
                <a:latin typeface="+mn-lt"/>
                <a:ea typeface="+mn-ea"/>
                <a:cs typeface="+mn-cs"/>
              </a:rPr>
              <a:t>7. Get the complete report of the Gross sales amount for the customer “</a:t>
            </a:r>
            <a:r>
              <a:rPr lang="en-US" sz="1400" b="1" dirty="0" err="1">
                <a:solidFill>
                  <a:schemeClr val="bg1">
                    <a:lumMod val="65000"/>
                    <a:lumOff val="35000"/>
                  </a:schemeClr>
                </a:solidFill>
                <a:latin typeface="+mn-lt"/>
                <a:ea typeface="+mn-ea"/>
                <a:cs typeface="+mn-cs"/>
              </a:rPr>
              <a:t>Atliq</a:t>
            </a:r>
            <a:r>
              <a:rPr lang="en-US" sz="1400" b="1" dirty="0">
                <a:solidFill>
                  <a:schemeClr val="bg1">
                    <a:lumMod val="65000"/>
                    <a:lumOff val="35000"/>
                  </a:schemeClr>
                </a:solidFill>
                <a:latin typeface="+mn-lt"/>
                <a:ea typeface="+mn-ea"/>
                <a:cs typeface="+mn-cs"/>
              </a:rPr>
              <a:t> Exclusive” for each month. This analysis helps to get an idea of low and high-performing months and take strategic decisions.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report contains these columns: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a:solidFill>
                  <a:schemeClr val="bg1">
                    <a:lumMod val="65000"/>
                    <a:lumOff val="35000"/>
                  </a:schemeClr>
                </a:solidFill>
                <a:latin typeface="+mn-lt"/>
                <a:ea typeface="+mn-ea"/>
                <a:cs typeface="+mn-cs"/>
              </a:rPr>
              <a:t>month,</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year,</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gross sales amount</a:t>
            </a:r>
            <a:endParaRPr lang="en-US" sz="1400" i="1" dirty="0">
              <a:solidFill>
                <a:schemeClr val="bg1">
                  <a:lumMod val="65000"/>
                  <a:lumOff val="35000"/>
                </a:schemeClr>
              </a:solidFill>
              <a:latin typeface="+mn-lt"/>
              <a:ea typeface="+mn-ea"/>
              <a:cs typeface="+mn-cs"/>
            </a:endParaRPr>
          </a:p>
        </p:txBody>
      </p:sp>
      <p:pic>
        <p:nvPicPr>
          <p:cNvPr id="9" name="Picture 8">
            <a:extLst>
              <a:ext uri="{FF2B5EF4-FFF2-40B4-BE49-F238E27FC236}">
                <a16:creationId xmlns:a16="http://schemas.microsoft.com/office/drawing/2014/main" id="{0975E216-6A54-E3BB-85F9-6AF744CFD50B}"/>
              </a:ext>
            </a:extLst>
          </p:cNvPr>
          <p:cNvPicPr>
            <a:picLocks noChangeAspect="1"/>
          </p:cNvPicPr>
          <p:nvPr/>
        </p:nvPicPr>
        <p:blipFill>
          <a:blip r:embed="rId3"/>
          <a:stretch>
            <a:fillRect/>
          </a:stretch>
        </p:blipFill>
        <p:spPr>
          <a:xfrm>
            <a:off x="3470901" y="2288127"/>
            <a:ext cx="3673964" cy="1911004"/>
          </a:xfrm>
          <a:prstGeom prst="rect">
            <a:avLst/>
          </a:prstGeom>
        </p:spPr>
      </p:pic>
      <p:pic>
        <p:nvPicPr>
          <p:cNvPr id="11" name="Picture 10">
            <a:extLst>
              <a:ext uri="{FF2B5EF4-FFF2-40B4-BE49-F238E27FC236}">
                <a16:creationId xmlns:a16="http://schemas.microsoft.com/office/drawing/2014/main" id="{002AAC26-B5F2-4F36-0945-DE0144121C85}"/>
              </a:ext>
            </a:extLst>
          </p:cNvPr>
          <p:cNvPicPr>
            <a:picLocks noChangeAspect="1"/>
          </p:cNvPicPr>
          <p:nvPr/>
        </p:nvPicPr>
        <p:blipFill>
          <a:blip r:embed="rId4"/>
          <a:stretch>
            <a:fillRect/>
          </a:stretch>
        </p:blipFill>
        <p:spPr>
          <a:xfrm>
            <a:off x="8509000" y="2288086"/>
            <a:ext cx="2410161" cy="4096322"/>
          </a:xfrm>
          <a:prstGeom prst="rect">
            <a:avLst/>
          </a:prstGeom>
        </p:spPr>
      </p:pic>
      <p:sp>
        <p:nvSpPr>
          <p:cNvPr id="12" name="TextBox 11">
            <a:extLst>
              <a:ext uri="{FF2B5EF4-FFF2-40B4-BE49-F238E27FC236}">
                <a16:creationId xmlns:a16="http://schemas.microsoft.com/office/drawing/2014/main" id="{28C24D4A-3668-774B-D81E-4650A02FDE25}"/>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3" name="TextBox 12">
            <a:extLst>
              <a:ext uri="{FF2B5EF4-FFF2-40B4-BE49-F238E27FC236}">
                <a16:creationId xmlns:a16="http://schemas.microsoft.com/office/drawing/2014/main" id="{F49F3E4E-C8D0-A9F1-1A21-8672DC266006}"/>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4" name="TextBox 13">
            <a:extLst>
              <a:ext uri="{FF2B5EF4-FFF2-40B4-BE49-F238E27FC236}">
                <a16:creationId xmlns:a16="http://schemas.microsoft.com/office/drawing/2014/main" id="{A6B8A40F-603C-D51C-DE11-B07842F02F96}"/>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5" name="TextBox 14">
            <a:extLst>
              <a:ext uri="{FF2B5EF4-FFF2-40B4-BE49-F238E27FC236}">
                <a16:creationId xmlns:a16="http://schemas.microsoft.com/office/drawing/2014/main" id="{101A291F-09C3-5BA6-DD19-F64247965DDB}"/>
              </a:ext>
            </a:extLst>
          </p:cNvPr>
          <p:cNvSpPr txBox="1"/>
          <p:nvPr/>
        </p:nvSpPr>
        <p:spPr>
          <a:xfrm>
            <a:off x="3546295" y="5357747"/>
            <a:ext cx="4741493" cy="646331"/>
          </a:xfrm>
          <a:prstGeom prst="rect">
            <a:avLst/>
          </a:prstGeom>
          <a:noFill/>
        </p:spPr>
        <p:txBody>
          <a:bodyPr wrap="square" rtlCol="0">
            <a:spAutoFit/>
          </a:bodyPr>
          <a:lstStyle/>
          <a:p>
            <a:pPr marL="342900" indent="-342900">
              <a:buAutoNum type="arabicPeriod"/>
            </a:pPr>
            <a:r>
              <a:rPr lang="en-US" sz="1200" b="1" dirty="0">
                <a:solidFill>
                  <a:schemeClr val="bg1">
                    <a:lumMod val="65000"/>
                    <a:lumOff val="35000"/>
                  </a:schemeClr>
                </a:solidFill>
              </a:rPr>
              <a:t>Peak sales Months :</a:t>
            </a:r>
            <a:r>
              <a:rPr lang="en-US" sz="1200" dirty="0">
                <a:solidFill>
                  <a:schemeClr val="tx1">
                    <a:lumMod val="85000"/>
                  </a:schemeClr>
                </a:solidFill>
              </a:rPr>
              <a:t> The month November have significantly higher sales compared to others month due to year-end sales and holiday. </a:t>
            </a:r>
          </a:p>
        </p:txBody>
      </p:sp>
      <p:sp>
        <p:nvSpPr>
          <p:cNvPr id="138" name="Circle: Hollow 137">
            <a:extLst>
              <a:ext uri="{FF2B5EF4-FFF2-40B4-BE49-F238E27FC236}">
                <a16:creationId xmlns:a16="http://schemas.microsoft.com/office/drawing/2014/main" id="{DEE61974-B844-74FB-68CB-9A5B195E3E38}"/>
              </a:ext>
            </a:extLst>
          </p:cNvPr>
          <p:cNvSpPr/>
          <p:nvPr/>
        </p:nvSpPr>
        <p:spPr>
          <a:xfrm rot="12981560">
            <a:off x="-1831107" y="1582377"/>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9" name="Group 138">
            <a:extLst>
              <a:ext uri="{FF2B5EF4-FFF2-40B4-BE49-F238E27FC236}">
                <a16:creationId xmlns:a16="http://schemas.microsoft.com/office/drawing/2014/main" id="{BFFA7FBC-17CF-58D5-F604-0F08ADB7C572}"/>
              </a:ext>
            </a:extLst>
          </p:cNvPr>
          <p:cNvGrpSpPr/>
          <p:nvPr/>
        </p:nvGrpSpPr>
        <p:grpSpPr>
          <a:xfrm rot="12981560">
            <a:off x="-1918620" y="3349909"/>
            <a:ext cx="1300719" cy="1630528"/>
            <a:chOff x="3089711" y="483744"/>
            <a:chExt cx="1750319" cy="2187327"/>
          </a:xfrm>
        </p:grpSpPr>
        <p:sp>
          <p:nvSpPr>
            <p:cNvPr id="194" name="Freeform: Shape 193">
              <a:extLst>
                <a:ext uri="{FF2B5EF4-FFF2-40B4-BE49-F238E27FC236}">
                  <a16:creationId xmlns:a16="http://schemas.microsoft.com/office/drawing/2014/main" id="{86EC8E96-84B1-FBD3-0CC5-984D16F8BC0E}"/>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5" name="Freeform: Shape 194">
              <a:extLst>
                <a:ext uri="{FF2B5EF4-FFF2-40B4-BE49-F238E27FC236}">
                  <a16:creationId xmlns:a16="http://schemas.microsoft.com/office/drawing/2014/main" id="{B60DD667-CB77-8F96-8064-D4FA529F0E84}"/>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E53CBE06-D9B5-C52A-E8C2-677CB8645997}"/>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7" name="TextBox 196">
              <a:extLst>
                <a:ext uri="{FF2B5EF4-FFF2-40B4-BE49-F238E27FC236}">
                  <a16:creationId xmlns:a16="http://schemas.microsoft.com/office/drawing/2014/main" id="{5F1F1476-D472-F0C0-4348-133FFC4FBEC0}"/>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8" name="TextBox 197">
              <a:hlinkClick r:id="rId5" action="ppaction://hlinksldjump"/>
              <a:extLst>
                <a:ext uri="{FF2B5EF4-FFF2-40B4-BE49-F238E27FC236}">
                  <a16:creationId xmlns:a16="http://schemas.microsoft.com/office/drawing/2014/main" id="{27934D33-0569-8A60-70CC-37BCDD96AD26}"/>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40" name="Group 139">
            <a:extLst>
              <a:ext uri="{FF2B5EF4-FFF2-40B4-BE49-F238E27FC236}">
                <a16:creationId xmlns:a16="http://schemas.microsoft.com/office/drawing/2014/main" id="{33C618D3-B691-013F-0767-BD5FCEB68ABB}"/>
              </a:ext>
            </a:extLst>
          </p:cNvPr>
          <p:cNvGrpSpPr/>
          <p:nvPr/>
        </p:nvGrpSpPr>
        <p:grpSpPr>
          <a:xfrm rot="12981560">
            <a:off x="-2378804" y="2746854"/>
            <a:ext cx="1637860" cy="1495225"/>
            <a:chOff x="3713956" y="1067154"/>
            <a:chExt cx="2203995" cy="2005821"/>
          </a:xfrm>
        </p:grpSpPr>
        <p:sp>
          <p:nvSpPr>
            <p:cNvPr id="189" name="Freeform: Shape 188">
              <a:extLst>
                <a:ext uri="{FF2B5EF4-FFF2-40B4-BE49-F238E27FC236}">
                  <a16:creationId xmlns:a16="http://schemas.microsoft.com/office/drawing/2014/main" id="{2A81EC53-E13F-838C-61D9-5C6B216D1FE9}"/>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0" name="Freeform: Shape 189">
              <a:extLst>
                <a:ext uri="{FF2B5EF4-FFF2-40B4-BE49-F238E27FC236}">
                  <a16:creationId xmlns:a16="http://schemas.microsoft.com/office/drawing/2014/main" id="{775C68E7-483A-3591-07A3-B25509940B81}"/>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91" name="Freeform: Shape 190">
              <a:extLst>
                <a:ext uri="{FF2B5EF4-FFF2-40B4-BE49-F238E27FC236}">
                  <a16:creationId xmlns:a16="http://schemas.microsoft.com/office/drawing/2014/main" id="{18C64F7C-206F-62E3-97B5-63A1DA802A7E}"/>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92" name="TextBox 191">
              <a:extLst>
                <a:ext uri="{FF2B5EF4-FFF2-40B4-BE49-F238E27FC236}">
                  <a16:creationId xmlns:a16="http://schemas.microsoft.com/office/drawing/2014/main" id="{AB692B1A-893F-1675-5B91-BD37F7961A88}"/>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3" name="TextBox 192">
              <a:hlinkClick r:id="rId6" action="ppaction://hlinksldjump"/>
              <a:extLst>
                <a:ext uri="{FF2B5EF4-FFF2-40B4-BE49-F238E27FC236}">
                  <a16:creationId xmlns:a16="http://schemas.microsoft.com/office/drawing/2014/main" id="{CFA1A93A-266C-5870-71A4-9D0D50B125B1}"/>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41" name="Group 140">
            <a:extLst>
              <a:ext uri="{FF2B5EF4-FFF2-40B4-BE49-F238E27FC236}">
                <a16:creationId xmlns:a16="http://schemas.microsoft.com/office/drawing/2014/main" id="{1AC782BD-E32D-91BA-CC79-133139FA98A7}"/>
              </a:ext>
            </a:extLst>
          </p:cNvPr>
          <p:cNvGrpSpPr/>
          <p:nvPr/>
        </p:nvGrpSpPr>
        <p:grpSpPr>
          <a:xfrm rot="12981560">
            <a:off x="-1890725" y="1977370"/>
            <a:ext cx="1553723" cy="1263279"/>
            <a:chOff x="3993623" y="2534014"/>
            <a:chExt cx="2090775" cy="1694669"/>
          </a:xfrm>
        </p:grpSpPr>
        <p:sp>
          <p:nvSpPr>
            <p:cNvPr id="184" name="Freeform: Shape 183">
              <a:extLst>
                <a:ext uri="{FF2B5EF4-FFF2-40B4-BE49-F238E27FC236}">
                  <a16:creationId xmlns:a16="http://schemas.microsoft.com/office/drawing/2014/main" id="{69AD9C3E-C6F7-B405-D79A-4D4756E5B51D}"/>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5" name="Freeform: Shape 184">
              <a:extLst>
                <a:ext uri="{FF2B5EF4-FFF2-40B4-BE49-F238E27FC236}">
                  <a16:creationId xmlns:a16="http://schemas.microsoft.com/office/drawing/2014/main" id="{77056E0F-D528-2178-D614-BF4410EC8689}"/>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6" name="Freeform: Shape 185">
              <a:extLst>
                <a:ext uri="{FF2B5EF4-FFF2-40B4-BE49-F238E27FC236}">
                  <a16:creationId xmlns:a16="http://schemas.microsoft.com/office/drawing/2014/main" id="{C32E3213-8688-0E1D-2316-52100291ADD5}"/>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TextBox 186">
              <a:extLst>
                <a:ext uri="{FF2B5EF4-FFF2-40B4-BE49-F238E27FC236}">
                  <a16:creationId xmlns:a16="http://schemas.microsoft.com/office/drawing/2014/main" id="{2554A477-8345-8472-CF47-74F203055C98}"/>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8" name="TextBox 187">
              <a:hlinkClick r:id="rId7" action="ppaction://hlinksldjump"/>
              <a:extLst>
                <a:ext uri="{FF2B5EF4-FFF2-40B4-BE49-F238E27FC236}">
                  <a16:creationId xmlns:a16="http://schemas.microsoft.com/office/drawing/2014/main" id="{E5DEBCE5-9476-8941-660A-6E57911157C9}"/>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42" name="Group 141">
            <a:extLst>
              <a:ext uri="{FF2B5EF4-FFF2-40B4-BE49-F238E27FC236}">
                <a16:creationId xmlns:a16="http://schemas.microsoft.com/office/drawing/2014/main" id="{CE4835C3-0D62-C022-F996-39FD04798B4B}"/>
              </a:ext>
            </a:extLst>
          </p:cNvPr>
          <p:cNvGrpSpPr/>
          <p:nvPr/>
        </p:nvGrpSpPr>
        <p:grpSpPr>
          <a:xfrm rot="12981560">
            <a:off x="-1208089" y="1158095"/>
            <a:ext cx="1630872" cy="1513460"/>
            <a:chOff x="3713956" y="3689723"/>
            <a:chExt cx="2194592" cy="2030282"/>
          </a:xfrm>
        </p:grpSpPr>
        <p:sp>
          <p:nvSpPr>
            <p:cNvPr id="179" name="Freeform: Shape 178">
              <a:extLst>
                <a:ext uri="{FF2B5EF4-FFF2-40B4-BE49-F238E27FC236}">
                  <a16:creationId xmlns:a16="http://schemas.microsoft.com/office/drawing/2014/main" id="{BEAB8692-AEF6-BA5D-212E-87C5218625DD}"/>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0" name="Freeform: Shape 179">
              <a:extLst>
                <a:ext uri="{FF2B5EF4-FFF2-40B4-BE49-F238E27FC236}">
                  <a16:creationId xmlns:a16="http://schemas.microsoft.com/office/drawing/2014/main" id="{9B0F4082-9F96-1C69-9EF2-1FA2466D2A3B}"/>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1" name="Freeform: Shape 180">
              <a:extLst>
                <a:ext uri="{FF2B5EF4-FFF2-40B4-BE49-F238E27FC236}">
                  <a16:creationId xmlns:a16="http://schemas.microsoft.com/office/drawing/2014/main" id="{D8CD6E97-255A-304B-CA9D-46EA1E3D7AA3}"/>
                </a:ext>
              </a:extLst>
            </p:cNvPr>
            <p:cNvSpPr>
              <a:spLocks/>
            </p:cNvSpPr>
            <p:nvPr/>
          </p:nvSpPr>
          <p:spPr bwMode="auto">
            <a:xfrm>
              <a:off x="4658528" y="4215785"/>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2" name="TextBox 181">
              <a:extLst>
                <a:ext uri="{FF2B5EF4-FFF2-40B4-BE49-F238E27FC236}">
                  <a16:creationId xmlns:a16="http://schemas.microsoft.com/office/drawing/2014/main" id="{E8756F1B-C4CE-226B-3F65-0CB8AC245D66}"/>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3" name="TextBox 182">
              <a:hlinkClick r:id="rId8" action="ppaction://hlinksldjump"/>
              <a:extLst>
                <a:ext uri="{FF2B5EF4-FFF2-40B4-BE49-F238E27FC236}">
                  <a16:creationId xmlns:a16="http://schemas.microsoft.com/office/drawing/2014/main" id="{35CB8691-B3B8-7FA9-851C-AD1FD2FE22AA}"/>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3" name="Group 142">
            <a:extLst>
              <a:ext uri="{FF2B5EF4-FFF2-40B4-BE49-F238E27FC236}">
                <a16:creationId xmlns:a16="http://schemas.microsoft.com/office/drawing/2014/main" id="{9EFC8EF6-CC52-6388-DC23-8FBF443FBD24}"/>
              </a:ext>
            </a:extLst>
          </p:cNvPr>
          <p:cNvGrpSpPr/>
          <p:nvPr/>
        </p:nvGrpSpPr>
        <p:grpSpPr>
          <a:xfrm rot="12981560">
            <a:off x="-317893" y="1164912"/>
            <a:ext cx="1236197" cy="1630528"/>
            <a:chOff x="3176535" y="4091628"/>
            <a:chExt cx="1663495" cy="2187327"/>
          </a:xfrm>
        </p:grpSpPr>
        <p:sp>
          <p:nvSpPr>
            <p:cNvPr id="174" name="Freeform: Shape 173">
              <a:extLst>
                <a:ext uri="{FF2B5EF4-FFF2-40B4-BE49-F238E27FC236}">
                  <a16:creationId xmlns:a16="http://schemas.microsoft.com/office/drawing/2014/main" id="{4CA8D92D-9946-F47E-C524-C01DEF933006}"/>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5" name="Freeform: Shape 174">
              <a:extLst>
                <a:ext uri="{FF2B5EF4-FFF2-40B4-BE49-F238E27FC236}">
                  <a16:creationId xmlns:a16="http://schemas.microsoft.com/office/drawing/2014/main" id="{8AFEE931-1E6D-E1D2-20F5-D0085FA29BF0}"/>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6" name="Freeform: Shape 175">
              <a:extLst>
                <a:ext uri="{FF2B5EF4-FFF2-40B4-BE49-F238E27FC236}">
                  <a16:creationId xmlns:a16="http://schemas.microsoft.com/office/drawing/2014/main" id="{61757D2C-537F-2296-AA1A-B92BFEB11F7C}"/>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7" name="TextBox 176">
              <a:extLst>
                <a:ext uri="{FF2B5EF4-FFF2-40B4-BE49-F238E27FC236}">
                  <a16:creationId xmlns:a16="http://schemas.microsoft.com/office/drawing/2014/main" id="{0C6A77F2-8A4F-9B30-D519-A2AD34C0298A}"/>
                </a:ext>
              </a:extLst>
            </p:cNvPr>
            <p:cNvSpPr txBox="1"/>
            <p:nvPr/>
          </p:nvSpPr>
          <p:spPr>
            <a:xfrm rot="8618440">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8" name="TextBox 177">
              <a:hlinkClick r:id="rId9" action="ppaction://hlinksldjump"/>
              <a:extLst>
                <a:ext uri="{FF2B5EF4-FFF2-40B4-BE49-F238E27FC236}">
                  <a16:creationId xmlns:a16="http://schemas.microsoft.com/office/drawing/2014/main" id="{D1A0283D-1C9F-EAAB-783F-A5B321C1C6D4}"/>
                </a:ext>
              </a:extLst>
            </p:cNvPr>
            <p:cNvSpPr txBox="1"/>
            <p:nvPr/>
          </p:nvSpPr>
          <p:spPr>
            <a:xfrm rot="8618440">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4" name="Group 143">
            <a:extLst>
              <a:ext uri="{FF2B5EF4-FFF2-40B4-BE49-F238E27FC236}">
                <a16:creationId xmlns:a16="http://schemas.microsoft.com/office/drawing/2014/main" id="{CECD142F-78CB-DBDB-CE41-DBFAE5094660}"/>
              </a:ext>
            </a:extLst>
          </p:cNvPr>
          <p:cNvGrpSpPr/>
          <p:nvPr/>
        </p:nvGrpSpPr>
        <p:grpSpPr>
          <a:xfrm rot="12981560">
            <a:off x="677921" y="1897278"/>
            <a:ext cx="1234238" cy="1630528"/>
            <a:chOff x="1515517" y="4091628"/>
            <a:chExt cx="1660858" cy="2187327"/>
          </a:xfrm>
        </p:grpSpPr>
        <p:sp>
          <p:nvSpPr>
            <p:cNvPr id="169" name="Freeform: Shape 168">
              <a:extLst>
                <a:ext uri="{FF2B5EF4-FFF2-40B4-BE49-F238E27FC236}">
                  <a16:creationId xmlns:a16="http://schemas.microsoft.com/office/drawing/2014/main" id="{8099BC26-C6F5-9AC0-F859-9C6117D0290F}"/>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0" name="Freeform: Shape 169">
              <a:extLst>
                <a:ext uri="{FF2B5EF4-FFF2-40B4-BE49-F238E27FC236}">
                  <a16:creationId xmlns:a16="http://schemas.microsoft.com/office/drawing/2014/main" id="{4E9813B6-9741-F46D-C393-7FB13667E176}"/>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1" name="Freeform: Shape 170">
              <a:extLst>
                <a:ext uri="{FF2B5EF4-FFF2-40B4-BE49-F238E27FC236}">
                  <a16:creationId xmlns:a16="http://schemas.microsoft.com/office/drawing/2014/main" id="{3D9CD57E-F130-62C3-249B-932E04D26BB2}"/>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2" name="TextBox 171">
              <a:extLst>
                <a:ext uri="{FF2B5EF4-FFF2-40B4-BE49-F238E27FC236}">
                  <a16:creationId xmlns:a16="http://schemas.microsoft.com/office/drawing/2014/main" id="{92EA1AE3-47B7-1AA6-FD8E-3FB7FDBAC9B0}"/>
                </a:ext>
              </a:extLst>
            </p:cNvPr>
            <p:cNvSpPr txBox="1"/>
            <p:nvPr/>
          </p:nvSpPr>
          <p:spPr>
            <a:xfrm rot="8618440">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3" name="TextBox 172">
              <a:hlinkClick r:id="rId10" action="ppaction://hlinksldjump"/>
              <a:extLst>
                <a:ext uri="{FF2B5EF4-FFF2-40B4-BE49-F238E27FC236}">
                  <a16:creationId xmlns:a16="http://schemas.microsoft.com/office/drawing/2014/main" id="{6403BF1E-8646-9CA1-3CAB-8B7F6820FC20}"/>
                </a:ext>
              </a:extLst>
            </p:cNvPr>
            <p:cNvSpPr txBox="1"/>
            <p:nvPr/>
          </p:nvSpPr>
          <p:spPr>
            <a:xfrm rot="8618440">
              <a:off x="2018880" y="4601019"/>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5" name="Group 144">
            <a:extLst>
              <a:ext uri="{FF2B5EF4-FFF2-40B4-BE49-F238E27FC236}">
                <a16:creationId xmlns:a16="http://schemas.microsoft.com/office/drawing/2014/main" id="{90C1DDEF-29C6-148A-8B4F-D03744CEC18B}"/>
              </a:ext>
            </a:extLst>
          </p:cNvPr>
          <p:cNvGrpSpPr/>
          <p:nvPr/>
        </p:nvGrpSpPr>
        <p:grpSpPr>
          <a:xfrm rot="12981560">
            <a:off x="1015140" y="2616337"/>
            <a:ext cx="1639236" cy="1495225"/>
            <a:chOff x="435744" y="3689724"/>
            <a:chExt cx="2205847" cy="2005821"/>
          </a:xfrm>
          <a:effectLst>
            <a:outerShdw blurRad="12700" dist="63500" sx="102000" sy="102000" algn="l" rotWithShape="0">
              <a:schemeClr val="accent1">
                <a:alpha val="20000"/>
              </a:schemeClr>
            </a:outerShdw>
          </a:effectLst>
        </p:grpSpPr>
        <p:sp>
          <p:nvSpPr>
            <p:cNvPr id="164" name="Freeform: Shape 163">
              <a:extLst>
                <a:ext uri="{FF2B5EF4-FFF2-40B4-BE49-F238E27FC236}">
                  <a16:creationId xmlns:a16="http://schemas.microsoft.com/office/drawing/2014/main" id="{EAA18403-00CA-B6C1-95FE-028907DC41F5}"/>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5" name="Freeform: Shape 164">
              <a:extLst>
                <a:ext uri="{FF2B5EF4-FFF2-40B4-BE49-F238E27FC236}">
                  <a16:creationId xmlns:a16="http://schemas.microsoft.com/office/drawing/2014/main" id="{5169DC7F-50C9-E803-3908-3C354F930CAA}"/>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03D8375-F03B-684B-1282-B60C3437F113}"/>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TextBox 166">
              <a:extLst>
                <a:ext uri="{FF2B5EF4-FFF2-40B4-BE49-F238E27FC236}">
                  <a16:creationId xmlns:a16="http://schemas.microsoft.com/office/drawing/2014/main" id="{526AE115-0694-B491-4701-29DECEF8410A}"/>
                </a:ext>
              </a:extLst>
            </p:cNvPr>
            <p:cNvSpPr txBox="1"/>
            <p:nvPr/>
          </p:nvSpPr>
          <p:spPr>
            <a:xfrm rot="8618440">
              <a:off x="2168532"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8" name="TextBox 167">
              <a:hlinkClick r:id="rId11" action="ppaction://hlinksldjump"/>
              <a:extLst>
                <a:ext uri="{FF2B5EF4-FFF2-40B4-BE49-F238E27FC236}">
                  <a16:creationId xmlns:a16="http://schemas.microsoft.com/office/drawing/2014/main" id="{6ADC9E94-9013-BB62-009F-BCF757303C47}"/>
                </a:ext>
              </a:extLst>
            </p:cNvPr>
            <p:cNvSpPr txBox="1"/>
            <p:nvPr/>
          </p:nvSpPr>
          <p:spPr>
            <a:xfrm rot="8618440">
              <a:off x="949517" y="4158308"/>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6" name="Group 145">
            <a:extLst>
              <a:ext uri="{FF2B5EF4-FFF2-40B4-BE49-F238E27FC236}">
                <a16:creationId xmlns:a16="http://schemas.microsoft.com/office/drawing/2014/main" id="{1F6212BE-B6B1-7FA2-FE8D-550FD206E4B4}"/>
              </a:ext>
            </a:extLst>
          </p:cNvPr>
          <p:cNvGrpSpPr/>
          <p:nvPr/>
        </p:nvGrpSpPr>
        <p:grpSpPr>
          <a:xfrm rot="12981560">
            <a:off x="338255" y="3617763"/>
            <a:ext cx="1552333" cy="1263279"/>
            <a:chOff x="271167" y="2534014"/>
            <a:chExt cx="2088905" cy="1694669"/>
          </a:xfrm>
        </p:grpSpPr>
        <p:sp>
          <p:nvSpPr>
            <p:cNvPr id="159" name="Freeform: Shape 158">
              <a:extLst>
                <a:ext uri="{FF2B5EF4-FFF2-40B4-BE49-F238E27FC236}">
                  <a16:creationId xmlns:a16="http://schemas.microsoft.com/office/drawing/2014/main" id="{B377212B-7B49-EA0C-B78F-93ECF4152B86}"/>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0" name="Freeform: Shape 159">
              <a:extLst>
                <a:ext uri="{FF2B5EF4-FFF2-40B4-BE49-F238E27FC236}">
                  <a16:creationId xmlns:a16="http://schemas.microsoft.com/office/drawing/2014/main" id="{F08AB62F-6C1D-A704-5E94-51B5FD9DB5F9}"/>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1" name="Freeform: Shape 160">
              <a:extLst>
                <a:ext uri="{FF2B5EF4-FFF2-40B4-BE49-F238E27FC236}">
                  <a16:creationId xmlns:a16="http://schemas.microsoft.com/office/drawing/2014/main" id="{3018C274-E433-810D-1E34-C7E083E084EE}"/>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TextBox 161">
              <a:extLst>
                <a:ext uri="{FF2B5EF4-FFF2-40B4-BE49-F238E27FC236}">
                  <a16:creationId xmlns:a16="http://schemas.microsoft.com/office/drawing/2014/main" id="{0D729EF3-47F0-5248-72AA-9650164734D3}"/>
                </a:ext>
              </a:extLst>
            </p:cNvPr>
            <p:cNvSpPr txBox="1"/>
            <p:nvPr/>
          </p:nvSpPr>
          <p:spPr>
            <a:xfrm rot="8618440">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3" name="TextBox 162">
              <a:hlinkClick r:id="rId12" action="ppaction://hlinksldjump"/>
              <a:extLst>
                <a:ext uri="{FF2B5EF4-FFF2-40B4-BE49-F238E27FC236}">
                  <a16:creationId xmlns:a16="http://schemas.microsoft.com/office/drawing/2014/main" id="{50D179D5-3921-305C-E747-70A88E9EC3E6}"/>
                </a:ext>
              </a:extLst>
            </p:cNvPr>
            <p:cNvSpPr txBox="1"/>
            <p:nvPr/>
          </p:nvSpPr>
          <p:spPr>
            <a:xfrm rot="8618440">
              <a:off x="628445"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7" name="Group 146">
            <a:extLst>
              <a:ext uri="{FF2B5EF4-FFF2-40B4-BE49-F238E27FC236}">
                <a16:creationId xmlns:a16="http://schemas.microsoft.com/office/drawing/2014/main" id="{86FBA207-5FF3-DB33-2080-3E0FCFAD9C7B}"/>
              </a:ext>
            </a:extLst>
          </p:cNvPr>
          <p:cNvGrpSpPr/>
          <p:nvPr/>
        </p:nvGrpSpPr>
        <p:grpSpPr>
          <a:xfrm rot="12981560">
            <a:off x="-418182" y="4190709"/>
            <a:ext cx="1639236" cy="1495225"/>
            <a:chOff x="435743" y="1067154"/>
            <a:chExt cx="2205847" cy="2005821"/>
          </a:xfrm>
        </p:grpSpPr>
        <p:sp>
          <p:nvSpPr>
            <p:cNvPr id="154" name="Freeform: Shape 153">
              <a:extLst>
                <a:ext uri="{FF2B5EF4-FFF2-40B4-BE49-F238E27FC236}">
                  <a16:creationId xmlns:a16="http://schemas.microsoft.com/office/drawing/2014/main" id="{633DAA5A-DEAA-37F0-9B9E-3F67E73A12F8}"/>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5" name="Freeform: Shape 154">
              <a:extLst>
                <a:ext uri="{FF2B5EF4-FFF2-40B4-BE49-F238E27FC236}">
                  <a16:creationId xmlns:a16="http://schemas.microsoft.com/office/drawing/2014/main" id="{0642C689-2A19-C4E3-3157-A535EA6052AD}"/>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6" name="Freeform: Shape 155">
              <a:extLst>
                <a:ext uri="{FF2B5EF4-FFF2-40B4-BE49-F238E27FC236}">
                  <a16:creationId xmlns:a16="http://schemas.microsoft.com/office/drawing/2014/main" id="{BF60F24B-EDB0-F2BD-FDFC-AB8F98FFA810}"/>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7" name="TextBox 156">
              <a:extLst>
                <a:ext uri="{FF2B5EF4-FFF2-40B4-BE49-F238E27FC236}">
                  <a16:creationId xmlns:a16="http://schemas.microsoft.com/office/drawing/2014/main" id="{9155E64A-21BC-3F3D-6391-FD0C705B4477}"/>
                </a:ext>
              </a:extLst>
            </p:cNvPr>
            <p:cNvSpPr txBox="1"/>
            <p:nvPr/>
          </p:nvSpPr>
          <p:spPr>
            <a:xfrm rot="8618440">
              <a:off x="2143878"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8" name="TextBox 157">
              <a:hlinkClick r:id="rId13" action="ppaction://hlinksldjump"/>
              <a:extLst>
                <a:ext uri="{FF2B5EF4-FFF2-40B4-BE49-F238E27FC236}">
                  <a16:creationId xmlns:a16="http://schemas.microsoft.com/office/drawing/2014/main" id="{F540F204-0C96-6C09-845E-4F9C37D6DC9A}"/>
                </a:ext>
              </a:extLst>
            </p:cNvPr>
            <p:cNvSpPr txBox="1"/>
            <p:nvPr/>
          </p:nvSpPr>
          <p:spPr>
            <a:xfrm rot="8618440">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8" name="Group 147">
            <a:extLst>
              <a:ext uri="{FF2B5EF4-FFF2-40B4-BE49-F238E27FC236}">
                <a16:creationId xmlns:a16="http://schemas.microsoft.com/office/drawing/2014/main" id="{73BC9877-4678-5A46-AA46-966E16F30042}"/>
              </a:ext>
            </a:extLst>
          </p:cNvPr>
          <p:cNvGrpSpPr/>
          <p:nvPr/>
        </p:nvGrpSpPr>
        <p:grpSpPr>
          <a:xfrm rot="12981560">
            <a:off x="-915598" y="4063454"/>
            <a:ext cx="1233211" cy="1630528"/>
            <a:chOff x="6775727" y="540725"/>
            <a:chExt cx="1659477" cy="2187327"/>
          </a:xfrm>
        </p:grpSpPr>
        <p:sp>
          <p:nvSpPr>
            <p:cNvPr id="149" name="Freeform: Shape 148">
              <a:extLst>
                <a:ext uri="{FF2B5EF4-FFF2-40B4-BE49-F238E27FC236}">
                  <a16:creationId xmlns:a16="http://schemas.microsoft.com/office/drawing/2014/main" id="{5C5C7BE5-A18A-75A4-FFBE-33F51280A657}"/>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50" name="Freeform: Shape 149">
              <a:extLst>
                <a:ext uri="{FF2B5EF4-FFF2-40B4-BE49-F238E27FC236}">
                  <a16:creationId xmlns:a16="http://schemas.microsoft.com/office/drawing/2014/main" id="{6D48AB6D-5F9C-CF8A-A949-253C8B0D91EC}"/>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1" name="Freeform: Shape 150">
              <a:extLst>
                <a:ext uri="{FF2B5EF4-FFF2-40B4-BE49-F238E27FC236}">
                  <a16:creationId xmlns:a16="http://schemas.microsoft.com/office/drawing/2014/main" id="{B9861673-C2BC-72D8-F719-35CD9D8A3B00}"/>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2" name="TextBox 151">
              <a:extLst>
                <a:ext uri="{FF2B5EF4-FFF2-40B4-BE49-F238E27FC236}">
                  <a16:creationId xmlns:a16="http://schemas.microsoft.com/office/drawing/2014/main" id="{80F8BF9C-1DBA-35BA-F2AC-807C20D78564}"/>
                </a:ext>
              </a:extLst>
            </p:cNvPr>
            <p:cNvSpPr txBox="1"/>
            <p:nvPr/>
          </p:nvSpPr>
          <p:spPr>
            <a:xfrm>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3" name="TextBox 152">
              <a:hlinkClick r:id="rId14" action="ppaction://hlinksldjump"/>
              <a:extLst>
                <a:ext uri="{FF2B5EF4-FFF2-40B4-BE49-F238E27FC236}">
                  <a16:creationId xmlns:a16="http://schemas.microsoft.com/office/drawing/2014/main" id="{33655C88-C30F-13D0-110E-BAD9C3062901}"/>
                </a:ext>
              </a:extLst>
            </p:cNvPr>
            <p:cNvSpPr txBox="1"/>
            <p:nvPr/>
          </p:nvSpPr>
          <p:spPr>
            <a:xfrm>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9" name="Picture 198">
            <a:hlinkClick r:id="rId15" action="ppaction://hlinksldjump"/>
            <a:extLst>
              <a:ext uri="{FF2B5EF4-FFF2-40B4-BE49-F238E27FC236}">
                <a16:creationId xmlns:a16="http://schemas.microsoft.com/office/drawing/2014/main" id="{D41E9587-2CFD-6BA4-4727-F58C434E4A9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3544470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789">
        <p159:morph option="byObject"/>
      </p:transition>
    </mc:Choice>
    <mc:Fallback>
      <p:transition spd="slow" advTm="478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BCC2C-0A7F-502A-2395-3F0D9F51F4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C4149F-99B1-3882-4839-27F41024188F}"/>
              </a:ext>
            </a:extLst>
          </p:cNvPr>
          <p:cNvSpPr>
            <a:spLocks noGrp="1"/>
          </p:cNvSpPr>
          <p:nvPr>
            <p:ph type="title"/>
          </p:nvPr>
        </p:nvSpPr>
        <p:spPr>
          <a:xfrm>
            <a:off x="3359150" y="296863"/>
            <a:ext cx="8316913" cy="1403350"/>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r>
              <a:rPr lang="en-US" sz="1400" b="1" dirty="0">
                <a:solidFill>
                  <a:schemeClr val="bg1">
                    <a:lumMod val="65000"/>
                    <a:lumOff val="35000"/>
                  </a:schemeClr>
                </a:solidFill>
                <a:latin typeface="+mn-lt"/>
                <a:ea typeface="+mn-ea"/>
                <a:cs typeface="+mn-cs"/>
              </a:rPr>
              <a:t>8. In which quarter of 2020, got the maximum </a:t>
            </a:r>
            <a:r>
              <a:rPr lang="en-US" sz="1400" b="1" dirty="0" err="1">
                <a:solidFill>
                  <a:schemeClr val="bg1">
                    <a:lumMod val="65000"/>
                    <a:lumOff val="35000"/>
                  </a:schemeClr>
                </a:solidFill>
                <a:latin typeface="+mn-lt"/>
                <a:ea typeface="+mn-ea"/>
                <a:cs typeface="+mn-cs"/>
              </a:rPr>
              <a:t>total_sold_quantity</a:t>
            </a:r>
            <a:r>
              <a:rPr lang="en-US" sz="1400" b="1" dirty="0">
                <a:solidFill>
                  <a:schemeClr val="bg1">
                    <a:lumMod val="65000"/>
                    <a:lumOff val="35000"/>
                  </a:schemeClr>
                </a:solidFill>
                <a:latin typeface="+mn-lt"/>
                <a:ea typeface="+mn-ea"/>
                <a:cs typeface="+mn-cs"/>
              </a:rPr>
              <a:t>?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a:t>
            </a:r>
            <a:r>
              <a:rPr lang="en-US" sz="1400" b="1" dirty="0" err="1">
                <a:solidFill>
                  <a:schemeClr val="bg1">
                    <a:lumMod val="65000"/>
                    <a:lumOff val="35000"/>
                  </a:schemeClr>
                </a:solidFill>
                <a:latin typeface="+mn-lt"/>
                <a:ea typeface="+mn-ea"/>
                <a:cs typeface="+mn-cs"/>
              </a:rPr>
              <a:t>finaloutput</a:t>
            </a:r>
            <a:r>
              <a:rPr lang="en-US" sz="1400" b="1" dirty="0">
                <a:solidFill>
                  <a:schemeClr val="bg1">
                    <a:lumMod val="65000"/>
                    <a:lumOff val="35000"/>
                  </a:schemeClr>
                </a:solidFill>
                <a:latin typeface="+mn-lt"/>
                <a:ea typeface="+mn-ea"/>
                <a:cs typeface="+mn-cs"/>
              </a:rPr>
              <a:t> contains these fields sorted by the </a:t>
            </a:r>
            <a:r>
              <a:rPr lang="en-US" sz="1400" b="1" dirty="0" err="1">
                <a:solidFill>
                  <a:schemeClr val="bg1">
                    <a:lumMod val="65000"/>
                    <a:lumOff val="35000"/>
                  </a:schemeClr>
                </a:solidFill>
                <a:latin typeface="+mn-lt"/>
                <a:ea typeface="+mn-ea"/>
                <a:cs typeface="+mn-cs"/>
              </a:rPr>
              <a:t>total_sold_quantity</a:t>
            </a:r>
            <a:r>
              <a:rPr lang="en-US" sz="1400" b="1" dirty="0">
                <a:solidFill>
                  <a:schemeClr val="bg1">
                    <a:lumMod val="65000"/>
                    <a:lumOff val="35000"/>
                  </a:schemeClr>
                </a:solidFill>
              </a:rPr>
              <a:t>:</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a:solidFill>
                  <a:schemeClr val="bg1">
                    <a:lumMod val="65000"/>
                    <a:lumOff val="35000"/>
                  </a:schemeClr>
                </a:solidFill>
                <a:latin typeface="+mn-lt"/>
                <a:ea typeface="+mn-ea"/>
                <a:cs typeface="+mn-cs"/>
              </a:rPr>
              <a:t>quarter</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total_sold_quantity</a:t>
            </a:r>
            <a:endParaRPr lang="en-US" sz="1200" i="1" cap="none" dirty="0">
              <a:solidFill>
                <a:schemeClr val="bg1">
                  <a:lumMod val="65000"/>
                  <a:lumOff val="35000"/>
                </a:schemeClr>
              </a:solidFill>
              <a:latin typeface="+mn-lt"/>
              <a:ea typeface="+mn-ea"/>
              <a:cs typeface="+mn-cs"/>
            </a:endParaRPr>
          </a:p>
        </p:txBody>
      </p:sp>
      <p:pic>
        <p:nvPicPr>
          <p:cNvPr id="8" name="Picture 7">
            <a:extLst>
              <a:ext uri="{FF2B5EF4-FFF2-40B4-BE49-F238E27FC236}">
                <a16:creationId xmlns:a16="http://schemas.microsoft.com/office/drawing/2014/main" id="{25792B1F-A377-BDAE-7A90-3BFDF2D3FB46}"/>
              </a:ext>
            </a:extLst>
          </p:cNvPr>
          <p:cNvPicPr>
            <a:picLocks noChangeAspect="1"/>
          </p:cNvPicPr>
          <p:nvPr/>
        </p:nvPicPr>
        <p:blipFill>
          <a:blip r:embed="rId3"/>
          <a:stretch>
            <a:fillRect/>
          </a:stretch>
        </p:blipFill>
        <p:spPr>
          <a:xfrm>
            <a:off x="3480407" y="2293499"/>
            <a:ext cx="3410843" cy="1305107"/>
          </a:xfrm>
          <a:prstGeom prst="rect">
            <a:avLst/>
          </a:prstGeom>
        </p:spPr>
      </p:pic>
      <p:pic>
        <p:nvPicPr>
          <p:cNvPr id="10" name="Picture 9">
            <a:extLst>
              <a:ext uri="{FF2B5EF4-FFF2-40B4-BE49-F238E27FC236}">
                <a16:creationId xmlns:a16="http://schemas.microsoft.com/office/drawing/2014/main" id="{0ACA612C-843B-E6B6-23F3-6D3E90DE9DB0}"/>
              </a:ext>
            </a:extLst>
          </p:cNvPr>
          <p:cNvPicPr>
            <a:picLocks noChangeAspect="1"/>
          </p:cNvPicPr>
          <p:nvPr/>
        </p:nvPicPr>
        <p:blipFill>
          <a:blip r:embed="rId4"/>
          <a:stretch>
            <a:fillRect/>
          </a:stretch>
        </p:blipFill>
        <p:spPr>
          <a:xfrm>
            <a:off x="3467100" y="5337175"/>
            <a:ext cx="1857634" cy="857370"/>
          </a:xfrm>
          <a:prstGeom prst="rect">
            <a:avLst/>
          </a:prstGeom>
        </p:spPr>
      </p:pic>
      <p:sp>
        <p:nvSpPr>
          <p:cNvPr id="11" name="TextBox 10">
            <a:extLst>
              <a:ext uri="{FF2B5EF4-FFF2-40B4-BE49-F238E27FC236}">
                <a16:creationId xmlns:a16="http://schemas.microsoft.com/office/drawing/2014/main" id="{3C250A7F-155A-3DC7-8286-A4216F71CA57}"/>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2" name="TextBox 11">
            <a:extLst>
              <a:ext uri="{FF2B5EF4-FFF2-40B4-BE49-F238E27FC236}">
                <a16:creationId xmlns:a16="http://schemas.microsoft.com/office/drawing/2014/main" id="{F01EEEF6-3188-FD3A-58A4-4861B91E216C}"/>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3" name="TextBox 12">
            <a:extLst>
              <a:ext uri="{FF2B5EF4-FFF2-40B4-BE49-F238E27FC236}">
                <a16:creationId xmlns:a16="http://schemas.microsoft.com/office/drawing/2014/main" id="{F96453F2-D186-441A-278A-C0CE672BB053}"/>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4" name="TextBox 13">
            <a:extLst>
              <a:ext uri="{FF2B5EF4-FFF2-40B4-BE49-F238E27FC236}">
                <a16:creationId xmlns:a16="http://schemas.microsoft.com/office/drawing/2014/main" id="{5C0D8E26-F943-6A69-8994-2CCAE869D465}"/>
              </a:ext>
            </a:extLst>
          </p:cNvPr>
          <p:cNvSpPr txBox="1"/>
          <p:nvPr/>
        </p:nvSpPr>
        <p:spPr>
          <a:xfrm>
            <a:off x="8508999" y="2133600"/>
            <a:ext cx="3167063" cy="3416320"/>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Peak Sales in Q4: </a:t>
            </a:r>
            <a:r>
              <a:rPr lang="en-US" sz="1200" dirty="0">
                <a:solidFill>
                  <a:schemeClr val="tx1">
                    <a:lumMod val="85000"/>
                  </a:schemeClr>
                </a:solidFill>
              </a:rPr>
              <a:t>The fourth quarter has the highest total sold quantity by a large margin, with </a:t>
            </a:r>
            <a:r>
              <a:rPr lang="en-US" sz="1200" b="1" dirty="0">
                <a:solidFill>
                  <a:srgbClr val="FFFF00"/>
                </a:solidFill>
              </a:rPr>
              <a:t>84,25,822</a:t>
            </a:r>
            <a:r>
              <a:rPr lang="en-US" sz="1200" dirty="0">
                <a:solidFill>
                  <a:schemeClr val="tx1">
                    <a:lumMod val="85000"/>
                  </a:schemeClr>
                </a:solidFill>
              </a:rPr>
              <a:t> units sold. This spike could indicate seasonal demand, possibly due to holiday or year-end series.</a:t>
            </a:r>
          </a:p>
          <a:p>
            <a:pPr marL="228600" indent="-228600">
              <a:buAutoNum type="arabicPeriod"/>
            </a:pPr>
            <a:r>
              <a:rPr lang="en-US" sz="1200" b="1" dirty="0">
                <a:solidFill>
                  <a:schemeClr val="bg1">
                    <a:lumMod val="65000"/>
                    <a:lumOff val="35000"/>
                  </a:schemeClr>
                </a:solidFill>
              </a:rPr>
              <a:t>Sales in Q3:</a:t>
            </a:r>
            <a:r>
              <a:rPr lang="en-US" sz="1200" dirty="0">
                <a:solidFill>
                  <a:schemeClr val="bg1">
                    <a:lumMod val="65000"/>
                    <a:lumOff val="35000"/>
                  </a:schemeClr>
                </a:solidFill>
              </a:rPr>
              <a:t> </a:t>
            </a:r>
            <a:r>
              <a:rPr lang="en-US" sz="1200" dirty="0">
                <a:solidFill>
                  <a:schemeClr val="tx1">
                    <a:lumMod val="85000"/>
                  </a:schemeClr>
                </a:solidFill>
              </a:rPr>
              <a:t>The third quarter has significant total sold quantity of </a:t>
            </a:r>
            <a:r>
              <a:rPr lang="en-US" sz="1200" b="1" dirty="0">
                <a:solidFill>
                  <a:srgbClr val="FFFF00"/>
                </a:solidFill>
              </a:rPr>
              <a:t>52,46,770</a:t>
            </a:r>
            <a:r>
              <a:rPr lang="en-US" sz="1200" dirty="0">
                <a:solidFill>
                  <a:schemeClr val="tx1">
                    <a:lumMod val="85000"/>
                  </a:schemeClr>
                </a:solidFill>
              </a:rPr>
              <a:t> units. In the second half of the year the units sold is getting increased.</a:t>
            </a:r>
          </a:p>
          <a:p>
            <a:pPr marL="228600" indent="-228600">
              <a:buAutoNum type="arabicPeriod"/>
            </a:pPr>
            <a:r>
              <a:rPr lang="en-US" sz="1200" b="1" dirty="0">
                <a:solidFill>
                  <a:schemeClr val="bg1">
                    <a:lumMod val="65000"/>
                    <a:lumOff val="35000"/>
                  </a:schemeClr>
                </a:solidFill>
              </a:rPr>
              <a:t>Sales in Q1 and Q2: </a:t>
            </a:r>
            <a:r>
              <a:rPr lang="en-US" sz="1200" dirty="0">
                <a:solidFill>
                  <a:schemeClr val="tx1">
                    <a:lumMod val="85000"/>
                  </a:schemeClr>
                </a:solidFill>
              </a:rPr>
              <a:t>Q1 and Q2 have significantly lower sales compared to Q3 and Q4, suggesting an opportunity to boost sales during the first half of the year, potentially through targeted promotions or product availability improvements.</a:t>
            </a:r>
            <a:endParaRPr lang="en-US" sz="1200" b="1" dirty="0">
              <a:solidFill>
                <a:schemeClr val="tx1">
                  <a:lumMod val="85000"/>
                </a:schemeClr>
              </a:solidFill>
            </a:endParaRPr>
          </a:p>
        </p:txBody>
      </p:sp>
      <p:sp>
        <p:nvSpPr>
          <p:cNvPr id="135" name="Circle: Hollow 134">
            <a:extLst>
              <a:ext uri="{FF2B5EF4-FFF2-40B4-BE49-F238E27FC236}">
                <a16:creationId xmlns:a16="http://schemas.microsoft.com/office/drawing/2014/main" id="{8072EF47-3A0D-D1BF-3BCA-4F0A884E0308}"/>
              </a:ext>
            </a:extLst>
          </p:cNvPr>
          <p:cNvSpPr/>
          <p:nvPr/>
        </p:nvSpPr>
        <p:spPr>
          <a:xfrm rot="10800000">
            <a:off x="-1834006" y="1591202"/>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56D4973B-55D7-D8DB-4276-15BD17CB7165}"/>
              </a:ext>
            </a:extLst>
          </p:cNvPr>
          <p:cNvGrpSpPr/>
          <p:nvPr/>
        </p:nvGrpSpPr>
        <p:grpSpPr>
          <a:xfrm rot="10800000">
            <a:off x="-1235270" y="3958472"/>
            <a:ext cx="1300719" cy="1630528"/>
            <a:chOff x="3089711" y="483744"/>
            <a:chExt cx="1750319" cy="2187327"/>
          </a:xfrm>
        </p:grpSpPr>
        <p:sp>
          <p:nvSpPr>
            <p:cNvPr id="191" name="Freeform: Shape 190">
              <a:extLst>
                <a:ext uri="{FF2B5EF4-FFF2-40B4-BE49-F238E27FC236}">
                  <a16:creationId xmlns:a16="http://schemas.microsoft.com/office/drawing/2014/main" id="{B697AA83-0049-C206-376B-E994DEA863D6}"/>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FBF45761-E1EB-93E3-A7BE-1BEB1C4C998F}"/>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20E2DDF8-7536-A50A-C238-A91F876B46E2}"/>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C0CAC775-66E2-2BA3-5CF0-7174AFA064F8}"/>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2A3C5DCD-94E6-F659-4C3F-62FC78C68C56}"/>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2A2EF5E8-F6F8-76A5-E9B5-218D2553F43E}"/>
              </a:ext>
            </a:extLst>
          </p:cNvPr>
          <p:cNvGrpSpPr/>
          <p:nvPr/>
        </p:nvGrpSpPr>
        <p:grpSpPr>
          <a:xfrm rot="10800000">
            <a:off x="-2036308" y="3658876"/>
            <a:ext cx="1637860" cy="1495225"/>
            <a:chOff x="3713956" y="1067154"/>
            <a:chExt cx="2203995" cy="2005821"/>
          </a:xfrm>
        </p:grpSpPr>
        <p:sp>
          <p:nvSpPr>
            <p:cNvPr id="186" name="Freeform: Shape 185">
              <a:extLst>
                <a:ext uri="{FF2B5EF4-FFF2-40B4-BE49-F238E27FC236}">
                  <a16:creationId xmlns:a16="http://schemas.microsoft.com/office/drawing/2014/main" id="{1A824F64-3901-5457-81A6-2FB200A56A46}"/>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6BDB02F2-B802-28BB-9DDE-19D701F536C3}"/>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5A23E875-41B3-868C-803F-8CD6F1BF8E89}"/>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393DF061-90A7-9CA5-75D5-FCA0E23C7B2E}"/>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51AB9BAA-89A2-D8DF-ACDF-C99B931EFBDC}"/>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A785D450-EB11-C528-1F7E-F3DD48198FD5}"/>
              </a:ext>
            </a:extLst>
          </p:cNvPr>
          <p:cNvGrpSpPr/>
          <p:nvPr/>
        </p:nvGrpSpPr>
        <p:grpSpPr>
          <a:xfrm rot="10800000">
            <a:off x="-2160001" y="2797361"/>
            <a:ext cx="1553723" cy="1263279"/>
            <a:chOff x="3993623" y="2534014"/>
            <a:chExt cx="2090775" cy="1694669"/>
          </a:xfrm>
        </p:grpSpPr>
        <p:sp>
          <p:nvSpPr>
            <p:cNvPr id="181" name="Freeform: Shape 180">
              <a:extLst>
                <a:ext uri="{FF2B5EF4-FFF2-40B4-BE49-F238E27FC236}">
                  <a16:creationId xmlns:a16="http://schemas.microsoft.com/office/drawing/2014/main" id="{84A82DD7-585F-72AE-BBCC-C2C624ED766E}"/>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DEAE4AC8-AC39-8B44-8CA0-4EEC14E6DD53}"/>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D31CA462-641C-10EE-F799-14283BBE1C9E}"/>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4577DA6A-4995-B5D5-9DC5-B953DE723FD8}"/>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0AF5385A-519C-F924-5B09-4EE4AFDC53C3}"/>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E30A1951-7441-720C-5872-98DA40C7286F}"/>
              </a:ext>
            </a:extLst>
          </p:cNvPr>
          <p:cNvGrpSpPr/>
          <p:nvPr/>
        </p:nvGrpSpPr>
        <p:grpSpPr>
          <a:xfrm rot="10800000">
            <a:off x="-2029320" y="1685665"/>
            <a:ext cx="1630872" cy="1513460"/>
            <a:chOff x="3713956" y="3689723"/>
            <a:chExt cx="2194592" cy="2030282"/>
          </a:xfrm>
        </p:grpSpPr>
        <p:sp>
          <p:nvSpPr>
            <p:cNvPr id="176" name="Freeform: Shape 175">
              <a:extLst>
                <a:ext uri="{FF2B5EF4-FFF2-40B4-BE49-F238E27FC236}">
                  <a16:creationId xmlns:a16="http://schemas.microsoft.com/office/drawing/2014/main" id="{7F37B101-FAFF-970E-6173-AEF29B4C19FC}"/>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FCC5994E-4B6F-070A-85BD-9162F814D4F0}"/>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7644BB82-8EB4-C672-2DE1-8CA049363981}"/>
                </a:ext>
              </a:extLst>
            </p:cNvPr>
            <p:cNvSpPr>
              <a:spLocks/>
            </p:cNvSpPr>
            <p:nvPr/>
          </p:nvSpPr>
          <p:spPr bwMode="auto">
            <a:xfrm>
              <a:off x="4658528" y="4215785"/>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TextBox 178">
              <a:extLst>
                <a:ext uri="{FF2B5EF4-FFF2-40B4-BE49-F238E27FC236}">
                  <a16:creationId xmlns:a16="http://schemas.microsoft.com/office/drawing/2014/main" id="{1EB42B7E-A05A-22CE-E73A-6E0456E6069A}"/>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B7121ABC-9B04-73CA-77F5-AE47D1AA0395}"/>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8CCF666B-BD78-7409-9600-F6273BBFB444}"/>
              </a:ext>
            </a:extLst>
          </p:cNvPr>
          <p:cNvGrpSpPr/>
          <p:nvPr/>
        </p:nvGrpSpPr>
        <p:grpSpPr>
          <a:xfrm rot="10800000">
            <a:off x="-1235270" y="1269000"/>
            <a:ext cx="1236197" cy="1630528"/>
            <a:chOff x="3176535" y="4091628"/>
            <a:chExt cx="1663495" cy="2187327"/>
          </a:xfrm>
        </p:grpSpPr>
        <p:sp>
          <p:nvSpPr>
            <p:cNvPr id="171" name="Freeform: Shape 170">
              <a:extLst>
                <a:ext uri="{FF2B5EF4-FFF2-40B4-BE49-F238E27FC236}">
                  <a16:creationId xmlns:a16="http://schemas.microsoft.com/office/drawing/2014/main" id="{E9C87196-E9CB-5DFF-C72C-D2C5E654D8D1}"/>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9443959F-3AB8-A9CD-E012-B6981E57617B}"/>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BB2C92D4-5E05-A89E-EB9F-82CA7FD7CB96}"/>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37EF5B43-C2DC-A729-C5A9-5DF8846A1F12}"/>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02A98DD2-3F1B-6E59-52CD-B539AD015E61}"/>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9062FD9A-16F6-500C-17A8-CBB080B12F39}"/>
              </a:ext>
            </a:extLst>
          </p:cNvPr>
          <p:cNvGrpSpPr/>
          <p:nvPr/>
        </p:nvGrpSpPr>
        <p:grpSpPr>
          <a:xfrm rot="10800000">
            <a:off x="1046" y="1269000"/>
            <a:ext cx="1234237" cy="1630528"/>
            <a:chOff x="1515517" y="4091628"/>
            <a:chExt cx="1660857" cy="2187327"/>
          </a:xfrm>
        </p:grpSpPr>
        <p:sp>
          <p:nvSpPr>
            <p:cNvPr id="166" name="Freeform: Shape 165">
              <a:extLst>
                <a:ext uri="{FF2B5EF4-FFF2-40B4-BE49-F238E27FC236}">
                  <a16:creationId xmlns:a16="http://schemas.microsoft.com/office/drawing/2014/main" id="{16077BAA-59AD-78C6-4814-85F702A50223}"/>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A3349126-4ADB-5DE8-D289-17EA4ECD6206}"/>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4DE4DDFC-2955-6392-FE20-E6935189EC5C}"/>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CEEFAFAB-0DB7-2169-59DD-9230C0F28A5F}"/>
                </a:ext>
              </a:extLst>
            </p:cNvPr>
            <p:cNvSpPr txBox="1"/>
            <p:nvPr/>
          </p:nvSpPr>
          <p:spPr>
            <a:xfrm rot="10800000">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15AF0FFF-D1D7-A34D-9F71-DE120090F75F}"/>
                </a:ext>
              </a:extLst>
            </p:cNvPr>
            <p:cNvSpPr txBox="1"/>
            <p:nvPr/>
          </p:nvSpPr>
          <p:spPr>
            <a:xfrm rot="10800000">
              <a:off x="2018879" y="4601019"/>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19F2A442-270C-634A-2C02-2756518E5564}"/>
              </a:ext>
            </a:extLst>
          </p:cNvPr>
          <p:cNvGrpSpPr/>
          <p:nvPr/>
        </p:nvGrpSpPr>
        <p:grpSpPr>
          <a:xfrm rot="10800000">
            <a:off x="398461" y="1703899"/>
            <a:ext cx="1639236" cy="1495225"/>
            <a:chOff x="435744" y="3689724"/>
            <a:chExt cx="2205847" cy="2005821"/>
          </a:xfrm>
        </p:grpSpPr>
        <p:sp>
          <p:nvSpPr>
            <p:cNvPr id="161" name="Freeform: Shape 160">
              <a:extLst>
                <a:ext uri="{FF2B5EF4-FFF2-40B4-BE49-F238E27FC236}">
                  <a16:creationId xmlns:a16="http://schemas.microsoft.com/office/drawing/2014/main" id="{3435A141-BBD6-5121-86A0-ADB9DA8DFAEA}"/>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3204170B-5F1A-2695-D36D-7AE7A37ACEDF}"/>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5175B087-A69E-A11D-88AC-CC7B1075F55A}"/>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D54633E7-6569-CFD5-43B0-CC68A994D496}"/>
                </a:ext>
              </a:extLst>
            </p:cNvPr>
            <p:cNvSpPr txBox="1"/>
            <p:nvPr/>
          </p:nvSpPr>
          <p:spPr>
            <a:xfrm rot="10800000">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5212CA22-C8C8-164A-5EBF-CC6B1FC70C8D}"/>
                </a:ext>
              </a:extLst>
            </p:cNvPr>
            <p:cNvSpPr txBox="1"/>
            <p:nvPr/>
          </p:nvSpPr>
          <p:spPr>
            <a:xfrm rot="10800000">
              <a:off x="949518"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EFC38895-1069-4F73-515E-D49F27C7DA5A}"/>
              </a:ext>
            </a:extLst>
          </p:cNvPr>
          <p:cNvGrpSpPr/>
          <p:nvPr/>
        </p:nvGrpSpPr>
        <p:grpSpPr>
          <a:xfrm rot="10800000">
            <a:off x="866747" y="2797361"/>
            <a:ext cx="1552333" cy="1263279"/>
            <a:chOff x="271167" y="2534014"/>
            <a:chExt cx="2088905" cy="1694669"/>
          </a:xfrm>
          <a:effectLst>
            <a:outerShdw blurRad="12700" dist="63500" sx="102000" sy="102000" algn="l" rotWithShape="0">
              <a:schemeClr val="tx2">
                <a:alpha val="20000"/>
              </a:schemeClr>
            </a:outerShdw>
          </a:effectLst>
        </p:grpSpPr>
        <p:sp>
          <p:nvSpPr>
            <p:cNvPr id="156" name="Freeform: Shape 155">
              <a:extLst>
                <a:ext uri="{FF2B5EF4-FFF2-40B4-BE49-F238E27FC236}">
                  <a16:creationId xmlns:a16="http://schemas.microsoft.com/office/drawing/2014/main" id="{5132F499-0FA0-BCD0-E63F-CA4CB8144D7A}"/>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6DF9AAC8-530D-BD79-1E04-C45A6BCD93C1}"/>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4828810E-C09E-2ABF-3D61-E980C48569ED}"/>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0543267A-CECC-027B-CD53-999D3CCF384F}"/>
                </a:ext>
              </a:extLst>
            </p:cNvPr>
            <p:cNvSpPr txBox="1"/>
            <p:nvPr/>
          </p:nvSpPr>
          <p:spPr>
            <a:xfrm rot="10800000">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513D1B0A-DA40-BA30-DE92-8E8D8F993199}"/>
                </a:ext>
              </a:extLst>
            </p:cNvPr>
            <p:cNvSpPr txBox="1"/>
            <p:nvPr/>
          </p:nvSpPr>
          <p:spPr>
            <a:xfrm rot="10800000">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6ECCFDAD-4F3D-6500-63DE-BE9B22960B12}"/>
              </a:ext>
            </a:extLst>
          </p:cNvPr>
          <p:cNvGrpSpPr/>
          <p:nvPr/>
        </p:nvGrpSpPr>
        <p:grpSpPr>
          <a:xfrm rot="10800000">
            <a:off x="398462" y="3658876"/>
            <a:ext cx="1639236" cy="1495225"/>
            <a:chOff x="435743" y="1067154"/>
            <a:chExt cx="2205847" cy="2005821"/>
          </a:xfrm>
        </p:grpSpPr>
        <p:sp>
          <p:nvSpPr>
            <p:cNvPr id="151" name="Freeform: Shape 150">
              <a:extLst>
                <a:ext uri="{FF2B5EF4-FFF2-40B4-BE49-F238E27FC236}">
                  <a16:creationId xmlns:a16="http://schemas.microsoft.com/office/drawing/2014/main" id="{8DFDE531-B3A7-71FF-E0D7-F8479ECDD818}"/>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CFE6AF91-6789-8C4A-F9DE-50768727EE98}"/>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23ED0B8A-2769-5A90-B024-6D90C27502E3}"/>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E4CBE3D3-A347-F593-1E10-98A0B2438482}"/>
                </a:ext>
              </a:extLst>
            </p:cNvPr>
            <p:cNvSpPr txBox="1"/>
            <p:nvPr/>
          </p:nvSpPr>
          <p:spPr>
            <a:xfrm rot="10800000">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6743D5FD-FFE0-99FD-2E0B-F4DBA1DE9D1B}"/>
                </a:ext>
              </a:extLst>
            </p:cNvPr>
            <p:cNvSpPr txBox="1"/>
            <p:nvPr/>
          </p:nvSpPr>
          <p:spPr>
            <a:xfrm rot="10800000">
              <a:off x="1097181"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228C0ED6-D531-FD56-07E6-2AA3B47317A4}"/>
              </a:ext>
            </a:extLst>
          </p:cNvPr>
          <p:cNvGrpSpPr/>
          <p:nvPr/>
        </p:nvGrpSpPr>
        <p:grpSpPr>
          <a:xfrm rot="10800000">
            <a:off x="2073" y="3958472"/>
            <a:ext cx="1233211" cy="1630528"/>
            <a:chOff x="6775727" y="540725"/>
            <a:chExt cx="1659477" cy="2187327"/>
          </a:xfrm>
        </p:grpSpPr>
        <p:sp>
          <p:nvSpPr>
            <p:cNvPr id="146" name="Freeform: Shape 145">
              <a:extLst>
                <a:ext uri="{FF2B5EF4-FFF2-40B4-BE49-F238E27FC236}">
                  <a16:creationId xmlns:a16="http://schemas.microsoft.com/office/drawing/2014/main" id="{DE98364A-BFC1-D9C7-B587-E0413B214067}"/>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BDF3E6AA-9927-2F4A-A2F5-AB399B9E9C95}"/>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7833455F-7B1D-1740-93EA-9E2CB26F905F}"/>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455442FE-9CD3-AE76-53F3-6A2F4C984FD7}"/>
                </a:ext>
              </a:extLst>
            </p:cNvPr>
            <p:cNvSpPr txBox="1"/>
            <p:nvPr/>
          </p:nvSpPr>
          <p:spPr>
            <a:xfrm rot="10800000">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68BCFC56-0448-8ACF-F192-D71D2045E2A0}"/>
                </a:ext>
              </a:extLst>
            </p:cNvPr>
            <p:cNvSpPr txBox="1"/>
            <p:nvPr/>
          </p:nvSpPr>
          <p:spPr>
            <a:xfrm rot="10800000">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B320AB87-0403-1FAF-2DFB-24236D734B0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2507055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565">
        <p159:morph option="byObject"/>
      </p:transition>
    </mc:Choice>
    <mc:Fallback>
      <p:transition spd="slow" advTm="556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AA417-C570-1254-BF38-0BED6A6701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801862-EA0F-D353-4C4A-D7D546D67CC6}"/>
              </a:ext>
            </a:extLst>
          </p:cNvPr>
          <p:cNvSpPr>
            <a:spLocks noGrp="1"/>
          </p:cNvSpPr>
          <p:nvPr>
            <p:ph type="title"/>
          </p:nvPr>
        </p:nvSpPr>
        <p:spPr>
          <a:xfrm>
            <a:off x="3359150" y="308671"/>
            <a:ext cx="8316913" cy="1391542"/>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r>
              <a:rPr lang="en-US" sz="1400" b="1" dirty="0">
                <a:solidFill>
                  <a:schemeClr val="bg1">
                    <a:lumMod val="65000"/>
                    <a:lumOff val="35000"/>
                  </a:schemeClr>
                </a:solidFill>
                <a:latin typeface="+mn-lt"/>
                <a:ea typeface="+mn-ea"/>
                <a:cs typeface="+mn-cs"/>
              </a:rPr>
              <a:t>9. Which channel helped to bring more gross sales in the fiscal year 2021and the percentage of contribution?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contains these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300" i="1" cap="none" dirty="0">
                <a:solidFill>
                  <a:schemeClr val="bg1">
                    <a:lumMod val="65000"/>
                    <a:lumOff val="35000"/>
                  </a:schemeClr>
                </a:solidFill>
                <a:latin typeface="+mn-lt"/>
                <a:ea typeface="+mn-ea"/>
                <a:cs typeface="+mn-cs"/>
              </a:rPr>
              <a:t>channel,</a:t>
            </a:r>
            <a:br>
              <a:rPr lang="en-US" sz="1300" i="1" cap="none" dirty="0">
                <a:solidFill>
                  <a:schemeClr val="bg1">
                    <a:lumMod val="65000"/>
                    <a:lumOff val="35000"/>
                  </a:schemeClr>
                </a:solidFill>
                <a:latin typeface="+mn-lt"/>
                <a:ea typeface="+mn-ea"/>
                <a:cs typeface="+mn-cs"/>
              </a:rPr>
            </a:br>
            <a:r>
              <a:rPr lang="en-US" sz="1300" i="1" cap="none" dirty="0">
                <a:solidFill>
                  <a:schemeClr val="bg1">
                    <a:lumMod val="65000"/>
                    <a:lumOff val="35000"/>
                  </a:schemeClr>
                </a:solidFill>
                <a:latin typeface="+mn-lt"/>
                <a:ea typeface="+mn-ea"/>
                <a:cs typeface="+mn-cs"/>
              </a:rPr>
              <a:t>	</a:t>
            </a:r>
            <a:r>
              <a:rPr lang="en-US" sz="1300" i="1" cap="none" dirty="0" err="1">
                <a:solidFill>
                  <a:schemeClr val="bg1">
                    <a:lumMod val="65000"/>
                    <a:lumOff val="35000"/>
                  </a:schemeClr>
                </a:solidFill>
                <a:latin typeface="+mn-lt"/>
                <a:ea typeface="+mn-ea"/>
                <a:cs typeface="+mn-cs"/>
              </a:rPr>
              <a:t>gross_sales_mln</a:t>
            </a:r>
            <a:r>
              <a:rPr lang="en-US" sz="1300" i="1" cap="none" dirty="0">
                <a:solidFill>
                  <a:schemeClr val="bg1">
                    <a:lumMod val="65000"/>
                    <a:lumOff val="35000"/>
                  </a:schemeClr>
                </a:solidFill>
                <a:latin typeface="+mn-lt"/>
                <a:ea typeface="+mn-ea"/>
                <a:cs typeface="+mn-cs"/>
              </a:rPr>
              <a:t>,</a:t>
            </a:r>
            <a:br>
              <a:rPr lang="en-US" sz="1300" i="1" cap="none" dirty="0">
                <a:solidFill>
                  <a:schemeClr val="bg1">
                    <a:lumMod val="65000"/>
                    <a:lumOff val="35000"/>
                  </a:schemeClr>
                </a:solidFill>
                <a:latin typeface="+mn-lt"/>
                <a:ea typeface="+mn-ea"/>
                <a:cs typeface="+mn-cs"/>
              </a:rPr>
            </a:br>
            <a:r>
              <a:rPr lang="en-US" sz="1300" i="1" cap="none" dirty="0">
                <a:solidFill>
                  <a:schemeClr val="bg1">
                    <a:lumMod val="65000"/>
                    <a:lumOff val="35000"/>
                  </a:schemeClr>
                </a:solidFill>
                <a:latin typeface="+mn-lt"/>
                <a:ea typeface="+mn-ea"/>
                <a:cs typeface="+mn-cs"/>
              </a:rPr>
              <a:t>	percentage</a:t>
            </a:r>
            <a:endParaRPr lang="en-US" sz="1400" i="1" dirty="0">
              <a:solidFill>
                <a:schemeClr val="bg1">
                  <a:lumMod val="65000"/>
                  <a:lumOff val="35000"/>
                </a:schemeClr>
              </a:solidFill>
              <a:latin typeface="+mn-lt"/>
              <a:ea typeface="+mn-ea"/>
              <a:cs typeface="+mn-cs"/>
            </a:endParaRPr>
          </a:p>
        </p:txBody>
      </p:sp>
      <p:pic>
        <p:nvPicPr>
          <p:cNvPr id="10" name="Picture 9">
            <a:extLst>
              <a:ext uri="{FF2B5EF4-FFF2-40B4-BE49-F238E27FC236}">
                <a16:creationId xmlns:a16="http://schemas.microsoft.com/office/drawing/2014/main" id="{58B9BDA1-C910-6983-3BC5-BBE51859A0A1}"/>
              </a:ext>
            </a:extLst>
          </p:cNvPr>
          <p:cNvPicPr>
            <a:picLocks noChangeAspect="1"/>
          </p:cNvPicPr>
          <p:nvPr/>
        </p:nvPicPr>
        <p:blipFill>
          <a:blip r:embed="rId3"/>
          <a:stretch>
            <a:fillRect/>
          </a:stretch>
        </p:blipFill>
        <p:spPr>
          <a:xfrm>
            <a:off x="3464551" y="2133600"/>
            <a:ext cx="4818436" cy="2905530"/>
          </a:xfrm>
          <a:prstGeom prst="rect">
            <a:avLst/>
          </a:prstGeom>
        </p:spPr>
      </p:pic>
      <p:pic>
        <p:nvPicPr>
          <p:cNvPr id="12" name="Picture 11">
            <a:extLst>
              <a:ext uri="{FF2B5EF4-FFF2-40B4-BE49-F238E27FC236}">
                <a16:creationId xmlns:a16="http://schemas.microsoft.com/office/drawing/2014/main" id="{AA72E5E9-1B46-ABF7-5842-746F45659695}"/>
              </a:ext>
            </a:extLst>
          </p:cNvPr>
          <p:cNvPicPr>
            <a:picLocks noChangeAspect="1"/>
          </p:cNvPicPr>
          <p:nvPr/>
        </p:nvPicPr>
        <p:blipFill>
          <a:blip r:embed="rId4"/>
          <a:stretch>
            <a:fillRect/>
          </a:stretch>
        </p:blipFill>
        <p:spPr>
          <a:xfrm>
            <a:off x="3467079" y="5341414"/>
            <a:ext cx="2505425" cy="695422"/>
          </a:xfrm>
          <a:prstGeom prst="rect">
            <a:avLst/>
          </a:prstGeom>
        </p:spPr>
      </p:pic>
      <p:sp>
        <p:nvSpPr>
          <p:cNvPr id="13" name="TextBox 12">
            <a:extLst>
              <a:ext uri="{FF2B5EF4-FFF2-40B4-BE49-F238E27FC236}">
                <a16:creationId xmlns:a16="http://schemas.microsoft.com/office/drawing/2014/main" id="{7C98719F-7A1E-3A89-B993-EDA26A107AE5}"/>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4" name="TextBox 13">
            <a:extLst>
              <a:ext uri="{FF2B5EF4-FFF2-40B4-BE49-F238E27FC236}">
                <a16:creationId xmlns:a16="http://schemas.microsoft.com/office/drawing/2014/main" id="{B03D4623-5755-1080-D657-BC74D2297F8C}"/>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5" name="TextBox 14">
            <a:extLst>
              <a:ext uri="{FF2B5EF4-FFF2-40B4-BE49-F238E27FC236}">
                <a16:creationId xmlns:a16="http://schemas.microsoft.com/office/drawing/2014/main" id="{D2427FA7-A1C7-3F9A-9291-034138B278DE}"/>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6" name="TextBox 15">
            <a:extLst>
              <a:ext uri="{FF2B5EF4-FFF2-40B4-BE49-F238E27FC236}">
                <a16:creationId xmlns:a16="http://schemas.microsoft.com/office/drawing/2014/main" id="{9C6AC74C-0BEA-EFB7-DEA3-B9B573A02B56}"/>
              </a:ext>
            </a:extLst>
          </p:cNvPr>
          <p:cNvSpPr txBox="1"/>
          <p:nvPr/>
        </p:nvSpPr>
        <p:spPr>
          <a:xfrm>
            <a:off x="8509000" y="2136365"/>
            <a:ext cx="3167063" cy="4339650"/>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Retailer Channel: </a:t>
            </a:r>
            <a:r>
              <a:rPr lang="en-US" sz="1200" dirty="0">
                <a:solidFill>
                  <a:schemeClr val="tx1">
                    <a:lumMod val="85000"/>
                  </a:schemeClr>
                </a:solidFill>
              </a:rPr>
              <a:t>The “Retailer” channel contributes significantly to gross sales, accounting for </a:t>
            </a:r>
            <a:r>
              <a:rPr lang="en-US" sz="1200" b="1" dirty="0">
                <a:solidFill>
                  <a:srgbClr val="FFFF00"/>
                </a:solidFill>
              </a:rPr>
              <a:t>77.47%</a:t>
            </a:r>
            <a:r>
              <a:rPr lang="en-US" sz="1200" dirty="0">
                <a:solidFill>
                  <a:schemeClr val="tx1">
                    <a:lumMod val="85000"/>
                  </a:schemeClr>
                </a:solidFill>
              </a:rPr>
              <a:t> of the total revenue with </a:t>
            </a:r>
            <a:r>
              <a:rPr lang="en-US" sz="1200" b="1" dirty="0">
                <a:solidFill>
                  <a:srgbClr val="FFFF00"/>
                </a:solidFill>
              </a:rPr>
              <a:t>$133.77</a:t>
            </a:r>
            <a:r>
              <a:rPr lang="en-US" sz="1200" b="1" dirty="0">
                <a:solidFill>
                  <a:schemeClr val="tx1">
                    <a:lumMod val="85000"/>
                  </a:schemeClr>
                </a:solidFill>
              </a:rPr>
              <a:t> </a:t>
            </a:r>
            <a:r>
              <a:rPr lang="en-US" sz="1200" dirty="0">
                <a:solidFill>
                  <a:schemeClr val="tx1">
                    <a:lumMod val="85000"/>
                  </a:schemeClr>
                </a:solidFill>
              </a:rPr>
              <a:t>million. This suggests that retailers are the primary drivers of sales, highlighting their importance in the sales strategy.</a:t>
            </a:r>
          </a:p>
          <a:p>
            <a:pPr marL="228600" indent="-228600">
              <a:buAutoNum type="arabicPeriod"/>
            </a:pPr>
            <a:r>
              <a:rPr lang="en-US" sz="1200" b="1" dirty="0">
                <a:solidFill>
                  <a:schemeClr val="bg1">
                    <a:lumMod val="65000"/>
                    <a:lumOff val="35000"/>
                  </a:schemeClr>
                </a:solidFill>
              </a:rPr>
              <a:t>Direct Channel:</a:t>
            </a:r>
            <a:r>
              <a:rPr lang="en-US" sz="1200" b="1" dirty="0">
                <a:solidFill>
                  <a:schemeClr val="tx1">
                    <a:lumMod val="85000"/>
                  </a:schemeClr>
                </a:solidFill>
              </a:rPr>
              <a:t> </a:t>
            </a:r>
            <a:r>
              <a:rPr lang="en-US" sz="1200" dirty="0">
                <a:solidFill>
                  <a:schemeClr val="tx1">
                    <a:lumMod val="85000"/>
                  </a:schemeClr>
                </a:solidFill>
              </a:rPr>
              <a:t>The “Direct” channel generates </a:t>
            </a:r>
            <a:r>
              <a:rPr lang="en-US" sz="1200" b="1" dirty="0">
                <a:solidFill>
                  <a:srgbClr val="FFFF00"/>
                </a:solidFill>
              </a:rPr>
              <a:t>$33.73</a:t>
            </a:r>
            <a:r>
              <a:rPr lang="en-US" sz="1200" b="1" dirty="0">
                <a:solidFill>
                  <a:schemeClr val="tx1">
                    <a:lumMod val="85000"/>
                  </a:schemeClr>
                </a:solidFill>
              </a:rPr>
              <a:t> </a:t>
            </a:r>
            <a:r>
              <a:rPr lang="en-US" sz="1200" dirty="0">
                <a:solidFill>
                  <a:schemeClr val="tx1">
                    <a:lumMod val="85000"/>
                  </a:schemeClr>
                </a:solidFill>
              </a:rPr>
              <a:t>million, representing </a:t>
            </a:r>
            <a:r>
              <a:rPr lang="en-US" sz="1200" b="1" dirty="0">
                <a:solidFill>
                  <a:srgbClr val="FFFF00"/>
                </a:solidFill>
              </a:rPr>
              <a:t>19.53%</a:t>
            </a:r>
            <a:r>
              <a:rPr lang="en-US" sz="1200" dirty="0">
                <a:solidFill>
                  <a:schemeClr val="tx1">
                    <a:lumMod val="85000"/>
                  </a:schemeClr>
                </a:solidFill>
              </a:rPr>
              <a:t> of </a:t>
            </a:r>
            <a:r>
              <a:rPr lang="en-US" sz="1200" dirty="0" err="1">
                <a:solidFill>
                  <a:schemeClr val="tx1">
                    <a:lumMod val="85000"/>
                  </a:schemeClr>
                </a:solidFill>
              </a:rPr>
              <a:t>total_sales</a:t>
            </a:r>
            <a:r>
              <a:rPr lang="en-US" sz="1200" dirty="0">
                <a:solidFill>
                  <a:schemeClr val="tx1">
                    <a:lumMod val="85000"/>
                  </a:schemeClr>
                </a:solidFill>
              </a:rPr>
              <a:t>. While lower than retail, this direct channel might offer growth opportunities for increasing profitability through direct consumer engagement.</a:t>
            </a:r>
          </a:p>
          <a:p>
            <a:pPr marL="228600" indent="-228600">
              <a:buAutoNum type="arabicPeriod"/>
            </a:pPr>
            <a:r>
              <a:rPr lang="en-US" sz="1200" b="1" dirty="0">
                <a:solidFill>
                  <a:schemeClr val="bg1">
                    <a:lumMod val="65000"/>
                    <a:lumOff val="35000"/>
                  </a:schemeClr>
                </a:solidFill>
              </a:rPr>
              <a:t>Distributor Channel:</a:t>
            </a:r>
            <a:r>
              <a:rPr lang="en-US" sz="1200" b="1" dirty="0">
                <a:solidFill>
                  <a:schemeClr val="tx1">
                    <a:lumMod val="85000"/>
                  </a:schemeClr>
                </a:solidFill>
              </a:rPr>
              <a:t> </a:t>
            </a:r>
            <a:r>
              <a:rPr lang="en-US" sz="1200" dirty="0">
                <a:solidFill>
                  <a:schemeClr val="tx1">
                    <a:lumMod val="85000"/>
                  </a:schemeClr>
                </a:solidFill>
              </a:rPr>
              <a:t>The “Distributor” channel contributes the least, with only </a:t>
            </a:r>
            <a:r>
              <a:rPr lang="en-US" sz="1200" b="1" dirty="0">
                <a:solidFill>
                  <a:srgbClr val="FFFF00"/>
                </a:solidFill>
              </a:rPr>
              <a:t>$5.19</a:t>
            </a:r>
            <a:r>
              <a:rPr lang="en-US" sz="1200" dirty="0">
                <a:solidFill>
                  <a:schemeClr val="tx1">
                    <a:lumMod val="85000"/>
                  </a:schemeClr>
                </a:solidFill>
              </a:rPr>
              <a:t> million, representing </a:t>
            </a:r>
            <a:r>
              <a:rPr lang="en-US" sz="1200" b="1" dirty="0">
                <a:solidFill>
                  <a:srgbClr val="FFFF00"/>
                </a:solidFill>
              </a:rPr>
              <a:t>3.00%</a:t>
            </a:r>
            <a:r>
              <a:rPr lang="en-US" sz="1200" dirty="0">
                <a:solidFill>
                  <a:schemeClr val="tx1">
                    <a:lumMod val="85000"/>
                  </a:schemeClr>
                </a:solidFill>
              </a:rPr>
              <a:t>. If expanding distributor reach aligns with business goals, it may indicate room for channel improvement.</a:t>
            </a:r>
            <a:endParaRPr lang="en-US" sz="1200" b="1" dirty="0">
              <a:solidFill>
                <a:schemeClr val="tx1">
                  <a:lumMod val="85000"/>
                </a:schemeClr>
              </a:solidFill>
            </a:endParaRPr>
          </a:p>
        </p:txBody>
      </p:sp>
      <p:sp>
        <p:nvSpPr>
          <p:cNvPr id="135" name="Circle: Hollow 134">
            <a:extLst>
              <a:ext uri="{FF2B5EF4-FFF2-40B4-BE49-F238E27FC236}">
                <a16:creationId xmlns:a16="http://schemas.microsoft.com/office/drawing/2014/main" id="{299E87E6-9514-71A5-431C-D44203EBCA13}"/>
              </a:ext>
            </a:extLst>
          </p:cNvPr>
          <p:cNvSpPr/>
          <p:nvPr/>
        </p:nvSpPr>
        <p:spPr>
          <a:xfrm rot="8647531">
            <a:off x="-1831183" y="1599926"/>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50CB0038-D96C-9C38-4E3B-50CDF38EAFC7}"/>
              </a:ext>
            </a:extLst>
          </p:cNvPr>
          <p:cNvGrpSpPr/>
          <p:nvPr/>
        </p:nvGrpSpPr>
        <p:grpSpPr>
          <a:xfrm rot="8647531">
            <a:off x="-336283" y="4046143"/>
            <a:ext cx="1300719" cy="1630528"/>
            <a:chOff x="3089711" y="483744"/>
            <a:chExt cx="1750319" cy="2187327"/>
          </a:xfrm>
        </p:grpSpPr>
        <p:sp>
          <p:nvSpPr>
            <p:cNvPr id="191" name="Freeform: Shape 190">
              <a:extLst>
                <a:ext uri="{FF2B5EF4-FFF2-40B4-BE49-F238E27FC236}">
                  <a16:creationId xmlns:a16="http://schemas.microsoft.com/office/drawing/2014/main" id="{57E4C9E5-32B5-FDCE-411D-F553B6EF51DC}"/>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3EEF1F10-4FBB-A2B0-318D-EF35825D1C5D}"/>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7251019F-3110-AE84-BF2B-A42051A78DF6}"/>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0F5A148C-94F5-DCF3-8729-AF47D95C52B5}"/>
                </a:ext>
              </a:extLst>
            </p:cNvPr>
            <p:cNvSpPr txBox="1"/>
            <p:nvPr/>
          </p:nvSpPr>
          <p:spPr>
            <a:xfrm rot="12952469">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80C9919B-537A-EE9B-6B44-239AE86CC2F2}"/>
                </a:ext>
              </a:extLst>
            </p:cNvPr>
            <p:cNvSpPr txBox="1"/>
            <p:nvPr/>
          </p:nvSpPr>
          <p:spPr>
            <a:xfrm rot="12952469">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4C4713C3-9DEA-6AA1-0EC4-6776D5312C76}"/>
              </a:ext>
            </a:extLst>
          </p:cNvPr>
          <p:cNvGrpSpPr/>
          <p:nvPr/>
        </p:nvGrpSpPr>
        <p:grpSpPr>
          <a:xfrm rot="8647531">
            <a:off x="-1232555" y="4186846"/>
            <a:ext cx="1637860" cy="1495225"/>
            <a:chOff x="3713956" y="1067154"/>
            <a:chExt cx="2203995" cy="2005821"/>
          </a:xfrm>
        </p:grpSpPr>
        <p:sp>
          <p:nvSpPr>
            <p:cNvPr id="186" name="Freeform: Shape 185">
              <a:extLst>
                <a:ext uri="{FF2B5EF4-FFF2-40B4-BE49-F238E27FC236}">
                  <a16:creationId xmlns:a16="http://schemas.microsoft.com/office/drawing/2014/main" id="{A081828E-8A11-8745-6A43-E489F043C394}"/>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25DD4E2B-3776-9461-B569-44FE636D4780}"/>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5366DFE3-963E-321F-3316-DCF356B16538}"/>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1A9B8B4E-C833-879C-2199-45F91BD4A7FA}"/>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7651E43F-0F94-DB78-6DF0-16D501F46CF2}"/>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4F1C94F8-216C-9AF6-C9A4-B4309FBA6087}"/>
              </a:ext>
            </a:extLst>
          </p:cNvPr>
          <p:cNvGrpSpPr/>
          <p:nvPr/>
        </p:nvGrpSpPr>
        <p:grpSpPr>
          <a:xfrm rot="8647531">
            <a:off x="-1897623" y="3607896"/>
            <a:ext cx="1553723" cy="1263279"/>
            <a:chOff x="3993623" y="2534014"/>
            <a:chExt cx="2090775" cy="1694669"/>
          </a:xfrm>
        </p:grpSpPr>
        <p:sp>
          <p:nvSpPr>
            <p:cNvPr id="181" name="Freeform: Shape 180">
              <a:extLst>
                <a:ext uri="{FF2B5EF4-FFF2-40B4-BE49-F238E27FC236}">
                  <a16:creationId xmlns:a16="http://schemas.microsoft.com/office/drawing/2014/main" id="{6529B9B3-1B7F-6F99-7F93-85D473F2E73F}"/>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5E80E5E9-F675-6EB3-2433-540863BD9CF1}"/>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F0E7CBFD-04B5-8F3E-C208-25AA0F228995}"/>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47A37958-BCB1-5FBB-2263-ECB07835F359}"/>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EDF10CDF-B93C-85F9-E5A6-E57A9C87E73C}"/>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0813B85B-4BF3-5F7D-1807-C10C6B4D6BC1}"/>
              </a:ext>
            </a:extLst>
          </p:cNvPr>
          <p:cNvGrpSpPr/>
          <p:nvPr/>
        </p:nvGrpSpPr>
        <p:grpSpPr>
          <a:xfrm rot="8647531">
            <a:off x="-2377212" y="2584171"/>
            <a:ext cx="1630872" cy="1513460"/>
            <a:chOff x="3713956" y="3689723"/>
            <a:chExt cx="2194592" cy="2030282"/>
          </a:xfrm>
        </p:grpSpPr>
        <p:sp>
          <p:nvSpPr>
            <p:cNvPr id="176" name="Freeform: Shape 175">
              <a:extLst>
                <a:ext uri="{FF2B5EF4-FFF2-40B4-BE49-F238E27FC236}">
                  <a16:creationId xmlns:a16="http://schemas.microsoft.com/office/drawing/2014/main" id="{4C3A6F12-ED81-0A84-977A-C0623E55CCCC}"/>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A06EAFFE-7A0A-C3C6-F7C5-2822F0DFDD49}"/>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855F95F0-55AF-27C6-4A1D-106118E8D706}"/>
                </a:ext>
              </a:extLst>
            </p:cNvPr>
            <p:cNvSpPr>
              <a:spLocks/>
            </p:cNvSpPr>
            <p:nvPr/>
          </p:nvSpPr>
          <p:spPr bwMode="auto">
            <a:xfrm>
              <a:off x="4658528" y="4215785"/>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TextBox 178">
              <a:extLst>
                <a:ext uri="{FF2B5EF4-FFF2-40B4-BE49-F238E27FC236}">
                  <a16:creationId xmlns:a16="http://schemas.microsoft.com/office/drawing/2014/main" id="{68648493-CEA3-BE8B-C971-3389BE879053}"/>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736FC9AB-9521-5195-C8BA-6FD24C426F27}"/>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5C08D305-AE95-0F01-5031-61A7BB4DC9F0}"/>
              </a:ext>
            </a:extLst>
          </p:cNvPr>
          <p:cNvGrpSpPr/>
          <p:nvPr/>
        </p:nvGrpSpPr>
        <p:grpSpPr>
          <a:xfrm rot="8647531">
            <a:off x="-1906225" y="1885762"/>
            <a:ext cx="1236197" cy="1630528"/>
            <a:chOff x="3176535" y="4091628"/>
            <a:chExt cx="1663495" cy="2187327"/>
          </a:xfrm>
        </p:grpSpPr>
        <p:sp>
          <p:nvSpPr>
            <p:cNvPr id="171" name="Freeform: Shape 170">
              <a:extLst>
                <a:ext uri="{FF2B5EF4-FFF2-40B4-BE49-F238E27FC236}">
                  <a16:creationId xmlns:a16="http://schemas.microsoft.com/office/drawing/2014/main" id="{1359902A-A4B6-DB58-A046-A7598DC5FDEC}"/>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7EE628D8-3799-E0F1-D676-4D5E4AFB49EB}"/>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C1B9E113-BBD4-7807-17A2-B1716738DB9C}"/>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1D301462-CE9F-4C64-A153-D666CBF60CED}"/>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05695902-93E4-D875-BE76-9F3C70819BF6}"/>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3F46C9F2-133B-1EAE-1497-BAA1D47D4CAC}"/>
              </a:ext>
            </a:extLst>
          </p:cNvPr>
          <p:cNvGrpSpPr/>
          <p:nvPr/>
        </p:nvGrpSpPr>
        <p:grpSpPr>
          <a:xfrm rot="8647531">
            <a:off x="-904249" y="1161841"/>
            <a:ext cx="1234237" cy="1630528"/>
            <a:chOff x="1515517" y="4091628"/>
            <a:chExt cx="1660857" cy="2187327"/>
          </a:xfrm>
        </p:grpSpPr>
        <p:sp>
          <p:nvSpPr>
            <p:cNvPr id="166" name="Freeform: Shape 165">
              <a:extLst>
                <a:ext uri="{FF2B5EF4-FFF2-40B4-BE49-F238E27FC236}">
                  <a16:creationId xmlns:a16="http://schemas.microsoft.com/office/drawing/2014/main" id="{6FAA3EB1-34E6-3F36-D1F9-209DF87A6E95}"/>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F7651DEE-49AD-2B81-5CD6-AC2DCC0B1A2E}"/>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AB6EF8E3-5A98-E747-B385-871B7C071763}"/>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C70C94FC-686B-D46E-48D9-BD9AE7D7ECAA}"/>
                </a:ext>
              </a:extLst>
            </p:cNvPr>
            <p:cNvSpPr txBox="1"/>
            <p:nvPr/>
          </p:nvSpPr>
          <p:spPr>
            <a:xfrm>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1FB557D3-E238-E45A-0A58-4ACEDA01656A}"/>
                </a:ext>
              </a:extLst>
            </p:cNvPr>
            <p:cNvSpPr txBox="1"/>
            <p:nvPr/>
          </p:nvSpPr>
          <p:spPr>
            <a:xfrm>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6F320B4E-2E28-D21E-633D-92AF9D4794C1}"/>
              </a:ext>
            </a:extLst>
          </p:cNvPr>
          <p:cNvGrpSpPr/>
          <p:nvPr/>
        </p:nvGrpSpPr>
        <p:grpSpPr>
          <a:xfrm rot="8647531">
            <a:off x="-405425" y="1175517"/>
            <a:ext cx="1639236" cy="1495225"/>
            <a:chOff x="435744" y="3689724"/>
            <a:chExt cx="2205847" cy="2005821"/>
          </a:xfrm>
        </p:grpSpPr>
        <p:sp>
          <p:nvSpPr>
            <p:cNvPr id="161" name="Freeform: Shape 160">
              <a:extLst>
                <a:ext uri="{FF2B5EF4-FFF2-40B4-BE49-F238E27FC236}">
                  <a16:creationId xmlns:a16="http://schemas.microsoft.com/office/drawing/2014/main" id="{CFDD5AF7-8C29-6D34-9FCE-7D654CB0CF5C}"/>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420A9399-7B10-D9DE-A45F-E29F64201983}"/>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E2FFAA05-7DFB-4467-DFAE-7BB997D35FB3}"/>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D843ED43-5501-A2AB-CB5E-49E877D0638F}"/>
                </a:ext>
              </a:extLst>
            </p:cNvPr>
            <p:cNvSpPr txBox="1"/>
            <p:nvPr/>
          </p:nvSpPr>
          <p:spPr>
            <a:xfrm rot="12952469">
              <a:off x="2168532"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126D9B25-0018-6DDC-1438-A77E0C91B44B}"/>
                </a:ext>
              </a:extLst>
            </p:cNvPr>
            <p:cNvSpPr txBox="1"/>
            <p:nvPr/>
          </p:nvSpPr>
          <p:spPr>
            <a:xfrm rot="12952469">
              <a:off x="949518"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135F456C-43E9-01A0-A60A-E51173C11F35}"/>
              </a:ext>
            </a:extLst>
          </p:cNvPr>
          <p:cNvGrpSpPr/>
          <p:nvPr/>
        </p:nvGrpSpPr>
        <p:grpSpPr>
          <a:xfrm rot="8647531">
            <a:off x="345158" y="1986418"/>
            <a:ext cx="1552333" cy="1263279"/>
            <a:chOff x="271167" y="2534014"/>
            <a:chExt cx="2088905" cy="1694669"/>
          </a:xfrm>
        </p:grpSpPr>
        <p:sp>
          <p:nvSpPr>
            <p:cNvPr id="156" name="Freeform: Shape 155">
              <a:extLst>
                <a:ext uri="{FF2B5EF4-FFF2-40B4-BE49-F238E27FC236}">
                  <a16:creationId xmlns:a16="http://schemas.microsoft.com/office/drawing/2014/main" id="{39C64D82-AE48-1044-E280-460326209E77}"/>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FE356AA2-DEEC-1B79-5B39-9C14DED85DFD}"/>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9DBBDDAE-73C7-2BD8-98CF-0A85245724EB}"/>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68888A0A-4C14-9E1D-57EC-C4A308E21C70}"/>
                </a:ext>
              </a:extLst>
            </p:cNvPr>
            <p:cNvSpPr txBox="1"/>
            <p:nvPr/>
          </p:nvSpPr>
          <p:spPr>
            <a:xfrm rot="12952469">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E891DB9A-ED18-17E5-F9AD-A0623A0507CD}"/>
                </a:ext>
              </a:extLst>
            </p:cNvPr>
            <p:cNvSpPr txBox="1"/>
            <p:nvPr/>
          </p:nvSpPr>
          <p:spPr>
            <a:xfrm rot="12952469">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8C076626-59D5-AC5C-165D-3C02C71F5AD9}"/>
              </a:ext>
            </a:extLst>
          </p:cNvPr>
          <p:cNvGrpSpPr/>
          <p:nvPr/>
        </p:nvGrpSpPr>
        <p:grpSpPr>
          <a:xfrm rot="8647531">
            <a:off x="1014535" y="2759640"/>
            <a:ext cx="1639236" cy="1495225"/>
            <a:chOff x="435743" y="1067154"/>
            <a:chExt cx="2205847" cy="2005821"/>
          </a:xfrm>
          <a:effectLst>
            <a:outerShdw blurRad="12700" dist="63500" sx="102000" sy="102000" algn="l" rotWithShape="0">
              <a:schemeClr val="bg2">
                <a:alpha val="20000"/>
              </a:schemeClr>
            </a:outerShdw>
          </a:effectLst>
        </p:grpSpPr>
        <p:sp>
          <p:nvSpPr>
            <p:cNvPr id="151" name="Freeform: Shape 150">
              <a:extLst>
                <a:ext uri="{FF2B5EF4-FFF2-40B4-BE49-F238E27FC236}">
                  <a16:creationId xmlns:a16="http://schemas.microsoft.com/office/drawing/2014/main" id="{5B020899-2CC4-AA75-1C20-040DB28D2A1A}"/>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7A982467-8B87-D5D7-89F9-5E95A83DD9F5}"/>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98417667-A619-60FB-5F02-9BFFBA472E9C}"/>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816C3AA1-1C72-EB2D-E6BE-1F6106CBF280}"/>
                </a:ext>
              </a:extLst>
            </p:cNvPr>
            <p:cNvSpPr txBox="1"/>
            <p:nvPr/>
          </p:nvSpPr>
          <p:spPr>
            <a:xfrm rot="12952469">
              <a:off x="2143878"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73B590B7-C490-43EC-3D0C-4EBC2E8D91F0}"/>
                </a:ext>
              </a:extLst>
            </p:cNvPr>
            <p:cNvSpPr txBox="1"/>
            <p:nvPr/>
          </p:nvSpPr>
          <p:spPr>
            <a:xfrm rot="12952469">
              <a:off x="1097181"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D9447B04-312D-69FD-7FE8-55F04A0E1B4C}"/>
              </a:ext>
            </a:extLst>
          </p:cNvPr>
          <p:cNvGrpSpPr/>
          <p:nvPr/>
        </p:nvGrpSpPr>
        <p:grpSpPr>
          <a:xfrm rot="8647531">
            <a:off x="672742" y="3340826"/>
            <a:ext cx="1233211" cy="1630528"/>
            <a:chOff x="6775727" y="540725"/>
            <a:chExt cx="1659477" cy="2187327"/>
          </a:xfrm>
        </p:grpSpPr>
        <p:sp>
          <p:nvSpPr>
            <p:cNvPr id="146" name="Freeform: Shape 145">
              <a:extLst>
                <a:ext uri="{FF2B5EF4-FFF2-40B4-BE49-F238E27FC236}">
                  <a16:creationId xmlns:a16="http://schemas.microsoft.com/office/drawing/2014/main" id="{10A9E14D-C147-AA65-A8D1-272B1109BC91}"/>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768C5F4C-51DF-9DA7-4297-B9D06CBF89CC}"/>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29227476-4B70-82DC-2CD7-E9D893D90DE3}"/>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166135E2-CEF6-905F-16D8-E0881AAD1795}"/>
                </a:ext>
              </a:extLst>
            </p:cNvPr>
            <p:cNvSpPr txBox="1"/>
            <p:nvPr/>
          </p:nvSpPr>
          <p:spPr>
            <a:xfrm rot="12952469">
              <a:off x="7798175" y="2186600"/>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58613757-C6AA-56FF-0649-F74476ECF541}"/>
                </a:ext>
              </a:extLst>
            </p:cNvPr>
            <p:cNvSpPr txBox="1"/>
            <p:nvPr/>
          </p:nvSpPr>
          <p:spPr>
            <a:xfrm rot="12952469">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DDCD4F39-857C-8A2B-37A6-4160F7E980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3718390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923">
        <p159:morph option="byObject"/>
      </p:transition>
    </mc:Choice>
    <mc:Fallback>
      <p:transition spd="slow" advTm="392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E301A-6617-CBDD-9CCB-904703216E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24503E-5C71-D8DB-6A58-31C506A8FDA7}"/>
              </a:ext>
            </a:extLst>
          </p:cNvPr>
          <p:cNvSpPr>
            <a:spLocks noGrp="1"/>
          </p:cNvSpPr>
          <p:nvPr>
            <p:ph type="title"/>
          </p:nvPr>
        </p:nvSpPr>
        <p:spPr>
          <a:xfrm>
            <a:off x="3359150" y="323074"/>
            <a:ext cx="8316913" cy="1377139"/>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r>
              <a:rPr lang="en-US" sz="1200" b="1" dirty="0">
                <a:solidFill>
                  <a:schemeClr val="bg1">
                    <a:lumMod val="65000"/>
                    <a:lumOff val="35000"/>
                  </a:schemeClr>
                </a:solidFill>
                <a:latin typeface="+mn-lt"/>
                <a:ea typeface="+mn-ea"/>
                <a:cs typeface="+mn-cs"/>
              </a:rPr>
              <a:t>10. Get the Top 3 products in each division that have a high </a:t>
            </a:r>
            <a:r>
              <a:rPr lang="en-US" sz="1200" b="1" dirty="0" err="1">
                <a:solidFill>
                  <a:schemeClr val="bg1">
                    <a:lumMod val="65000"/>
                    <a:lumOff val="35000"/>
                  </a:schemeClr>
                </a:solidFill>
                <a:latin typeface="+mn-lt"/>
                <a:ea typeface="+mn-ea"/>
                <a:cs typeface="+mn-cs"/>
              </a:rPr>
              <a:t>total_sold_quantity</a:t>
            </a:r>
            <a:r>
              <a:rPr lang="en-US" sz="1200" b="1" dirty="0">
                <a:solidFill>
                  <a:schemeClr val="bg1">
                    <a:lumMod val="65000"/>
                    <a:lumOff val="35000"/>
                  </a:schemeClr>
                </a:solidFill>
                <a:latin typeface="+mn-lt"/>
                <a:ea typeface="+mn-ea"/>
                <a:cs typeface="+mn-cs"/>
              </a:rPr>
              <a:t> in the </a:t>
            </a:r>
            <a:r>
              <a:rPr lang="en-US" sz="1200" b="1" dirty="0" err="1">
                <a:solidFill>
                  <a:schemeClr val="bg1">
                    <a:lumMod val="65000"/>
                    <a:lumOff val="35000"/>
                  </a:schemeClr>
                </a:solidFill>
                <a:latin typeface="+mn-lt"/>
                <a:ea typeface="+mn-ea"/>
                <a:cs typeface="+mn-cs"/>
              </a:rPr>
              <a:t>fiscal_year</a:t>
            </a:r>
            <a:r>
              <a:rPr lang="en-US" sz="1200" b="1" dirty="0">
                <a:solidFill>
                  <a:schemeClr val="bg1">
                    <a:lumMod val="65000"/>
                    <a:lumOff val="35000"/>
                  </a:schemeClr>
                </a:solidFill>
                <a:latin typeface="+mn-lt"/>
                <a:ea typeface="+mn-ea"/>
                <a:cs typeface="+mn-cs"/>
              </a:rPr>
              <a:t> 2021? </a:t>
            </a:r>
            <a:br>
              <a:rPr lang="en-US" sz="1200" b="1" dirty="0">
                <a:solidFill>
                  <a:schemeClr val="bg1">
                    <a:lumMod val="65000"/>
                    <a:lumOff val="35000"/>
                  </a:schemeClr>
                </a:solidFill>
                <a:latin typeface="+mn-lt"/>
                <a:ea typeface="+mn-ea"/>
                <a:cs typeface="+mn-cs"/>
              </a:rPr>
            </a:br>
            <a:r>
              <a:rPr lang="en-US" sz="1200" b="1" dirty="0">
                <a:solidFill>
                  <a:schemeClr val="bg1">
                    <a:lumMod val="65000"/>
                    <a:lumOff val="35000"/>
                  </a:schemeClr>
                </a:solidFill>
                <a:latin typeface="+mn-lt"/>
                <a:ea typeface="+mn-ea"/>
                <a:cs typeface="+mn-cs"/>
              </a:rPr>
              <a:t>The final output contains these fields</a:t>
            </a:r>
            <a:r>
              <a:rPr lang="en-US" sz="1200" b="1" dirty="0">
                <a:solidFill>
                  <a:schemeClr val="bg1">
                    <a:lumMod val="65000"/>
                    <a:lumOff val="35000"/>
                  </a:schemeClr>
                </a:solidFill>
              </a:rPr>
              <a:t>: </a:t>
            </a:r>
            <a:br>
              <a:rPr lang="en-US" sz="1200" b="1" dirty="0">
                <a:solidFill>
                  <a:schemeClr val="bg1">
                    <a:lumMod val="65000"/>
                    <a:lumOff val="35000"/>
                  </a:schemeClr>
                </a:solidFill>
              </a:rPr>
            </a:br>
            <a:r>
              <a:rPr lang="en-US" sz="1200" b="1" dirty="0">
                <a:solidFill>
                  <a:schemeClr val="bg1">
                    <a:lumMod val="65000"/>
                    <a:lumOff val="35000"/>
                  </a:schemeClr>
                </a:solidFill>
              </a:rPr>
              <a:t>	</a:t>
            </a:r>
            <a:r>
              <a:rPr lang="en-US" sz="1100" i="1" cap="none" dirty="0">
                <a:solidFill>
                  <a:schemeClr val="bg1">
                    <a:lumMod val="65000"/>
                    <a:lumOff val="35000"/>
                  </a:schemeClr>
                </a:solidFill>
                <a:latin typeface="+mn-lt"/>
                <a:ea typeface="+mn-ea"/>
                <a:cs typeface="+mn-cs"/>
              </a:rPr>
              <a:t>division,</a:t>
            </a:r>
            <a:br>
              <a:rPr lang="en-US" sz="1100" i="1" cap="none" dirty="0">
                <a:solidFill>
                  <a:schemeClr val="bg1">
                    <a:lumMod val="65000"/>
                    <a:lumOff val="35000"/>
                  </a:schemeClr>
                </a:solidFill>
                <a:latin typeface="+mn-lt"/>
                <a:ea typeface="+mn-ea"/>
                <a:cs typeface="+mn-cs"/>
              </a:rPr>
            </a:br>
            <a:r>
              <a:rPr lang="en-US" sz="1100" i="1" cap="none" dirty="0">
                <a:solidFill>
                  <a:schemeClr val="bg1">
                    <a:lumMod val="65000"/>
                    <a:lumOff val="35000"/>
                  </a:schemeClr>
                </a:solidFill>
                <a:latin typeface="+mn-lt"/>
                <a:ea typeface="+mn-ea"/>
                <a:cs typeface="+mn-cs"/>
              </a:rPr>
              <a:t>	</a:t>
            </a:r>
            <a:r>
              <a:rPr lang="en-US" sz="1100" i="1" cap="none" dirty="0" err="1">
                <a:solidFill>
                  <a:schemeClr val="bg1">
                    <a:lumMod val="65000"/>
                    <a:lumOff val="35000"/>
                  </a:schemeClr>
                </a:solidFill>
                <a:latin typeface="+mn-lt"/>
                <a:ea typeface="+mn-ea"/>
                <a:cs typeface="+mn-cs"/>
              </a:rPr>
              <a:t>product_code</a:t>
            </a:r>
            <a:r>
              <a:rPr lang="en-US" sz="1100" i="1" cap="none" dirty="0">
                <a:solidFill>
                  <a:schemeClr val="bg1">
                    <a:lumMod val="65000"/>
                    <a:lumOff val="35000"/>
                  </a:schemeClr>
                </a:solidFill>
                <a:latin typeface="+mn-lt"/>
                <a:ea typeface="+mn-ea"/>
                <a:cs typeface="+mn-cs"/>
              </a:rPr>
              <a:t>,</a:t>
            </a:r>
            <a:br>
              <a:rPr lang="en-US" sz="1100" i="1" cap="none" dirty="0">
                <a:solidFill>
                  <a:schemeClr val="bg1">
                    <a:lumMod val="65000"/>
                    <a:lumOff val="35000"/>
                  </a:schemeClr>
                </a:solidFill>
                <a:latin typeface="+mn-lt"/>
                <a:ea typeface="+mn-ea"/>
                <a:cs typeface="+mn-cs"/>
              </a:rPr>
            </a:br>
            <a:r>
              <a:rPr lang="en-US" sz="1100" i="1" cap="none" dirty="0">
                <a:solidFill>
                  <a:schemeClr val="bg1">
                    <a:lumMod val="65000"/>
                    <a:lumOff val="35000"/>
                  </a:schemeClr>
                </a:solidFill>
                <a:latin typeface="+mn-lt"/>
                <a:ea typeface="+mn-ea"/>
                <a:cs typeface="+mn-cs"/>
              </a:rPr>
              <a:t>	product,</a:t>
            </a:r>
            <a:br>
              <a:rPr lang="en-US" sz="1100" i="1" cap="none" dirty="0">
                <a:solidFill>
                  <a:schemeClr val="bg1">
                    <a:lumMod val="65000"/>
                    <a:lumOff val="35000"/>
                  </a:schemeClr>
                </a:solidFill>
                <a:latin typeface="+mn-lt"/>
                <a:ea typeface="+mn-ea"/>
                <a:cs typeface="+mn-cs"/>
              </a:rPr>
            </a:br>
            <a:r>
              <a:rPr lang="en-US" sz="1100" i="1" cap="none" dirty="0">
                <a:solidFill>
                  <a:schemeClr val="bg1">
                    <a:lumMod val="65000"/>
                    <a:lumOff val="35000"/>
                  </a:schemeClr>
                </a:solidFill>
                <a:latin typeface="+mn-lt"/>
                <a:ea typeface="+mn-ea"/>
                <a:cs typeface="+mn-cs"/>
              </a:rPr>
              <a:t>	</a:t>
            </a:r>
            <a:r>
              <a:rPr lang="en-US" sz="1100" i="1" cap="none" dirty="0" err="1">
                <a:solidFill>
                  <a:schemeClr val="bg1">
                    <a:lumMod val="65000"/>
                    <a:lumOff val="35000"/>
                  </a:schemeClr>
                </a:solidFill>
                <a:latin typeface="+mn-lt"/>
                <a:ea typeface="+mn-ea"/>
                <a:cs typeface="+mn-cs"/>
              </a:rPr>
              <a:t>total_sold_quantity</a:t>
            </a:r>
            <a:r>
              <a:rPr lang="en-US" sz="1100" i="1" cap="none" dirty="0">
                <a:solidFill>
                  <a:schemeClr val="bg1">
                    <a:lumMod val="65000"/>
                    <a:lumOff val="35000"/>
                  </a:schemeClr>
                </a:solidFill>
                <a:latin typeface="+mn-lt"/>
                <a:ea typeface="+mn-ea"/>
                <a:cs typeface="+mn-cs"/>
              </a:rPr>
              <a:t>,</a:t>
            </a:r>
            <a:br>
              <a:rPr lang="en-US" sz="1100" i="1" cap="none" dirty="0">
                <a:solidFill>
                  <a:schemeClr val="bg1">
                    <a:lumMod val="65000"/>
                    <a:lumOff val="35000"/>
                  </a:schemeClr>
                </a:solidFill>
                <a:latin typeface="+mn-lt"/>
                <a:ea typeface="+mn-ea"/>
                <a:cs typeface="+mn-cs"/>
              </a:rPr>
            </a:br>
            <a:r>
              <a:rPr lang="en-US" sz="1100" i="1" cap="none" dirty="0">
                <a:solidFill>
                  <a:schemeClr val="bg1">
                    <a:lumMod val="65000"/>
                    <a:lumOff val="35000"/>
                  </a:schemeClr>
                </a:solidFill>
                <a:latin typeface="+mn-lt"/>
                <a:ea typeface="+mn-ea"/>
                <a:cs typeface="+mn-cs"/>
              </a:rPr>
              <a:t>	</a:t>
            </a:r>
            <a:r>
              <a:rPr lang="en-US" sz="1100" i="1" cap="none" dirty="0" err="1">
                <a:solidFill>
                  <a:schemeClr val="bg1">
                    <a:lumMod val="65000"/>
                    <a:lumOff val="35000"/>
                  </a:schemeClr>
                </a:solidFill>
                <a:latin typeface="+mn-lt"/>
                <a:ea typeface="+mn-ea"/>
                <a:cs typeface="+mn-cs"/>
              </a:rPr>
              <a:t>rank_order</a:t>
            </a:r>
            <a:endParaRPr lang="en-US" sz="1100" i="1" cap="none" dirty="0">
              <a:solidFill>
                <a:schemeClr val="bg1">
                  <a:lumMod val="65000"/>
                  <a:lumOff val="35000"/>
                </a:schemeClr>
              </a:solidFill>
              <a:latin typeface="+mn-lt"/>
              <a:ea typeface="+mn-ea"/>
              <a:cs typeface="+mn-cs"/>
            </a:endParaRPr>
          </a:p>
        </p:txBody>
      </p:sp>
      <p:pic>
        <p:nvPicPr>
          <p:cNvPr id="8" name="Picture 7">
            <a:extLst>
              <a:ext uri="{FF2B5EF4-FFF2-40B4-BE49-F238E27FC236}">
                <a16:creationId xmlns:a16="http://schemas.microsoft.com/office/drawing/2014/main" id="{506C839C-A4BA-A11F-1A02-39C9242F92FA}"/>
              </a:ext>
            </a:extLst>
          </p:cNvPr>
          <p:cNvPicPr>
            <a:picLocks noChangeAspect="1"/>
          </p:cNvPicPr>
          <p:nvPr/>
        </p:nvPicPr>
        <p:blipFill>
          <a:blip r:embed="rId3"/>
          <a:stretch>
            <a:fillRect/>
          </a:stretch>
        </p:blipFill>
        <p:spPr>
          <a:xfrm>
            <a:off x="3467100" y="2135249"/>
            <a:ext cx="4824413" cy="2916238"/>
          </a:xfrm>
          <a:prstGeom prst="rect">
            <a:avLst/>
          </a:prstGeom>
        </p:spPr>
      </p:pic>
      <p:pic>
        <p:nvPicPr>
          <p:cNvPr id="10" name="Picture 9">
            <a:extLst>
              <a:ext uri="{FF2B5EF4-FFF2-40B4-BE49-F238E27FC236}">
                <a16:creationId xmlns:a16="http://schemas.microsoft.com/office/drawing/2014/main" id="{5EBA2519-BB09-9236-AA40-0534B9E399C6}"/>
              </a:ext>
            </a:extLst>
          </p:cNvPr>
          <p:cNvPicPr>
            <a:picLocks noChangeAspect="1"/>
          </p:cNvPicPr>
          <p:nvPr/>
        </p:nvPicPr>
        <p:blipFill>
          <a:blip r:embed="rId4"/>
          <a:stretch>
            <a:fillRect/>
          </a:stretch>
        </p:blipFill>
        <p:spPr>
          <a:xfrm>
            <a:off x="3467099" y="5337176"/>
            <a:ext cx="4824413" cy="1408586"/>
          </a:xfrm>
          <a:prstGeom prst="rect">
            <a:avLst/>
          </a:prstGeom>
        </p:spPr>
      </p:pic>
      <p:sp>
        <p:nvSpPr>
          <p:cNvPr id="11" name="TextBox 10">
            <a:extLst>
              <a:ext uri="{FF2B5EF4-FFF2-40B4-BE49-F238E27FC236}">
                <a16:creationId xmlns:a16="http://schemas.microsoft.com/office/drawing/2014/main" id="{3297CCCB-F3CB-5453-34CC-86836ACEF963}"/>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2" name="TextBox 11">
            <a:extLst>
              <a:ext uri="{FF2B5EF4-FFF2-40B4-BE49-F238E27FC236}">
                <a16:creationId xmlns:a16="http://schemas.microsoft.com/office/drawing/2014/main" id="{8F839F77-BF19-B0DE-8AFD-082B60F0410D}"/>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3" name="TextBox 12">
            <a:extLst>
              <a:ext uri="{FF2B5EF4-FFF2-40B4-BE49-F238E27FC236}">
                <a16:creationId xmlns:a16="http://schemas.microsoft.com/office/drawing/2014/main" id="{9B172A37-7FAA-4EBF-0E77-62A8973E146B}"/>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endParaRPr lang="en-US" b="1" dirty="0">
              <a:solidFill>
                <a:schemeClr val="bg1">
                  <a:lumMod val="75000"/>
                  <a:lumOff val="25000"/>
                </a:schemeClr>
              </a:solidFill>
            </a:endParaRPr>
          </a:p>
        </p:txBody>
      </p:sp>
      <p:sp>
        <p:nvSpPr>
          <p:cNvPr id="17" name="TextBox 16">
            <a:extLst>
              <a:ext uri="{FF2B5EF4-FFF2-40B4-BE49-F238E27FC236}">
                <a16:creationId xmlns:a16="http://schemas.microsoft.com/office/drawing/2014/main" id="{45C79B84-372C-2FA1-F25A-2DA35AC9BB56}"/>
              </a:ext>
            </a:extLst>
          </p:cNvPr>
          <p:cNvSpPr txBox="1"/>
          <p:nvPr/>
        </p:nvSpPr>
        <p:spPr>
          <a:xfrm>
            <a:off x="8493022" y="2143127"/>
            <a:ext cx="3167063" cy="4339650"/>
          </a:xfrm>
          <a:prstGeom prst="rect">
            <a:avLst/>
          </a:prstGeom>
          <a:noFill/>
        </p:spPr>
        <p:txBody>
          <a:bodyPr wrap="square" rtlCol="0">
            <a:spAutoFit/>
          </a:bodyPr>
          <a:lstStyle/>
          <a:p>
            <a:pPr marL="342900" indent="-342900">
              <a:buAutoNum type="arabicPeriod"/>
            </a:pPr>
            <a:r>
              <a:rPr lang="en-US" sz="1200" b="1" dirty="0">
                <a:solidFill>
                  <a:schemeClr val="bg1">
                    <a:lumMod val="65000"/>
                    <a:lumOff val="35000"/>
                  </a:schemeClr>
                </a:solidFill>
              </a:rPr>
              <a:t>Top-Selling Division: </a:t>
            </a:r>
            <a:r>
              <a:rPr lang="en-US" sz="1200" dirty="0">
                <a:solidFill>
                  <a:schemeClr val="tx1">
                    <a:lumMod val="85000"/>
                  </a:schemeClr>
                </a:solidFill>
              </a:rPr>
              <a:t>The “</a:t>
            </a:r>
            <a:r>
              <a:rPr lang="en-US" sz="1200" b="1" dirty="0">
                <a:solidFill>
                  <a:schemeClr val="tx1">
                    <a:lumMod val="85000"/>
                  </a:schemeClr>
                </a:solidFill>
              </a:rPr>
              <a:t>N&amp;S</a:t>
            </a:r>
            <a:r>
              <a:rPr lang="en-US" sz="1200" dirty="0">
                <a:solidFill>
                  <a:schemeClr val="tx1">
                    <a:lumMod val="85000"/>
                  </a:schemeClr>
                </a:solidFill>
              </a:rPr>
              <a:t>” division leads in terms of total sales, with the top three products all reaching sales over </a:t>
            </a:r>
            <a:r>
              <a:rPr lang="en-US" sz="1200" b="1" dirty="0">
                <a:solidFill>
                  <a:srgbClr val="FFFF00"/>
                </a:solidFill>
              </a:rPr>
              <a:t>670,000</a:t>
            </a:r>
            <a:r>
              <a:rPr lang="en-US" sz="1200" dirty="0">
                <a:solidFill>
                  <a:schemeClr val="tx1">
                    <a:lumMod val="85000"/>
                  </a:schemeClr>
                </a:solidFill>
              </a:rPr>
              <a:t> units, showing strong demand for the “</a:t>
            </a:r>
            <a:r>
              <a:rPr lang="en-US" sz="1200" b="1" dirty="0">
                <a:solidFill>
                  <a:schemeClr val="tx1">
                    <a:lumMod val="85000"/>
                  </a:schemeClr>
                </a:solidFill>
              </a:rPr>
              <a:t>AQ Pen Drive</a:t>
            </a:r>
            <a:r>
              <a:rPr lang="en-US" sz="1200" dirty="0">
                <a:solidFill>
                  <a:schemeClr val="tx1">
                    <a:lumMod val="85000"/>
                  </a:schemeClr>
                </a:solidFill>
              </a:rPr>
              <a:t>” series.</a:t>
            </a:r>
          </a:p>
          <a:p>
            <a:pPr marL="342900" indent="-342900">
              <a:buAutoNum type="arabicPeriod"/>
            </a:pPr>
            <a:r>
              <a:rPr lang="en-US" sz="1200" b="1" dirty="0">
                <a:solidFill>
                  <a:schemeClr val="bg1">
                    <a:lumMod val="65000"/>
                    <a:lumOff val="35000"/>
                  </a:schemeClr>
                </a:solidFill>
              </a:rPr>
              <a:t>Popular Product Segments: </a:t>
            </a:r>
            <a:r>
              <a:rPr lang="en-US" sz="1200" dirty="0">
                <a:solidFill>
                  <a:schemeClr val="tx1">
                    <a:lumMod val="85000"/>
                  </a:schemeClr>
                </a:solidFill>
              </a:rPr>
              <a:t>In both “</a:t>
            </a:r>
            <a:r>
              <a:rPr lang="en-US" sz="1200" b="1" dirty="0">
                <a:solidFill>
                  <a:schemeClr val="tx1">
                    <a:lumMod val="85000"/>
                  </a:schemeClr>
                </a:solidFill>
              </a:rPr>
              <a:t>N&amp;S</a:t>
            </a:r>
            <a:r>
              <a:rPr lang="en-US" sz="1200" dirty="0">
                <a:solidFill>
                  <a:schemeClr val="tx1">
                    <a:lumMod val="85000"/>
                  </a:schemeClr>
                </a:solidFill>
              </a:rPr>
              <a:t>” and “</a:t>
            </a:r>
            <a:r>
              <a:rPr lang="en-US" sz="1200" b="1" dirty="0">
                <a:solidFill>
                  <a:schemeClr val="tx1">
                    <a:lumMod val="85000"/>
                  </a:schemeClr>
                </a:solidFill>
              </a:rPr>
              <a:t>P&amp;A</a:t>
            </a:r>
            <a:r>
              <a:rPr lang="en-US" sz="1200" dirty="0">
                <a:solidFill>
                  <a:schemeClr val="tx1">
                    <a:lumMod val="85000"/>
                  </a:schemeClr>
                </a:solidFill>
              </a:rPr>
              <a:t>” divisions, storage devices like “</a:t>
            </a:r>
            <a:r>
              <a:rPr lang="en-US" sz="1200" b="1" dirty="0">
                <a:solidFill>
                  <a:schemeClr val="tx1">
                    <a:lumMod val="85000"/>
                  </a:schemeClr>
                </a:solidFill>
              </a:rPr>
              <a:t>AQ Pen Drives</a:t>
            </a:r>
            <a:r>
              <a:rPr lang="en-US" sz="1200" dirty="0">
                <a:solidFill>
                  <a:schemeClr val="tx1">
                    <a:lumMod val="85000"/>
                  </a:schemeClr>
                </a:solidFill>
              </a:rPr>
              <a:t>” and peripherals like “</a:t>
            </a:r>
            <a:r>
              <a:rPr lang="en-US" sz="1200" b="1" dirty="0">
                <a:solidFill>
                  <a:schemeClr val="tx1">
                    <a:lumMod val="85000"/>
                  </a:schemeClr>
                </a:solidFill>
              </a:rPr>
              <a:t>AQ Gamers </a:t>
            </a:r>
            <a:r>
              <a:rPr lang="en-US" sz="1200" b="1" dirty="0" err="1">
                <a:solidFill>
                  <a:schemeClr val="tx1">
                    <a:lumMod val="85000"/>
                  </a:schemeClr>
                </a:solidFill>
              </a:rPr>
              <a:t>Ms</a:t>
            </a:r>
            <a:r>
              <a:rPr lang="en-US" sz="1200" dirty="0">
                <a:solidFill>
                  <a:schemeClr val="tx1">
                    <a:lumMod val="85000"/>
                  </a:schemeClr>
                </a:solidFill>
              </a:rPr>
              <a:t>” and “</a:t>
            </a:r>
            <a:r>
              <a:rPr lang="en-US" sz="1200" b="1" dirty="0">
                <a:solidFill>
                  <a:schemeClr val="tx1">
                    <a:lumMod val="85000"/>
                  </a:schemeClr>
                </a:solidFill>
              </a:rPr>
              <a:t>AQ Maxima </a:t>
            </a:r>
            <a:r>
              <a:rPr lang="en-US" sz="1200" b="1" dirty="0" err="1">
                <a:solidFill>
                  <a:schemeClr val="tx1">
                    <a:lumMod val="85000"/>
                  </a:schemeClr>
                </a:solidFill>
              </a:rPr>
              <a:t>Ms</a:t>
            </a:r>
            <a:r>
              <a:rPr lang="en-US" sz="1200" dirty="0">
                <a:solidFill>
                  <a:schemeClr val="tx1">
                    <a:lumMod val="85000"/>
                  </a:schemeClr>
                </a:solidFill>
              </a:rPr>
              <a:t>” dominate the top ranks, indicating a high demand for these categories within their respective divisions.</a:t>
            </a:r>
          </a:p>
          <a:p>
            <a:pPr marL="342900" indent="-342900">
              <a:buAutoNum type="arabicPeriod"/>
            </a:pPr>
            <a:r>
              <a:rPr lang="en-US" sz="1200" b="1" dirty="0">
                <a:solidFill>
                  <a:schemeClr val="bg1">
                    <a:lumMod val="65000"/>
                    <a:lumOff val="35000"/>
                  </a:schemeClr>
                </a:solidFill>
              </a:rPr>
              <a:t>Lower-Selling Division: </a:t>
            </a:r>
            <a:r>
              <a:rPr lang="en-US" sz="1200" dirty="0">
                <a:solidFill>
                  <a:schemeClr val="tx1">
                    <a:lumMod val="85000"/>
                  </a:schemeClr>
                </a:solidFill>
              </a:rPr>
              <a:t>The “</a:t>
            </a:r>
            <a:r>
              <a:rPr lang="en-US" sz="1200" b="1" dirty="0">
                <a:solidFill>
                  <a:schemeClr val="tx1">
                    <a:lumMod val="85000"/>
                  </a:schemeClr>
                </a:solidFill>
              </a:rPr>
              <a:t>PC</a:t>
            </a:r>
            <a:r>
              <a:rPr lang="en-US" sz="1200" dirty="0">
                <a:solidFill>
                  <a:schemeClr val="tx1">
                    <a:lumMod val="85000"/>
                  </a:schemeClr>
                </a:solidFill>
              </a:rPr>
              <a:t>” division has significantly lower total sold quantities for its top products, with “</a:t>
            </a:r>
            <a:r>
              <a:rPr lang="en-US" sz="1200" b="1" dirty="0">
                <a:solidFill>
                  <a:schemeClr val="tx1">
                    <a:lumMod val="85000"/>
                  </a:schemeClr>
                </a:solidFill>
              </a:rPr>
              <a:t>AQ Digit</a:t>
            </a:r>
            <a:r>
              <a:rPr lang="en-US" sz="1200" dirty="0">
                <a:solidFill>
                  <a:schemeClr val="tx1">
                    <a:lumMod val="85000"/>
                  </a:schemeClr>
                </a:solidFill>
              </a:rPr>
              <a:t>” and “</a:t>
            </a:r>
            <a:r>
              <a:rPr lang="en-US" sz="1200" b="1" dirty="0">
                <a:solidFill>
                  <a:schemeClr val="tx1">
                    <a:lumMod val="85000"/>
                  </a:schemeClr>
                </a:solidFill>
              </a:rPr>
              <a:t>AQ Velocity</a:t>
            </a:r>
            <a:r>
              <a:rPr lang="en-US" sz="1200" dirty="0">
                <a:solidFill>
                  <a:schemeClr val="tx1">
                    <a:lumMod val="85000"/>
                  </a:schemeClr>
                </a:solidFill>
              </a:rPr>
              <a:t>” reaching around </a:t>
            </a:r>
            <a:r>
              <a:rPr lang="en-US" sz="1200" b="1" dirty="0">
                <a:solidFill>
                  <a:srgbClr val="FFFF00"/>
                </a:solidFill>
              </a:rPr>
              <a:t>17,000</a:t>
            </a:r>
            <a:r>
              <a:rPr lang="en-US" sz="1200" dirty="0">
                <a:solidFill>
                  <a:schemeClr val="tx1">
                    <a:lumMod val="85000"/>
                  </a:schemeClr>
                </a:solidFill>
              </a:rPr>
              <a:t> units. This suggests either a smaller market reach or lower demand for “</a:t>
            </a:r>
            <a:r>
              <a:rPr lang="en-US" sz="1200" b="1" dirty="0">
                <a:solidFill>
                  <a:schemeClr val="tx1">
                    <a:lumMod val="85000"/>
                  </a:schemeClr>
                </a:solidFill>
              </a:rPr>
              <a:t>PC</a:t>
            </a:r>
            <a:r>
              <a:rPr lang="en-US" sz="1200" dirty="0">
                <a:solidFill>
                  <a:schemeClr val="tx1">
                    <a:lumMod val="85000"/>
                  </a:schemeClr>
                </a:solidFill>
              </a:rPr>
              <a:t>” division products compared to the “</a:t>
            </a:r>
            <a:r>
              <a:rPr lang="en-US" sz="1200" b="1" dirty="0">
                <a:solidFill>
                  <a:schemeClr val="tx1">
                    <a:lumMod val="85000"/>
                  </a:schemeClr>
                </a:solidFill>
              </a:rPr>
              <a:t>N&amp;S</a:t>
            </a:r>
            <a:r>
              <a:rPr lang="en-US" sz="1200" dirty="0">
                <a:solidFill>
                  <a:schemeClr val="tx1">
                    <a:lumMod val="85000"/>
                  </a:schemeClr>
                </a:solidFill>
              </a:rPr>
              <a:t>” and “</a:t>
            </a:r>
            <a:r>
              <a:rPr lang="en-US" sz="1200" b="1" dirty="0">
                <a:solidFill>
                  <a:schemeClr val="tx1">
                    <a:lumMod val="85000"/>
                  </a:schemeClr>
                </a:solidFill>
              </a:rPr>
              <a:t>P&amp;A</a:t>
            </a:r>
            <a:r>
              <a:rPr lang="en-US" sz="1200" dirty="0">
                <a:solidFill>
                  <a:schemeClr val="tx1">
                    <a:lumMod val="85000"/>
                  </a:schemeClr>
                </a:solidFill>
              </a:rPr>
              <a:t>” divisions.</a:t>
            </a:r>
          </a:p>
        </p:txBody>
      </p:sp>
      <p:sp>
        <p:nvSpPr>
          <p:cNvPr id="135" name="Circle: Hollow 134">
            <a:extLst>
              <a:ext uri="{FF2B5EF4-FFF2-40B4-BE49-F238E27FC236}">
                <a16:creationId xmlns:a16="http://schemas.microsoft.com/office/drawing/2014/main" id="{36696114-28AD-D8A9-1580-BFF05F57D6E9}"/>
              </a:ext>
            </a:extLst>
          </p:cNvPr>
          <p:cNvSpPr/>
          <p:nvPr/>
        </p:nvSpPr>
        <p:spPr>
          <a:xfrm rot="6491322">
            <a:off x="-1823767" y="1605345"/>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720942DE-0A4C-2D85-9EBD-A72E9D24939C}"/>
              </a:ext>
            </a:extLst>
          </p:cNvPr>
          <p:cNvGrpSpPr/>
          <p:nvPr/>
        </p:nvGrpSpPr>
        <p:grpSpPr>
          <a:xfrm rot="6491322">
            <a:off x="480131" y="3638241"/>
            <a:ext cx="1197427" cy="1630528"/>
            <a:chOff x="3228706" y="483744"/>
            <a:chExt cx="1611324" cy="2187327"/>
          </a:xfrm>
        </p:grpSpPr>
        <p:sp>
          <p:nvSpPr>
            <p:cNvPr id="191" name="Freeform: Shape 190">
              <a:extLst>
                <a:ext uri="{FF2B5EF4-FFF2-40B4-BE49-F238E27FC236}">
                  <a16:creationId xmlns:a16="http://schemas.microsoft.com/office/drawing/2014/main" id="{538F5356-26F9-CE8A-2F2F-FE846BE486B0}"/>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3EFEDCC7-8AEE-25D0-214A-00AC3385BB0F}"/>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C3C7F280-63F9-1EA3-955D-48B908D57A1A}"/>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BAAB7F67-0726-14BF-C434-4D36D3DDDF5A}"/>
                </a:ext>
              </a:extLst>
            </p:cNvPr>
            <p:cNvSpPr txBox="1"/>
            <p:nvPr/>
          </p:nvSpPr>
          <p:spPr>
            <a:xfrm rot="15108678">
              <a:off x="3282956" y="2149229"/>
              <a:ext cx="372067" cy="463101"/>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72DFA736-D902-F24C-12FE-8A2E7F5E6B5D}"/>
                </a:ext>
              </a:extLst>
            </p:cNvPr>
            <p:cNvSpPr txBox="1"/>
            <p:nvPr/>
          </p:nvSpPr>
          <p:spPr>
            <a:xfrm rot="15108678">
              <a:off x="3091772" y="1283590"/>
              <a:ext cx="1325939" cy="579825"/>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FA028CAF-C3B4-CAC2-68BA-CED6E181CC2C}"/>
              </a:ext>
            </a:extLst>
          </p:cNvPr>
          <p:cNvGrpSpPr/>
          <p:nvPr/>
        </p:nvGrpSpPr>
        <p:grpSpPr>
          <a:xfrm rot="6491322">
            <a:off x="-270285" y="4143058"/>
            <a:ext cx="1637860" cy="1495225"/>
            <a:chOff x="3713956" y="1067154"/>
            <a:chExt cx="2203995" cy="2005821"/>
          </a:xfrm>
        </p:grpSpPr>
        <p:sp>
          <p:nvSpPr>
            <p:cNvPr id="186" name="Freeform: Shape 185">
              <a:extLst>
                <a:ext uri="{FF2B5EF4-FFF2-40B4-BE49-F238E27FC236}">
                  <a16:creationId xmlns:a16="http://schemas.microsoft.com/office/drawing/2014/main" id="{2D5BE886-AD17-6088-BC36-52690CB9D1E6}"/>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B34B2995-0666-483A-3D1D-B52CA52DE13D}"/>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2CEF4DF5-3259-358A-B691-569CB9C84641}"/>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ED064543-B4DA-0730-CF13-A66CCA1D9829}"/>
                </a:ext>
              </a:extLst>
            </p:cNvPr>
            <p:cNvSpPr txBox="1"/>
            <p:nvPr/>
          </p:nvSpPr>
          <p:spPr>
            <a:xfrm rot="15108678">
              <a:off x="3823295" y="2521639"/>
              <a:ext cx="372067" cy="463101"/>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CC799321-D91B-1D1B-0A91-4FBC19FD95B7}"/>
                </a:ext>
              </a:extLst>
            </p:cNvPr>
            <p:cNvSpPr txBox="1"/>
            <p:nvPr/>
          </p:nvSpPr>
          <p:spPr>
            <a:xfrm rot="15108678">
              <a:off x="3991641" y="1897654"/>
              <a:ext cx="1388981" cy="807614"/>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9041B032-9639-AADF-4037-7A9F7D66E53B}"/>
              </a:ext>
            </a:extLst>
          </p:cNvPr>
          <p:cNvGrpSpPr/>
          <p:nvPr/>
        </p:nvGrpSpPr>
        <p:grpSpPr>
          <a:xfrm rot="6491322">
            <a:off x="-1208605" y="4111389"/>
            <a:ext cx="1553723" cy="1263279"/>
            <a:chOff x="3993623" y="2534014"/>
            <a:chExt cx="2090775" cy="1694669"/>
          </a:xfrm>
        </p:grpSpPr>
        <p:sp>
          <p:nvSpPr>
            <p:cNvPr id="181" name="Freeform: Shape 180">
              <a:extLst>
                <a:ext uri="{FF2B5EF4-FFF2-40B4-BE49-F238E27FC236}">
                  <a16:creationId xmlns:a16="http://schemas.microsoft.com/office/drawing/2014/main" id="{422C75D3-2667-D761-F834-C46604183944}"/>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AF4CAFEC-D4D0-030F-42C7-667BB3789624}"/>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2675CEC2-FFAC-8B49-1C9B-04F6539E1966}"/>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98A2B1AB-DB3E-FE0B-F4E7-86AA9AC1D788}"/>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9EBDFD8E-13B1-4B48-8F0C-FA8F5D170020}"/>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45652CEA-108E-0BB0-9B45-2D410E5FD0D5}"/>
              </a:ext>
            </a:extLst>
          </p:cNvPr>
          <p:cNvGrpSpPr/>
          <p:nvPr/>
        </p:nvGrpSpPr>
        <p:grpSpPr>
          <a:xfrm rot="6491322">
            <a:off x="-2131655" y="3517534"/>
            <a:ext cx="1630872" cy="1513460"/>
            <a:chOff x="3713956" y="3689723"/>
            <a:chExt cx="2194592" cy="2030282"/>
          </a:xfrm>
        </p:grpSpPr>
        <p:sp>
          <p:nvSpPr>
            <p:cNvPr id="176" name="Freeform: Shape 175">
              <a:extLst>
                <a:ext uri="{FF2B5EF4-FFF2-40B4-BE49-F238E27FC236}">
                  <a16:creationId xmlns:a16="http://schemas.microsoft.com/office/drawing/2014/main" id="{4D48BDBB-9BD9-78AD-2C58-8B4CD90E64A7}"/>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E2BA2966-F554-1B1A-BF9A-5A4099DB9CCF}"/>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E7EDD6DF-3A8C-176C-33F0-89E7FBB27346}"/>
                </a:ext>
              </a:extLst>
            </p:cNvPr>
            <p:cNvSpPr>
              <a:spLocks/>
            </p:cNvSpPr>
            <p:nvPr/>
          </p:nvSpPr>
          <p:spPr bwMode="auto">
            <a:xfrm>
              <a:off x="4658528" y="4215785"/>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TextBox 178">
              <a:extLst>
                <a:ext uri="{FF2B5EF4-FFF2-40B4-BE49-F238E27FC236}">
                  <a16:creationId xmlns:a16="http://schemas.microsoft.com/office/drawing/2014/main" id="{2E31D452-3808-7252-B281-F7904ECFC834}"/>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F6AE577D-C662-A4F9-A352-98A114674394}"/>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F08BF339-7986-DF34-6B31-001750427041}"/>
              </a:ext>
            </a:extLst>
          </p:cNvPr>
          <p:cNvGrpSpPr/>
          <p:nvPr/>
        </p:nvGrpSpPr>
        <p:grpSpPr>
          <a:xfrm rot="6491322">
            <a:off x="-2088292" y="2780313"/>
            <a:ext cx="1236197" cy="1630528"/>
            <a:chOff x="3176535" y="4091628"/>
            <a:chExt cx="1663495" cy="2187327"/>
          </a:xfrm>
        </p:grpSpPr>
        <p:sp>
          <p:nvSpPr>
            <p:cNvPr id="171" name="Freeform: Shape 170">
              <a:extLst>
                <a:ext uri="{FF2B5EF4-FFF2-40B4-BE49-F238E27FC236}">
                  <a16:creationId xmlns:a16="http://schemas.microsoft.com/office/drawing/2014/main" id="{CF829A15-593B-4647-9BCA-1D317DE60457}"/>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9AA56613-0161-BEE7-8A7A-A3867F5A130C}"/>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380F4BE2-5D08-78C5-6E60-B49A174177CB}"/>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8ED70F46-7D78-C694-8241-5BCF8FD73E34}"/>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AAC85554-B3A6-BBE9-5C1D-C4929FDC73B4}"/>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38B2AC2C-48E6-0817-00DB-824BD595D0BB}"/>
              </a:ext>
            </a:extLst>
          </p:cNvPr>
          <p:cNvGrpSpPr/>
          <p:nvPr/>
        </p:nvGrpSpPr>
        <p:grpSpPr>
          <a:xfrm rot="6491322">
            <a:off x="-1701705" y="1606702"/>
            <a:ext cx="1234237" cy="1630528"/>
            <a:chOff x="1515517" y="4091628"/>
            <a:chExt cx="1660857" cy="2187327"/>
          </a:xfrm>
        </p:grpSpPr>
        <p:sp>
          <p:nvSpPr>
            <p:cNvPr id="166" name="Freeform: Shape 165">
              <a:extLst>
                <a:ext uri="{FF2B5EF4-FFF2-40B4-BE49-F238E27FC236}">
                  <a16:creationId xmlns:a16="http://schemas.microsoft.com/office/drawing/2014/main" id="{51770424-DB55-F1DE-3C74-3E5A378A8F8C}"/>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D9E325C2-FA7F-8A8E-4BA0-6AC9BB6D48F9}"/>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C510F77C-682A-751E-F98D-3EA0685276F1}"/>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8EB47831-B825-6E4A-0085-2D87C4F70C32}"/>
                </a:ext>
              </a:extLst>
            </p:cNvPr>
            <p:cNvSpPr txBox="1"/>
            <p:nvPr/>
          </p:nvSpPr>
          <p:spPr>
            <a:xfrm>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4B4AEB22-EE46-6084-C0EE-DC7B993D631F}"/>
                </a:ext>
              </a:extLst>
            </p:cNvPr>
            <p:cNvSpPr txBox="1"/>
            <p:nvPr/>
          </p:nvSpPr>
          <p:spPr>
            <a:xfrm>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2B9D76B2-4110-DAD9-15BB-544367F537A5}"/>
              </a:ext>
            </a:extLst>
          </p:cNvPr>
          <p:cNvGrpSpPr/>
          <p:nvPr/>
        </p:nvGrpSpPr>
        <p:grpSpPr>
          <a:xfrm rot="6491322">
            <a:off x="-1368045" y="1219050"/>
            <a:ext cx="1639236" cy="1495225"/>
            <a:chOff x="435744" y="3689724"/>
            <a:chExt cx="2205847" cy="2005821"/>
          </a:xfrm>
        </p:grpSpPr>
        <p:sp>
          <p:nvSpPr>
            <p:cNvPr id="161" name="Freeform: Shape 160">
              <a:extLst>
                <a:ext uri="{FF2B5EF4-FFF2-40B4-BE49-F238E27FC236}">
                  <a16:creationId xmlns:a16="http://schemas.microsoft.com/office/drawing/2014/main" id="{46756CB1-6001-85E4-1D28-7712AA125B5C}"/>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CB5653CC-855E-E1EC-5B42-BD68C81CE77D}"/>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F175CE4D-EC3C-8EC7-CDE0-ADD9247891F1}"/>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D7BA5201-FCD5-A07A-CA6C-45A9DA61596A}"/>
                </a:ext>
              </a:extLst>
            </p:cNvPr>
            <p:cNvSpPr txBox="1"/>
            <p:nvPr/>
          </p:nvSpPr>
          <p:spPr>
            <a:xfrm>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EDDA7EE2-866F-CD11-A324-94E0FB6B4D4A}"/>
                </a:ext>
              </a:extLst>
            </p:cNvPr>
            <p:cNvSpPr txBox="1"/>
            <p:nvPr/>
          </p:nvSpPr>
          <p:spPr>
            <a:xfrm>
              <a:off x="949517"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956FC9D2-FB64-B7AB-A49D-F5B82B5A0FCE}"/>
              </a:ext>
            </a:extLst>
          </p:cNvPr>
          <p:cNvGrpSpPr/>
          <p:nvPr/>
        </p:nvGrpSpPr>
        <p:grpSpPr>
          <a:xfrm rot="6491322">
            <a:off x="-355622" y="1490937"/>
            <a:ext cx="1569733" cy="1263279"/>
            <a:chOff x="271167" y="2534014"/>
            <a:chExt cx="2112320" cy="1694669"/>
          </a:xfrm>
        </p:grpSpPr>
        <p:sp>
          <p:nvSpPr>
            <p:cNvPr id="156" name="Freeform: Shape 155">
              <a:extLst>
                <a:ext uri="{FF2B5EF4-FFF2-40B4-BE49-F238E27FC236}">
                  <a16:creationId xmlns:a16="http://schemas.microsoft.com/office/drawing/2014/main" id="{D082CE42-968A-43D2-B0C4-94384B0BE47B}"/>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352AD5AA-3CD0-7112-65A2-1C2CA5AF4EE9}"/>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72280338-DDC7-8F7E-D2ED-4E26F128ADCE}"/>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F818D890-214E-E51C-26CC-204D8958F1ED}"/>
                </a:ext>
              </a:extLst>
            </p:cNvPr>
            <p:cNvSpPr txBox="1"/>
            <p:nvPr/>
          </p:nvSpPr>
          <p:spPr>
            <a:xfrm rot="15108678">
              <a:off x="1965903" y="3141855"/>
              <a:ext cx="372067" cy="463101"/>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C9E80C06-685C-3980-1DC4-C97CDB0ECA8B}"/>
                </a:ext>
              </a:extLst>
            </p:cNvPr>
            <p:cNvSpPr txBox="1"/>
            <p:nvPr/>
          </p:nvSpPr>
          <p:spPr>
            <a:xfrm rot="15108678">
              <a:off x="630509" y="2984552"/>
              <a:ext cx="1327764"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290D5104-EF57-8247-CAA6-27B358CADC8B}"/>
              </a:ext>
            </a:extLst>
          </p:cNvPr>
          <p:cNvGrpSpPr/>
          <p:nvPr/>
        </p:nvGrpSpPr>
        <p:grpSpPr>
          <a:xfrm rot="6491322">
            <a:off x="489249" y="1829291"/>
            <a:ext cx="1639236" cy="1495225"/>
            <a:chOff x="435743" y="1067154"/>
            <a:chExt cx="2205847" cy="2005821"/>
          </a:xfrm>
        </p:grpSpPr>
        <p:sp>
          <p:nvSpPr>
            <p:cNvPr id="151" name="Freeform: Shape 150">
              <a:extLst>
                <a:ext uri="{FF2B5EF4-FFF2-40B4-BE49-F238E27FC236}">
                  <a16:creationId xmlns:a16="http://schemas.microsoft.com/office/drawing/2014/main" id="{B6CEC0B7-4CF3-77A0-3BF0-C7032EA66B4B}"/>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6BEDE88F-0668-3E78-3A95-D540F34703F7}"/>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D26E15EB-9006-8754-75D0-E4027F6801CE}"/>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F960A810-1F02-240A-7352-E00BD23E4846}"/>
                </a:ext>
              </a:extLst>
            </p:cNvPr>
            <p:cNvSpPr txBox="1"/>
            <p:nvPr/>
          </p:nvSpPr>
          <p:spPr>
            <a:xfrm rot="15108678">
              <a:off x="2144457" y="2525345"/>
              <a:ext cx="372067" cy="463101"/>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2A90F9CE-E23E-280C-D593-C0A3B2248C72}"/>
                </a:ext>
              </a:extLst>
            </p:cNvPr>
            <p:cNvSpPr txBox="1"/>
            <p:nvPr/>
          </p:nvSpPr>
          <p:spPr>
            <a:xfrm rot="15108678">
              <a:off x="1098910" y="1841838"/>
              <a:ext cx="1111539"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6613F67A-28AC-8D99-BF1B-812E700AFF4E}"/>
              </a:ext>
            </a:extLst>
          </p:cNvPr>
          <p:cNvGrpSpPr/>
          <p:nvPr/>
        </p:nvGrpSpPr>
        <p:grpSpPr>
          <a:xfrm rot="6491322">
            <a:off x="1156964" y="2425260"/>
            <a:ext cx="1197427" cy="1635815"/>
            <a:chOff x="6775727" y="540725"/>
            <a:chExt cx="1611324" cy="2194420"/>
          </a:xfrm>
          <a:effectLst>
            <a:outerShdw blurRad="12700" dist="63500" sx="102000" sy="102000" algn="l" rotWithShape="0">
              <a:schemeClr val="tx1">
                <a:alpha val="20000"/>
              </a:schemeClr>
            </a:outerShdw>
          </a:effectLst>
        </p:grpSpPr>
        <p:sp>
          <p:nvSpPr>
            <p:cNvPr id="146" name="Freeform: Shape 145">
              <a:extLst>
                <a:ext uri="{FF2B5EF4-FFF2-40B4-BE49-F238E27FC236}">
                  <a16:creationId xmlns:a16="http://schemas.microsoft.com/office/drawing/2014/main" id="{B8EB394F-1B3F-3ED8-A2DD-1CB56D955792}"/>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9647306C-BB2F-25D0-40F3-0C7231DD236C}"/>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EA15987F-BAB7-B068-7596-566EDB7A20EB}"/>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F0492C04-98CA-8944-E0F3-302C0B616967}"/>
                </a:ext>
              </a:extLst>
            </p:cNvPr>
            <p:cNvSpPr txBox="1"/>
            <p:nvPr/>
          </p:nvSpPr>
          <p:spPr>
            <a:xfrm rot="15108678">
              <a:off x="7840390" y="2216128"/>
              <a:ext cx="582456" cy="455577"/>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49B93383-73DA-987D-21D5-7AD881F0C53D}"/>
                </a:ext>
              </a:extLst>
            </p:cNvPr>
            <p:cNvSpPr txBox="1"/>
            <p:nvPr/>
          </p:nvSpPr>
          <p:spPr>
            <a:xfrm rot="15108678">
              <a:off x="7292602" y="1169090"/>
              <a:ext cx="1140827" cy="1035402"/>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21018B22-50B4-F92F-4D98-B188150F44C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915916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413">
        <p159:morph option="byObject"/>
      </p:transition>
    </mc:Choice>
    <mc:Fallback>
      <p:transition spd="slow" advTm="441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AD1D3ADE-A9E5-D9B5-52A0-85A9A9FFAA80}"/>
            </a:ext>
          </a:extLst>
        </p:cNvPr>
        <p:cNvGrpSpPr/>
        <p:nvPr/>
      </p:nvGrpSpPr>
      <p:grpSpPr>
        <a:xfrm>
          <a:off x="0" y="0"/>
          <a:ext cx="0" cy="0"/>
          <a:chOff x="0" y="0"/>
          <a:chExt cx="0" cy="0"/>
        </a:xfrm>
      </p:grpSpPr>
      <p:sp>
        <p:nvSpPr>
          <p:cNvPr id="150" name="Rectangle 149">
            <a:extLst>
              <a:ext uri="{FF2B5EF4-FFF2-40B4-BE49-F238E27FC236}">
                <a16:creationId xmlns:a16="http://schemas.microsoft.com/office/drawing/2014/main" id="{AE908B5B-36D0-F36F-9D75-9FA1EA97DE1E}"/>
              </a:ext>
            </a:extLst>
          </p:cNvPr>
          <p:cNvSpPr/>
          <p:nvPr/>
        </p:nvSpPr>
        <p:spPr>
          <a:xfrm>
            <a:off x="6518814" y="1243551"/>
            <a:ext cx="5157249" cy="480475"/>
          </a:xfrm>
          <a:prstGeom prst="rect">
            <a:avLst/>
          </a:prstGeom>
          <a:gradFill flip="none" rotWithShape="1">
            <a:gsLst>
              <a:gs pos="10000">
                <a:schemeClr val="tx1">
                  <a:lumMod val="85000"/>
                  <a:alpha val="40000"/>
                </a:schemeClr>
              </a:gs>
              <a:gs pos="100000">
                <a:schemeClr val="tx1">
                  <a:lumMod val="95000"/>
                  <a:alpha val="1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b="1" dirty="0">
                <a:solidFill>
                  <a:schemeClr val="bg1">
                    <a:lumMod val="65000"/>
                    <a:lumOff val="35000"/>
                  </a:schemeClr>
                </a:solidFill>
              </a:rPr>
              <a:t> Key Skills Demonstrated</a:t>
            </a:r>
          </a:p>
        </p:txBody>
      </p:sp>
      <p:sp>
        <p:nvSpPr>
          <p:cNvPr id="159" name="TextBox 158">
            <a:extLst>
              <a:ext uri="{FF2B5EF4-FFF2-40B4-BE49-F238E27FC236}">
                <a16:creationId xmlns:a16="http://schemas.microsoft.com/office/drawing/2014/main" id="{1DCA72EF-46A9-624C-EDA8-50448E0230DF}"/>
              </a:ext>
            </a:extLst>
          </p:cNvPr>
          <p:cNvSpPr txBox="1"/>
          <p:nvPr/>
        </p:nvSpPr>
        <p:spPr>
          <a:xfrm>
            <a:off x="6518814" y="1952416"/>
            <a:ext cx="5157249" cy="1815882"/>
          </a:xfrm>
          <a:prstGeom prst="rect">
            <a:avLst/>
          </a:prstGeom>
          <a:noFill/>
        </p:spPr>
        <p:txBody>
          <a:bodyPr wrap="square" rtlCol="0">
            <a:spAutoFit/>
          </a:bodyPr>
          <a:lstStyle/>
          <a:p>
            <a:pPr marL="342900" indent="-342900">
              <a:buAutoNum type="arabicPeriod"/>
            </a:pPr>
            <a:r>
              <a:rPr lang="en-US" sz="1400" b="1" dirty="0">
                <a:solidFill>
                  <a:schemeClr val="bg1">
                    <a:lumMod val="65000"/>
                    <a:lumOff val="35000"/>
                  </a:schemeClr>
                </a:solidFill>
              </a:rPr>
              <a:t>SQL for Data Analysis: </a:t>
            </a:r>
            <a:r>
              <a:rPr lang="en-US" sz="1400" dirty="0">
                <a:solidFill>
                  <a:schemeClr val="tx1">
                    <a:lumMod val="85000"/>
                  </a:schemeClr>
                </a:solidFill>
              </a:rPr>
              <a:t>Complex queries to address business-specific requests.</a:t>
            </a:r>
          </a:p>
          <a:p>
            <a:pPr marL="342900" indent="-342900">
              <a:buAutoNum type="arabicPeriod"/>
            </a:pPr>
            <a:endParaRPr lang="en-US" sz="1400" dirty="0">
              <a:solidFill>
                <a:schemeClr val="tx1">
                  <a:lumMod val="85000"/>
                </a:schemeClr>
              </a:solidFill>
            </a:endParaRPr>
          </a:p>
          <a:p>
            <a:pPr marL="342900" indent="-342900">
              <a:buAutoNum type="arabicPeriod"/>
            </a:pPr>
            <a:r>
              <a:rPr lang="en-US" sz="1400" b="1" dirty="0">
                <a:solidFill>
                  <a:schemeClr val="bg1">
                    <a:lumMod val="65000"/>
                    <a:lumOff val="35000"/>
                  </a:schemeClr>
                </a:solidFill>
              </a:rPr>
              <a:t>Analytical Thinking:</a:t>
            </a:r>
            <a:r>
              <a:rPr lang="en-US" sz="1400" dirty="0">
                <a:solidFill>
                  <a:schemeClr val="tx1">
                    <a:lumMod val="85000"/>
                  </a:schemeClr>
                </a:solidFill>
              </a:rPr>
              <a:t> Addressing ad-hoc questions with a problem-solving approach</a:t>
            </a:r>
          </a:p>
          <a:p>
            <a:pPr marL="342900" indent="-342900">
              <a:buAutoNum type="arabicPeriod"/>
            </a:pPr>
            <a:endParaRPr lang="en-US" sz="1400" dirty="0">
              <a:solidFill>
                <a:schemeClr val="tx1">
                  <a:lumMod val="85000"/>
                </a:schemeClr>
              </a:solidFill>
            </a:endParaRPr>
          </a:p>
          <a:p>
            <a:pPr marL="342900" indent="-342900">
              <a:buAutoNum type="arabicPeriod"/>
            </a:pPr>
            <a:r>
              <a:rPr lang="en-US" sz="1400" b="1" dirty="0">
                <a:solidFill>
                  <a:schemeClr val="bg1">
                    <a:lumMod val="65000"/>
                    <a:lumOff val="35000"/>
                  </a:schemeClr>
                </a:solidFill>
              </a:rPr>
              <a:t>Insight Communications:</a:t>
            </a:r>
            <a:r>
              <a:rPr lang="en-US" sz="1400" dirty="0">
                <a:solidFill>
                  <a:schemeClr val="tx1">
                    <a:lumMod val="85000"/>
                  </a:schemeClr>
                </a:solidFill>
              </a:rPr>
              <a:t> Effective storytelling in both static and narrated formats.</a:t>
            </a:r>
          </a:p>
        </p:txBody>
      </p:sp>
      <p:sp>
        <p:nvSpPr>
          <p:cNvPr id="6" name="Rectangle 5">
            <a:extLst>
              <a:ext uri="{FF2B5EF4-FFF2-40B4-BE49-F238E27FC236}">
                <a16:creationId xmlns:a16="http://schemas.microsoft.com/office/drawing/2014/main" id="{9E439C66-D9BF-9C09-8AE1-826A70D7166C}"/>
              </a:ext>
            </a:extLst>
          </p:cNvPr>
          <p:cNvSpPr/>
          <p:nvPr/>
        </p:nvSpPr>
        <p:spPr>
          <a:xfrm>
            <a:off x="515938" y="1243552"/>
            <a:ext cx="5157249" cy="480474"/>
          </a:xfrm>
          <a:prstGeom prst="rect">
            <a:avLst/>
          </a:prstGeom>
          <a:gradFill flip="none" rotWithShape="1">
            <a:gsLst>
              <a:gs pos="10000">
                <a:schemeClr val="tx1">
                  <a:lumMod val="85000"/>
                  <a:alpha val="40000"/>
                </a:schemeClr>
              </a:gs>
              <a:gs pos="100000">
                <a:schemeClr val="tx1">
                  <a:lumMod val="95000"/>
                  <a:alpha val="1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b="1" dirty="0">
                <a:solidFill>
                  <a:schemeClr val="bg1">
                    <a:lumMod val="65000"/>
                    <a:lumOff val="35000"/>
                  </a:schemeClr>
                </a:solidFill>
              </a:rPr>
              <a:t> Project Highlights</a:t>
            </a:r>
          </a:p>
        </p:txBody>
      </p:sp>
      <p:sp>
        <p:nvSpPr>
          <p:cNvPr id="7" name="TextBox 6">
            <a:extLst>
              <a:ext uri="{FF2B5EF4-FFF2-40B4-BE49-F238E27FC236}">
                <a16:creationId xmlns:a16="http://schemas.microsoft.com/office/drawing/2014/main" id="{B7B6774D-5F39-4E97-114A-4CE01B99C0D0}"/>
              </a:ext>
            </a:extLst>
          </p:cNvPr>
          <p:cNvSpPr txBox="1"/>
          <p:nvPr/>
        </p:nvSpPr>
        <p:spPr>
          <a:xfrm>
            <a:off x="515938" y="1952416"/>
            <a:ext cx="5157249" cy="2246769"/>
          </a:xfrm>
          <a:prstGeom prst="rect">
            <a:avLst/>
          </a:prstGeom>
          <a:noFill/>
        </p:spPr>
        <p:txBody>
          <a:bodyPr wrap="square" rtlCol="0">
            <a:spAutoFit/>
          </a:bodyPr>
          <a:lstStyle/>
          <a:p>
            <a:pPr marL="342900" indent="-342900">
              <a:buAutoNum type="arabicPeriod"/>
            </a:pPr>
            <a:r>
              <a:rPr lang="en-US" sz="1400" b="1" dirty="0">
                <a:solidFill>
                  <a:schemeClr val="bg1">
                    <a:lumMod val="65000"/>
                    <a:lumOff val="35000"/>
                  </a:schemeClr>
                </a:solidFill>
              </a:rPr>
              <a:t>SQL Proficiency:</a:t>
            </a:r>
            <a:r>
              <a:rPr lang="en-US" sz="1400" dirty="0">
                <a:solidFill>
                  <a:schemeClr val="tx1">
                    <a:lumMod val="85000"/>
                  </a:schemeClr>
                </a:solidFill>
              </a:rPr>
              <a:t> Demonstrated strong SQL skills, including data retrieval, aggregation, and analysis.</a:t>
            </a:r>
          </a:p>
          <a:p>
            <a:pPr marL="342900" indent="-342900">
              <a:buAutoNum type="arabicPeriod"/>
            </a:pPr>
            <a:endParaRPr lang="en-US" sz="1400" dirty="0">
              <a:solidFill>
                <a:schemeClr val="tx1">
                  <a:lumMod val="85000"/>
                </a:schemeClr>
              </a:solidFill>
            </a:endParaRPr>
          </a:p>
          <a:p>
            <a:pPr marL="342900" indent="-342900">
              <a:buAutoNum type="arabicPeriod"/>
            </a:pPr>
            <a:r>
              <a:rPr lang="en-US" sz="1400" b="1" dirty="0">
                <a:solidFill>
                  <a:schemeClr val="bg1">
                    <a:lumMod val="65000"/>
                    <a:lumOff val="35000"/>
                  </a:schemeClr>
                </a:solidFill>
              </a:rPr>
              <a:t>Business Insight Generation:</a:t>
            </a:r>
            <a:r>
              <a:rPr lang="en-US" sz="1400" dirty="0">
                <a:solidFill>
                  <a:schemeClr val="tx1">
                    <a:lumMod val="85000"/>
                  </a:schemeClr>
                </a:solidFill>
              </a:rPr>
              <a:t> Translated raw data into actionable insights that support data-driven decisions.</a:t>
            </a:r>
          </a:p>
          <a:p>
            <a:pPr marL="342900" indent="-342900">
              <a:buAutoNum type="arabicPeriod"/>
            </a:pPr>
            <a:endParaRPr lang="en-US" sz="1400" dirty="0">
              <a:solidFill>
                <a:schemeClr val="tx1">
                  <a:lumMod val="85000"/>
                </a:schemeClr>
              </a:solidFill>
            </a:endParaRPr>
          </a:p>
          <a:p>
            <a:pPr marL="342900" indent="-342900">
              <a:buAutoNum type="arabicPeriod"/>
            </a:pPr>
            <a:r>
              <a:rPr lang="en-US" sz="1400" b="1" dirty="0">
                <a:solidFill>
                  <a:schemeClr val="bg1">
                    <a:lumMod val="65000"/>
                    <a:lumOff val="35000"/>
                  </a:schemeClr>
                </a:solidFill>
              </a:rPr>
              <a:t>Visual Story Telling:</a:t>
            </a:r>
            <a:r>
              <a:rPr lang="en-US" sz="1400" dirty="0">
                <a:solidFill>
                  <a:schemeClr val="tx1">
                    <a:lumMod val="85000"/>
                  </a:schemeClr>
                </a:solidFill>
              </a:rPr>
              <a:t> Designed a presentation that meets executive standards, emphasizing clarity and business relevance.</a:t>
            </a:r>
          </a:p>
        </p:txBody>
      </p:sp>
      <p:sp>
        <p:nvSpPr>
          <p:cNvPr id="2" name="Rectangle 1">
            <a:extLst>
              <a:ext uri="{FF2B5EF4-FFF2-40B4-BE49-F238E27FC236}">
                <a16:creationId xmlns:a16="http://schemas.microsoft.com/office/drawing/2014/main" id="{1DCA9CB2-56A3-4A27-1B96-52F0D7BB657B}"/>
              </a:ext>
            </a:extLst>
          </p:cNvPr>
          <p:cNvSpPr/>
          <p:nvPr/>
        </p:nvSpPr>
        <p:spPr>
          <a:xfrm>
            <a:off x="515938" y="4540288"/>
            <a:ext cx="5157249" cy="480474"/>
          </a:xfrm>
          <a:prstGeom prst="rect">
            <a:avLst/>
          </a:prstGeom>
          <a:gradFill flip="none" rotWithShape="1">
            <a:gsLst>
              <a:gs pos="10000">
                <a:schemeClr val="tx1">
                  <a:lumMod val="85000"/>
                  <a:alpha val="40000"/>
                </a:schemeClr>
              </a:gs>
              <a:gs pos="100000">
                <a:schemeClr val="tx1">
                  <a:lumMod val="95000"/>
                  <a:alpha val="1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bg1">
                    <a:lumMod val="65000"/>
                    <a:lumOff val="35000"/>
                  </a:schemeClr>
                </a:solidFill>
              </a:rPr>
              <a:t>Conclusion</a:t>
            </a:r>
          </a:p>
        </p:txBody>
      </p:sp>
      <p:sp>
        <p:nvSpPr>
          <p:cNvPr id="3" name="TextBox 2">
            <a:extLst>
              <a:ext uri="{FF2B5EF4-FFF2-40B4-BE49-F238E27FC236}">
                <a16:creationId xmlns:a16="http://schemas.microsoft.com/office/drawing/2014/main" id="{5BE3F1B4-C0C7-A025-7275-A2695631167E}"/>
              </a:ext>
            </a:extLst>
          </p:cNvPr>
          <p:cNvSpPr txBox="1"/>
          <p:nvPr/>
        </p:nvSpPr>
        <p:spPr>
          <a:xfrm>
            <a:off x="515937" y="5172952"/>
            <a:ext cx="11160126" cy="830997"/>
          </a:xfrm>
          <a:prstGeom prst="rect">
            <a:avLst/>
          </a:prstGeom>
          <a:noFill/>
        </p:spPr>
        <p:txBody>
          <a:bodyPr wrap="square" rtlCol="0">
            <a:spAutoFit/>
          </a:bodyPr>
          <a:lstStyle/>
          <a:p>
            <a:r>
              <a:rPr lang="en-US" sz="1600" dirty="0">
                <a:solidFill>
                  <a:schemeClr val="tx1">
                    <a:lumMod val="85000"/>
                  </a:schemeClr>
                </a:solidFill>
              </a:rPr>
              <a:t>Through this project, I gained practical experience in </a:t>
            </a:r>
            <a:r>
              <a:rPr lang="en-US" sz="1600" b="1" dirty="0">
                <a:solidFill>
                  <a:schemeClr val="tx1">
                    <a:lumMod val="85000"/>
                  </a:schemeClr>
                </a:solidFill>
              </a:rPr>
              <a:t>SQL</a:t>
            </a:r>
            <a:r>
              <a:rPr lang="en-US" sz="1600" dirty="0">
                <a:solidFill>
                  <a:schemeClr val="tx1">
                    <a:lumMod val="85000"/>
                  </a:schemeClr>
                </a:solidFill>
              </a:rPr>
              <a:t> querying, data interpretation, and executive-level presentation skills. This challenge provided an excellent opportunity to showcase my ability to derive insights from data and communicate findings in a way that supports high-level business decisions.</a:t>
            </a:r>
          </a:p>
        </p:txBody>
      </p:sp>
    </p:spTree>
    <p:extLst>
      <p:ext uri="{BB962C8B-B14F-4D97-AF65-F5344CB8AC3E}">
        <p14:creationId xmlns:p14="http://schemas.microsoft.com/office/powerpoint/2010/main" val="3137607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16">
        <p159:morph option="byObject"/>
      </p:transition>
    </mc:Choice>
    <mc:Fallback>
      <p:transition spd="slow" advTm="231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8902-5993-14C2-54D8-2D44B533D47F}"/>
              </a:ext>
            </a:extLst>
          </p:cNvPr>
          <p:cNvSpPr>
            <a:spLocks noGrp="1"/>
          </p:cNvSpPr>
          <p:nvPr>
            <p:ph type="title"/>
          </p:nvPr>
        </p:nvSpPr>
        <p:spPr>
          <a:xfrm>
            <a:off x="684212" y="1113281"/>
            <a:ext cx="7824788" cy="778586"/>
          </a:xfrm>
          <a:gradFill flip="none" rotWithShape="1">
            <a:gsLst>
              <a:gs pos="10000">
                <a:schemeClr val="tx1">
                  <a:lumMod val="85000"/>
                  <a:alpha val="40000"/>
                </a:schemeClr>
              </a:gs>
              <a:gs pos="100000">
                <a:schemeClr val="tx1">
                  <a:lumMod val="95000"/>
                  <a:alpha val="1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2000" dirty="0"/>
              <a:t>📂 </a:t>
            </a:r>
            <a:r>
              <a:rPr lang="en-US" sz="2000" b="1" dirty="0" err="1">
                <a:solidFill>
                  <a:schemeClr val="bg1">
                    <a:lumMod val="65000"/>
                    <a:lumOff val="35000"/>
                  </a:schemeClr>
                </a:solidFill>
              </a:rPr>
              <a:t>PR</a:t>
            </a:r>
            <a:r>
              <a:rPr lang="en-US" sz="2000" b="1" dirty="0" err="1">
                <a:solidFill>
                  <a:schemeClr val="bg1">
                    <a:lumMod val="65000"/>
                    <a:lumOff val="35000"/>
                  </a:schemeClr>
                </a:solidFill>
                <a:latin typeface="+mn-lt"/>
                <a:ea typeface="+mn-ea"/>
                <a:cs typeface="+mn-cs"/>
              </a:rPr>
              <a:t>oject</a:t>
            </a:r>
            <a:r>
              <a:rPr lang="en-US" sz="2000" b="1" dirty="0">
                <a:solidFill>
                  <a:schemeClr val="bg1">
                    <a:lumMod val="65000"/>
                    <a:lumOff val="35000"/>
                  </a:schemeClr>
                </a:solidFill>
                <a:latin typeface="+mn-lt"/>
                <a:ea typeface="+mn-ea"/>
                <a:cs typeface="+mn-cs"/>
              </a:rPr>
              <a:t> Overview</a:t>
            </a:r>
          </a:p>
        </p:txBody>
      </p:sp>
      <p:sp>
        <p:nvSpPr>
          <p:cNvPr id="3" name="Content Placeholder 2">
            <a:extLst>
              <a:ext uri="{FF2B5EF4-FFF2-40B4-BE49-F238E27FC236}">
                <a16:creationId xmlns:a16="http://schemas.microsoft.com/office/drawing/2014/main" id="{FF8A2E80-2A70-E310-C520-5899A473235D}"/>
              </a:ext>
            </a:extLst>
          </p:cNvPr>
          <p:cNvSpPr>
            <a:spLocks noGrp="1"/>
          </p:cNvSpPr>
          <p:nvPr>
            <p:ph idx="1"/>
          </p:nvPr>
        </p:nvSpPr>
        <p:spPr>
          <a:xfrm>
            <a:off x="684212" y="2133599"/>
            <a:ext cx="7824788" cy="3426279"/>
          </a:xfrm>
        </p:spPr>
        <p:txBody>
          <a:bodyPr/>
          <a:lstStyle/>
          <a:p>
            <a:pPr marL="0" indent="0">
              <a:buNone/>
            </a:pPr>
            <a:r>
              <a:rPr lang="en-US" b="1" dirty="0" err="1">
                <a:solidFill>
                  <a:schemeClr val="tx1"/>
                </a:solidFill>
              </a:rPr>
              <a:t>AtliQ</a:t>
            </a:r>
            <a:r>
              <a:rPr lang="en-US" dirty="0">
                <a:solidFill>
                  <a:schemeClr val="tx1"/>
                </a:solidFill>
              </a:rPr>
              <a:t> </a:t>
            </a:r>
            <a:r>
              <a:rPr lang="en-US" dirty="0" err="1">
                <a:solidFill>
                  <a:schemeClr val="tx1"/>
                </a:solidFill>
              </a:rPr>
              <a:t>Hardwares</a:t>
            </a:r>
            <a:r>
              <a:rPr lang="en-US" dirty="0">
                <a:solidFill>
                  <a:schemeClr val="tx1"/>
                </a:solidFill>
              </a:rPr>
              <a:t>, a leading computer hardware manufacturer in India, sought to enhance its decision-making capabilities by leveraging data insights. </a:t>
            </a:r>
            <a:r>
              <a:rPr lang="en-US" b="1" dirty="0">
                <a:solidFill>
                  <a:schemeClr val="tx1"/>
                </a:solidFill>
              </a:rPr>
              <a:t>Tony Sharma</a:t>
            </a:r>
            <a:r>
              <a:rPr lang="en-US" dirty="0">
                <a:solidFill>
                  <a:schemeClr val="tx1"/>
                </a:solidFill>
              </a:rPr>
              <a:t>, the company’s Director of Data Analytics, initiated an SQL challenge for potential hires, aiming to find candidates proficient in both technical and soft skills. This project represents my completion of that challenge, demonstrating skills in SQL querying, data interpretation, and presentation design.</a:t>
            </a:r>
          </a:p>
        </p:txBody>
      </p:sp>
    </p:spTree>
    <p:extLst>
      <p:ext uri="{BB962C8B-B14F-4D97-AF65-F5344CB8AC3E}">
        <p14:creationId xmlns:p14="http://schemas.microsoft.com/office/powerpoint/2010/main" val="2754110631"/>
      </p:ext>
    </p:extLst>
  </p:cSld>
  <p:clrMapOvr>
    <a:masterClrMapping/>
  </p:clrMapOvr>
  <mc:AlternateContent xmlns:mc="http://schemas.openxmlformats.org/markup-compatibility/2006">
    <mc:Choice xmlns:p14="http://schemas.microsoft.com/office/powerpoint/2010/main" Requires="p14">
      <p:transition spd="med" p14:dur="700" advTm="4731">
        <p:fade/>
      </p:transition>
    </mc:Choice>
    <mc:Fallback>
      <p:transition spd="med" advTm="47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ADD79D55-CF4C-D470-CDDA-7B8AF301FA78}"/>
              </a:ext>
            </a:extLst>
          </p:cNvPr>
          <p:cNvSpPr/>
          <p:nvPr/>
        </p:nvSpPr>
        <p:spPr>
          <a:xfrm>
            <a:off x="6518814" y="1243551"/>
            <a:ext cx="5157249" cy="659901"/>
          </a:xfrm>
          <a:prstGeom prst="rect">
            <a:avLst/>
          </a:prstGeom>
          <a:gradFill flip="none" rotWithShape="1">
            <a:gsLst>
              <a:gs pos="10000">
                <a:schemeClr val="tx1">
                  <a:lumMod val="85000"/>
                  <a:alpha val="40000"/>
                </a:schemeClr>
              </a:gs>
              <a:gs pos="100000">
                <a:schemeClr val="tx1">
                  <a:lumMod val="95000"/>
                  <a:alpha val="1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lumOff val="35000"/>
                  </a:schemeClr>
                </a:solidFill>
              </a:rPr>
              <a:t>🎯 Project Objectives</a:t>
            </a:r>
          </a:p>
        </p:txBody>
      </p:sp>
      <p:sp>
        <p:nvSpPr>
          <p:cNvPr id="159" name="TextBox 158">
            <a:extLst>
              <a:ext uri="{FF2B5EF4-FFF2-40B4-BE49-F238E27FC236}">
                <a16:creationId xmlns:a16="http://schemas.microsoft.com/office/drawing/2014/main" id="{CC3B2B06-E120-FDAF-6C95-8AA4A4D4FE0E}"/>
              </a:ext>
            </a:extLst>
          </p:cNvPr>
          <p:cNvSpPr txBox="1"/>
          <p:nvPr/>
        </p:nvSpPr>
        <p:spPr>
          <a:xfrm>
            <a:off x="6518814" y="2192455"/>
            <a:ext cx="5157249" cy="2308324"/>
          </a:xfrm>
          <a:prstGeom prst="rect">
            <a:avLst/>
          </a:prstGeom>
          <a:noFill/>
        </p:spPr>
        <p:txBody>
          <a:bodyPr wrap="square" rtlCol="0">
            <a:spAutoFit/>
          </a:bodyPr>
          <a:lstStyle/>
          <a:p>
            <a:pPr marL="342900" indent="-342900">
              <a:buAutoNum type="arabicPeriod"/>
            </a:pPr>
            <a:r>
              <a:rPr lang="en-US" b="1" dirty="0">
                <a:solidFill>
                  <a:schemeClr val="bg1">
                    <a:lumMod val="65000"/>
                    <a:lumOff val="35000"/>
                  </a:schemeClr>
                </a:solidFill>
              </a:rPr>
              <a:t>Ad-Hoc Request Analysis:</a:t>
            </a:r>
            <a:r>
              <a:rPr lang="en-US" dirty="0"/>
              <a:t> Review and respond to 10 ad-hoc business requests from top-management to provide key insights</a:t>
            </a:r>
          </a:p>
          <a:p>
            <a:pPr marL="342900" indent="-342900">
              <a:buAutoNum type="arabicPeriod"/>
            </a:pPr>
            <a:endParaRPr lang="en-US" dirty="0"/>
          </a:p>
          <a:p>
            <a:pPr marL="342900" indent="-342900">
              <a:buAutoNum type="arabicPeriod"/>
            </a:pPr>
            <a:r>
              <a:rPr lang="en-US" b="1" dirty="0">
                <a:solidFill>
                  <a:schemeClr val="bg1">
                    <a:lumMod val="65000"/>
                    <a:lumOff val="35000"/>
                  </a:schemeClr>
                </a:solidFill>
              </a:rPr>
              <a:t>SQL Query Execution:</a:t>
            </a:r>
            <a:r>
              <a:rPr lang="en-US" dirty="0"/>
              <a:t> Develop SQL queries to extract insights, answering each business question with precision</a:t>
            </a:r>
          </a:p>
        </p:txBody>
      </p:sp>
      <p:grpSp>
        <p:nvGrpSpPr>
          <p:cNvPr id="16" name="Group 15">
            <a:extLst>
              <a:ext uri="{FF2B5EF4-FFF2-40B4-BE49-F238E27FC236}">
                <a16:creationId xmlns:a16="http://schemas.microsoft.com/office/drawing/2014/main" id="{B6DB8FE7-14C9-2BA2-53DC-CA00AC7ADEDD}"/>
              </a:ext>
            </a:extLst>
          </p:cNvPr>
          <p:cNvGrpSpPr/>
          <p:nvPr/>
        </p:nvGrpSpPr>
        <p:grpSpPr>
          <a:xfrm>
            <a:off x="271167" y="483744"/>
            <a:ext cx="5813231" cy="5795211"/>
            <a:chOff x="271167" y="483744"/>
            <a:chExt cx="5813231" cy="5795211"/>
          </a:xfrm>
        </p:grpSpPr>
        <p:sp>
          <p:nvSpPr>
            <p:cNvPr id="115" name="Circle: Hollow 114">
              <a:extLst>
                <a:ext uri="{FF2B5EF4-FFF2-40B4-BE49-F238E27FC236}">
                  <a16:creationId xmlns:a16="http://schemas.microsoft.com/office/drawing/2014/main" id="{3D501D64-2B07-99FE-4DD9-BB38D8129E1C}"/>
                </a:ext>
              </a:extLst>
            </p:cNvPr>
            <p:cNvSpPr/>
            <p:nvPr/>
          </p:nvSpPr>
          <p:spPr>
            <a:xfrm>
              <a:off x="749908" y="915975"/>
              <a:ext cx="4895814" cy="4930750"/>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a:extLst>
                <a:ext uri="{FF2B5EF4-FFF2-40B4-BE49-F238E27FC236}">
                  <a16:creationId xmlns:a16="http://schemas.microsoft.com/office/drawing/2014/main" id="{3A9A0B76-73EE-23E0-6C51-38E01EBB54F7}"/>
                </a:ext>
              </a:extLst>
            </p:cNvPr>
            <p:cNvGrpSpPr/>
            <p:nvPr/>
          </p:nvGrpSpPr>
          <p:grpSpPr>
            <a:xfrm>
              <a:off x="3089711" y="483744"/>
              <a:ext cx="1750319" cy="2187327"/>
              <a:chOff x="3089711" y="483744"/>
              <a:chExt cx="1750319" cy="2187327"/>
            </a:xfrm>
          </p:grpSpPr>
          <p:sp>
            <p:nvSpPr>
              <p:cNvPr id="104" name="Freeform: Shape 103">
                <a:extLst>
                  <a:ext uri="{FF2B5EF4-FFF2-40B4-BE49-F238E27FC236}">
                    <a16:creationId xmlns:a16="http://schemas.microsoft.com/office/drawing/2014/main" id="{2DA3C31B-2D7F-3055-3964-73D64ED3CCAC}"/>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92" name="Freeform: Shape 91">
                <a:extLst>
                  <a:ext uri="{FF2B5EF4-FFF2-40B4-BE49-F238E27FC236}">
                    <a16:creationId xmlns:a16="http://schemas.microsoft.com/office/drawing/2014/main" id="{36C74E64-15B3-6C5D-E74C-46A0E4B322F9}"/>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6" name="Freeform: Shape 85">
                <a:extLst>
                  <a:ext uri="{FF2B5EF4-FFF2-40B4-BE49-F238E27FC236}">
                    <a16:creationId xmlns:a16="http://schemas.microsoft.com/office/drawing/2014/main" id="{EECF8950-74F3-669B-C350-071A1D7B356D}"/>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16" name="TextBox 115">
                <a:extLst>
                  <a:ext uri="{FF2B5EF4-FFF2-40B4-BE49-F238E27FC236}">
                    <a16:creationId xmlns:a16="http://schemas.microsoft.com/office/drawing/2014/main" id="{28F86BFA-933B-3374-D8E0-A614E71BB7B7}"/>
                  </a:ext>
                </a:extLst>
              </p:cNvPr>
              <p:cNvSpPr txBox="1"/>
              <p:nvPr/>
            </p:nvSpPr>
            <p:spPr>
              <a:xfrm>
                <a:off x="3320830" y="2149948"/>
                <a:ext cx="373224" cy="461665"/>
              </a:xfrm>
              <a:prstGeom prst="rect">
                <a:avLst/>
              </a:prstGeom>
              <a:noFill/>
            </p:spPr>
            <p:txBody>
              <a:bodyPr wrap="square" rtlCol="0">
                <a:spAutoFit/>
              </a:bodyPr>
              <a:lstStyle/>
              <a:p>
                <a:r>
                  <a:rPr lang="en-US" sz="2400" b="1" dirty="0">
                    <a:latin typeface="Aptos Narrow" panose="020B0004020202020204" pitchFamily="34" charset="0"/>
                  </a:rPr>
                  <a:t>1</a:t>
                </a:r>
              </a:p>
            </p:txBody>
          </p:sp>
          <p:sp>
            <p:nvSpPr>
              <p:cNvPr id="128" name="TextBox 127">
                <a:hlinkClick r:id="rId3" action="ppaction://hlinksldjump"/>
                <a:extLst>
                  <a:ext uri="{FF2B5EF4-FFF2-40B4-BE49-F238E27FC236}">
                    <a16:creationId xmlns:a16="http://schemas.microsoft.com/office/drawing/2014/main" id="{95219465-6DDD-20C1-5C90-1F2299A7A65B}"/>
                  </a:ext>
                </a:extLst>
              </p:cNvPr>
              <p:cNvSpPr txBox="1"/>
              <p:nvPr/>
            </p:nvSpPr>
            <p:spPr>
              <a:xfrm>
                <a:off x="3089711" y="1311892"/>
                <a:ext cx="1330061" cy="523220"/>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APAC markets</a:t>
                </a:r>
                <a:endParaRPr lang="en-US" sz="1400" dirty="0">
                  <a:effectLst/>
                </a:endParaRPr>
              </a:p>
            </p:txBody>
          </p:sp>
        </p:grpSp>
        <p:grpSp>
          <p:nvGrpSpPr>
            <p:cNvPr id="15" name="Group 14">
              <a:extLst>
                <a:ext uri="{FF2B5EF4-FFF2-40B4-BE49-F238E27FC236}">
                  <a16:creationId xmlns:a16="http://schemas.microsoft.com/office/drawing/2014/main" id="{F2CC4FEA-C94A-A6BE-0884-71242B700E3A}"/>
                </a:ext>
              </a:extLst>
            </p:cNvPr>
            <p:cNvGrpSpPr/>
            <p:nvPr/>
          </p:nvGrpSpPr>
          <p:grpSpPr>
            <a:xfrm>
              <a:off x="3713956" y="1067154"/>
              <a:ext cx="2203995" cy="2005821"/>
              <a:chOff x="3713956" y="1067154"/>
              <a:chExt cx="2203995" cy="2005821"/>
            </a:xfrm>
          </p:grpSpPr>
          <p:sp>
            <p:nvSpPr>
              <p:cNvPr id="84" name="Freeform: Shape 83">
                <a:extLst>
                  <a:ext uri="{FF2B5EF4-FFF2-40B4-BE49-F238E27FC236}">
                    <a16:creationId xmlns:a16="http://schemas.microsoft.com/office/drawing/2014/main" id="{70C195C0-5AE1-17E8-5BA6-FC81CED93AB8}"/>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02" name="Freeform: Shape 101">
                <a:extLst>
                  <a:ext uri="{FF2B5EF4-FFF2-40B4-BE49-F238E27FC236}">
                    <a16:creationId xmlns:a16="http://schemas.microsoft.com/office/drawing/2014/main" id="{08CCDF89-F1E9-A015-6B4A-92EBF4D852B2}"/>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89" name="Freeform: Shape 88">
                <a:extLst>
                  <a:ext uri="{FF2B5EF4-FFF2-40B4-BE49-F238E27FC236}">
                    <a16:creationId xmlns:a16="http://schemas.microsoft.com/office/drawing/2014/main" id="{1D1195CE-0DE2-7573-DE1E-F92C50547A2C}"/>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17" name="TextBox 116">
                <a:extLst>
                  <a:ext uri="{FF2B5EF4-FFF2-40B4-BE49-F238E27FC236}">
                    <a16:creationId xmlns:a16="http://schemas.microsoft.com/office/drawing/2014/main" id="{3DA75C6C-93A6-71AF-DF50-331617BF5DDA}"/>
                  </a:ext>
                </a:extLst>
              </p:cNvPr>
              <p:cNvSpPr txBox="1"/>
              <p:nvPr/>
            </p:nvSpPr>
            <p:spPr>
              <a:xfrm>
                <a:off x="3822717" y="2522357"/>
                <a:ext cx="373224" cy="461665"/>
              </a:xfrm>
              <a:prstGeom prst="rect">
                <a:avLst/>
              </a:prstGeom>
              <a:noFill/>
            </p:spPr>
            <p:txBody>
              <a:bodyPr wrap="square" rtlCol="0">
                <a:spAutoFit/>
              </a:bodyPr>
              <a:lstStyle/>
              <a:p>
                <a:r>
                  <a:rPr lang="en-US" sz="2400" b="1" dirty="0">
                    <a:latin typeface="Aptos Narrow" panose="020B0004020202020204" pitchFamily="34" charset="0"/>
                  </a:rPr>
                  <a:t>2</a:t>
                </a:r>
              </a:p>
            </p:txBody>
          </p:sp>
          <p:sp>
            <p:nvSpPr>
              <p:cNvPr id="131" name="TextBox 130">
                <a:hlinkClick r:id="rId4" action="ppaction://hlinksldjump"/>
                <a:extLst>
                  <a:ext uri="{FF2B5EF4-FFF2-40B4-BE49-F238E27FC236}">
                    <a16:creationId xmlns:a16="http://schemas.microsoft.com/office/drawing/2014/main" id="{6E3A87F9-3FB1-7E1E-7987-F44D62DCE47E}"/>
                  </a:ext>
                </a:extLst>
              </p:cNvPr>
              <p:cNvSpPr txBox="1"/>
              <p:nvPr/>
            </p:nvSpPr>
            <p:spPr>
              <a:xfrm>
                <a:off x="3989482" y="1932129"/>
                <a:ext cx="1393299"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Unique Product Increase</a:t>
                </a:r>
                <a:endParaRPr lang="en-US" sz="1400" dirty="0">
                  <a:effectLst/>
                </a:endParaRPr>
              </a:p>
            </p:txBody>
          </p:sp>
        </p:grpSp>
        <p:grpSp>
          <p:nvGrpSpPr>
            <p:cNvPr id="8" name="Group 7">
              <a:extLst>
                <a:ext uri="{FF2B5EF4-FFF2-40B4-BE49-F238E27FC236}">
                  <a16:creationId xmlns:a16="http://schemas.microsoft.com/office/drawing/2014/main" id="{40EC9B7F-8DAF-527E-126A-D65FC8E6522A}"/>
                </a:ext>
              </a:extLst>
            </p:cNvPr>
            <p:cNvGrpSpPr/>
            <p:nvPr/>
          </p:nvGrpSpPr>
          <p:grpSpPr>
            <a:xfrm>
              <a:off x="3993623" y="2534014"/>
              <a:ext cx="2090775" cy="1694669"/>
              <a:chOff x="3993623" y="2534014"/>
              <a:chExt cx="2090775" cy="1694669"/>
            </a:xfrm>
          </p:grpSpPr>
          <p:sp>
            <p:nvSpPr>
              <p:cNvPr id="99" name="Freeform: Shape 98">
                <a:extLst>
                  <a:ext uri="{FF2B5EF4-FFF2-40B4-BE49-F238E27FC236}">
                    <a16:creationId xmlns:a16="http://schemas.microsoft.com/office/drawing/2014/main" id="{60A9D9D9-3339-CDE7-E90C-5D43B75406AE}"/>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81" name="Freeform: Shape 80">
                <a:extLst>
                  <a:ext uri="{FF2B5EF4-FFF2-40B4-BE49-F238E27FC236}">
                    <a16:creationId xmlns:a16="http://schemas.microsoft.com/office/drawing/2014/main" id="{F9BACC6D-137D-FC2E-7D1C-A9900FF9C500}"/>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78" name="Freeform: Shape 77">
                <a:extLst>
                  <a:ext uri="{FF2B5EF4-FFF2-40B4-BE49-F238E27FC236}">
                    <a16:creationId xmlns:a16="http://schemas.microsoft.com/office/drawing/2014/main" id="{4E5F53E0-F8E4-0721-656D-0867CD21759C}"/>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18" name="TextBox 117">
                <a:extLst>
                  <a:ext uri="{FF2B5EF4-FFF2-40B4-BE49-F238E27FC236}">
                    <a16:creationId xmlns:a16="http://schemas.microsoft.com/office/drawing/2014/main" id="{BBB35E9F-B094-6DE4-370B-EA31D7FA9D85}"/>
                  </a:ext>
                </a:extLst>
              </p:cNvPr>
              <p:cNvSpPr txBox="1"/>
              <p:nvPr/>
            </p:nvSpPr>
            <p:spPr>
              <a:xfrm>
                <a:off x="4024903" y="3147898"/>
                <a:ext cx="373224" cy="461665"/>
              </a:xfrm>
              <a:prstGeom prst="rect">
                <a:avLst/>
              </a:prstGeom>
              <a:noFill/>
            </p:spPr>
            <p:txBody>
              <a:bodyPr wrap="square" rtlCol="0">
                <a:spAutoFit/>
              </a:bodyPr>
              <a:lstStyle/>
              <a:p>
                <a:r>
                  <a:rPr lang="en-US" sz="2400" b="1" dirty="0">
                    <a:latin typeface="Aptos Narrow" panose="020B0004020202020204" pitchFamily="34" charset="0"/>
                  </a:rPr>
                  <a:t>3</a:t>
                </a:r>
              </a:p>
            </p:txBody>
          </p:sp>
          <p:sp>
            <p:nvSpPr>
              <p:cNvPr id="132" name="TextBox 131">
                <a:hlinkClick r:id="rId5" action="ppaction://hlinksldjump"/>
                <a:extLst>
                  <a:ext uri="{FF2B5EF4-FFF2-40B4-BE49-F238E27FC236}">
                    <a16:creationId xmlns:a16="http://schemas.microsoft.com/office/drawing/2014/main" id="{8ABE504C-1250-43A9-98ED-F44B2DD901C2}"/>
                  </a:ext>
                </a:extLst>
              </p:cNvPr>
              <p:cNvSpPr txBox="1"/>
              <p:nvPr/>
            </p:nvSpPr>
            <p:spPr>
              <a:xfrm>
                <a:off x="4323030" y="3034933"/>
                <a:ext cx="1445317"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Segment Product Counts</a:t>
                </a:r>
                <a:endParaRPr lang="en-US" sz="1400" dirty="0">
                  <a:effectLst/>
                </a:endParaRPr>
              </a:p>
            </p:txBody>
          </p:sp>
        </p:grpSp>
        <p:grpSp>
          <p:nvGrpSpPr>
            <p:cNvPr id="7" name="Group 6">
              <a:extLst>
                <a:ext uri="{FF2B5EF4-FFF2-40B4-BE49-F238E27FC236}">
                  <a16:creationId xmlns:a16="http://schemas.microsoft.com/office/drawing/2014/main" id="{E4A80BD8-C00E-9B84-8D83-EC4AA63D14DE}"/>
                </a:ext>
              </a:extLst>
            </p:cNvPr>
            <p:cNvGrpSpPr/>
            <p:nvPr/>
          </p:nvGrpSpPr>
          <p:grpSpPr>
            <a:xfrm>
              <a:off x="3713956" y="3689723"/>
              <a:ext cx="2198439" cy="2005820"/>
              <a:chOff x="3713956" y="3689723"/>
              <a:chExt cx="2198439" cy="2005820"/>
            </a:xfrm>
          </p:grpSpPr>
          <p:sp>
            <p:nvSpPr>
              <p:cNvPr id="96" name="Freeform: Shape 95">
                <a:extLst>
                  <a:ext uri="{FF2B5EF4-FFF2-40B4-BE49-F238E27FC236}">
                    <a16:creationId xmlns:a16="http://schemas.microsoft.com/office/drawing/2014/main" id="{ACE563AE-0399-1960-8F98-F3F1E90B32F9}"/>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76" name="Freeform: Shape 75">
                <a:extLst>
                  <a:ext uri="{FF2B5EF4-FFF2-40B4-BE49-F238E27FC236}">
                    <a16:creationId xmlns:a16="http://schemas.microsoft.com/office/drawing/2014/main" id="{56823453-90CE-9F62-3B02-5B66A08E2865}"/>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9" name="Freeform: Shape 68">
                <a:extLst>
                  <a:ext uri="{FF2B5EF4-FFF2-40B4-BE49-F238E27FC236}">
                    <a16:creationId xmlns:a16="http://schemas.microsoft.com/office/drawing/2014/main" id="{C15C6F63-660C-38B0-1AD6-36B0C808D352}"/>
                  </a:ext>
                </a:extLst>
              </p:cNvPr>
              <p:cNvSpPr>
                <a:spLocks/>
              </p:cNvSpPr>
              <p:nvPr/>
            </p:nvSpPr>
            <p:spPr bwMode="auto">
              <a:xfrm>
                <a:off x="4662375" y="4191323"/>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19" name="TextBox 118">
                <a:extLst>
                  <a:ext uri="{FF2B5EF4-FFF2-40B4-BE49-F238E27FC236}">
                    <a16:creationId xmlns:a16="http://schemas.microsoft.com/office/drawing/2014/main" id="{E5E5B2F9-6A57-270B-1EB4-F390C38F7C49}"/>
                  </a:ext>
                </a:extLst>
              </p:cNvPr>
              <p:cNvSpPr txBox="1"/>
              <p:nvPr/>
            </p:nvSpPr>
            <p:spPr>
              <a:xfrm>
                <a:off x="3829414" y="3773916"/>
                <a:ext cx="373224" cy="461665"/>
              </a:xfrm>
              <a:prstGeom prst="rect">
                <a:avLst/>
              </a:prstGeom>
              <a:noFill/>
            </p:spPr>
            <p:txBody>
              <a:bodyPr wrap="square" rtlCol="0">
                <a:spAutoFit/>
              </a:bodyPr>
              <a:lstStyle/>
              <a:p>
                <a:r>
                  <a:rPr lang="en-US" sz="2400" b="1" dirty="0">
                    <a:latin typeface="Aptos Narrow" panose="020B0004020202020204" pitchFamily="34" charset="0"/>
                  </a:rPr>
                  <a:t>4</a:t>
                </a:r>
              </a:p>
            </p:txBody>
          </p:sp>
          <p:sp>
            <p:nvSpPr>
              <p:cNvPr id="133" name="TextBox 132">
                <a:hlinkClick r:id="rId6" action="ppaction://hlinksldjump"/>
                <a:extLst>
                  <a:ext uri="{FF2B5EF4-FFF2-40B4-BE49-F238E27FC236}">
                    <a16:creationId xmlns:a16="http://schemas.microsoft.com/office/drawing/2014/main" id="{09E37A82-8C04-66B7-0EEC-2DFE250F10B2}"/>
                  </a:ext>
                </a:extLst>
              </p:cNvPr>
              <p:cNvSpPr txBox="1"/>
              <p:nvPr/>
            </p:nvSpPr>
            <p:spPr>
              <a:xfrm>
                <a:off x="4087283" y="4097954"/>
                <a:ext cx="1280634"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Segment Product Growth</a:t>
                </a:r>
                <a:endParaRPr lang="en-US" sz="1400" dirty="0">
                  <a:effectLst/>
                </a:endParaRPr>
              </a:p>
            </p:txBody>
          </p:sp>
        </p:grpSp>
        <p:grpSp>
          <p:nvGrpSpPr>
            <p:cNvPr id="6" name="Group 5">
              <a:extLst>
                <a:ext uri="{FF2B5EF4-FFF2-40B4-BE49-F238E27FC236}">
                  <a16:creationId xmlns:a16="http://schemas.microsoft.com/office/drawing/2014/main" id="{B9C6DA35-B462-BD85-033D-AE0AEC8DFA9F}"/>
                </a:ext>
              </a:extLst>
            </p:cNvPr>
            <p:cNvGrpSpPr/>
            <p:nvPr/>
          </p:nvGrpSpPr>
          <p:grpSpPr>
            <a:xfrm>
              <a:off x="3176535" y="4091628"/>
              <a:ext cx="1663495" cy="2187327"/>
              <a:chOff x="3176535" y="4091628"/>
              <a:chExt cx="1663495" cy="2187327"/>
            </a:xfrm>
          </p:grpSpPr>
          <p:sp>
            <p:nvSpPr>
              <p:cNvPr id="94" name="Freeform: Shape 93">
                <a:extLst>
                  <a:ext uri="{FF2B5EF4-FFF2-40B4-BE49-F238E27FC236}">
                    <a16:creationId xmlns:a16="http://schemas.microsoft.com/office/drawing/2014/main" id="{2D810770-363B-9911-B115-D102DC240B26}"/>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71" name="Freeform: Shape 70">
                <a:extLst>
                  <a:ext uri="{FF2B5EF4-FFF2-40B4-BE49-F238E27FC236}">
                    <a16:creationId xmlns:a16="http://schemas.microsoft.com/office/drawing/2014/main" id="{75F825A3-FB09-3232-12E5-07E94D9F5AF9}"/>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4" name="Freeform: Shape 63">
                <a:extLst>
                  <a:ext uri="{FF2B5EF4-FFF2-40B4-BE49-F238E27FC236}">
                    <a16:creationId xmlns:a16="http://schemas.microsoft.com/office/drawing/2014/main" id="{20E68B17-583B-6B7E-08D5-09A64E3D227B}"/>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0" name="TextBox 119">
                <a:extLst>
                  <a:ext uri="{FF2B5EF4-FFF2-40B4-BE49-F238E27FC236}">
                    <a16:creationId xmlns:a16="http://schemas.microsoft.com/office/drawing/2014/main" id="{06EB875A-F0EE-F156-D0C6-FAC8B8346810}"/>
                  </a:ext>
                </a:extLst>
              </p:cNvPr>
              <p:cNvSpPr txBox="1"/>
              <p:nvPr/>
            </p:nvSpPr>
            <p:spPr>
              <a:xfrm>
                <a:off x="3297853" y="4136370"/>
                <a:ext cx="373224" cy="461665"/>
              </a:xfrm>
              <a:prstGeom prst="rect">
                <a:avLst/>
              </a:prstGeom>
              <a:noFill/>
            </p:spPr>
            <p:txBody>
              <a:bodyPr wrap="square" rtlCol="0">
                <a:spAutoFit/>
              </a:bodyPr>
              <a:lstStyle/>
              <a:p>
                <a:r>
                  <a:rPr lang="en-US" sz="2400" b="1" dirty="0">
                    <a:latin typeface="Aptos Narrow" panose="020B0004020202020204" pitchFamily="34" charset="0"/>
                  </a:rPr>
                  <a:t>5</a:t>
                </a:r>
              </a:p>
            </p:txBody>
          </p:sp>
          <p:sp>
            <p:nvSpPr>
              <p:cNvPr id="134" name="TextBox 133">
                <a:hlinkClick r:id="rId7" action="ppaction://hlinksldjump"/>
                <a:extLst>
                  <a:ext uri="{FF2B5EF4-FFF2-40B4-BE49-F238E27FC236}">
                    <a16:creationId xmlns:a16="http://schemas.microsoft.com/office/drawing/2014/main" id="{A54CC045-3536-0DF5-FA7D-87878F8D4F88}"/>
                  </a:ext>
                </a:extLst>
              </p:cNvPr>
              <p:cNvSpPr txBox="1"/>
              <p:nvPr/>
            </p:nvSpPr>
            <p:spPr>
              <a:xfrm>
                <a:off x="3176535" y="4708932"/>
                <a:ext cx="1138423"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400" b="1" dirty="0">
                    <a:solidFill>
                      <a:srgbClr val="FFFFFF"/>
                    </a:solidFill>
                    <a:latin typeface="Century Gothic" panose="020B0502020202020204" pitchFamily="34" charset="0"/>
                  </a:rPr>
                  <a:t>&amp; </a:t>
                </a:r>
                <a:r>
                  <a:rPr lang="en-US" sz="1400" b="1" kern="1200" dirty="0">
                    <a:solidFill>
                      <a:srgbClr val="FFFFFF"/>
                    </a:solidFill>
                    <a:effectLst/>
                    <a:latin typeface="Century Gothic" panose="020B0502020202020204" pitchFamily="34" charset="0"/>
                    <a:ea typeface="+mn-ea"/>
                    <a:cs typeface="+mn-cs"/>
                  </a:rPr>
                  <a:t>Lowest Cost Products</a:t>
                </a:r>
              </a:p>
            </p:txBody>
          </p:sp>
        </p:grpSp>
        <p:grpSp>
          <p:nvGrpSpPr>
            <p:cNvPr id="3" name="Group 2">
              <a:extLst>
                <a:ext uri="{FF2B5EF4-FFF2-40B4-BE49-F238E27FC236}">
                  <a16:creationId xmlns:a16="http://schemas.microsoft.com/office/drawing/2014/main" id="{66C0642E-A402-80C4-C0D9-8CBAE8BB6E42}"/>
                </a:ext>
              </a:extLst>
            </p:cNvPr>
            <p:cNvGrpSpPr/>
            <p:nvPr/>
          </p:nvGrpSpPr>
          <p:grpSpPr>
            <a:xfrm>
              <a:off x="1515517" y="4091628"/>
              <a:ext cx="1660857" cy="2187327"/>
              <a:chOff x="1515517" y="4091628"/>
              <a:chExt cx="1660857" cy="2187327"/>
            </a:xfrm>
          </p:grpSpPr>
          <p:sp>
            <p:nvSpPr>
              <p:cNvPr id="65" name="Freeform: Shape 64">
                <a:extLst>
                  <a:ext uri="{FF2B5EF4-FFF2-40B4-BE49-F238E27FC236}">
                    <a16:creationId xmlns:a16="http://schemas.microsoft.com/office/drawing/2014/main" id="{7B05A041-A29A-60F8-A9A6-ADA5B3AAD631}"/>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5" name="Freeform: Shape 94">
                <a:extLst>
                  <a:ext uri="{FF2B5EF4-FFF2-40B4-BE49-F238E27FC236}">
                    <a16:creationId xmlns:a16="http://schemas.microsoft.com/office/drawing/2014/main" id="{244176CA-968B-950A-F7DB-57C007FA7D00}"/>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72" name="Freeform: Shape 71">
                <a:extLst>
                  <a:ext uri="{FF2B5EF4-FFF2-40B4-BE49-F238E27FC236}">
                    <a16:creationId xmlns:a16="http://schemas.microsoft.com/office/drawing/2014/main" id="{EA4D89B4-4663-8E59-5060-908DC0F2C1D2}"/>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1" name="TextBox 120">
                <a:extLst>
                  <a:ext uri="{FF2B5EF4-FFF2-40B4-BE49-F238E27FC236}">
                    <a16:creationId xmlns:a16="http://schemas.microsoft.com/office/drawing/2014/main" id="{A0E9F1B0-4EB8-A4AF-1731-BEE1EDE85B50}"/>
                  </a:ext>
                </a:extLst>
              </p:cNvPr>
              <p:cNvSpPr txBox="1"/>
              <p:nvPr/>
            </p:nvSpPr>
            <p:spPr>
              <a:xfrm>
                <a:off x="2672565" y="4110948"/>
                <a:ext cx="373224" cy="461665"/>
              </a:xfrm>
              <a:prstGeom prst="rect">
                <a:avLst/>
              </a:prstGeom>
              <a:noFill/>
            </p:spPr>
            <p:txBody>
              <a:bodyPr wrap="square" rtlCol="0">
                <a:spAutoFit/>
              </a:bodyPr>
              <a:lstStyle/>
              <a:p>
                <a:r>
                  <a:rPr lang="en-US" sz="2400" b="1" dirty="0">
                    <a:latin typeface="Aptos Narrow" panose="020B0004020202020204" pitchFamily="34" charset="0"/>
                  </a:rPr>
                  <a:t>6</a:t>
                </a:r>
              </a:p>
            </p:txBody>
          </p:sp>
          <p:sp>
            <p:nvSpPr>
              <p:cNvPr id="135" name="TextBox 134">
                <a:hlinkClick r:id="rId8" action="ppaction://hlinksldjump"/>
                <a:extLst>
                  <a:ext uri="{FF2B5EF4-FFF2-40B4-BE49-F238E27FC236}">
                    <a16:creationId xmlns:a16="http://schemas.microsoft.com/office/drawing/2014/main" id="{7A32B004-8B39-C9B4-1F80-99F0D8EE254A}"/>
                  </a:ext>
                </a:extLst>
              </p:cNvPr>
              <p:cNvSpPr txBox="1"/>
              <p:nvPr/>
            </p:nvSpPr>
            <p:spPr>
              <a:xfrm>
                <a:off x="2018880" y="4640060"/>
                <a:ext cx="1157494"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5 Customers by Discount</a:t>
                </a:r>
                <a:endParaRPr lang="en-US" sz="1400" dirty="0">
                  <a:effectLst/>
                </a:endParaRPr>
              </a:p>
            </p:txBody>
          </p:sp>
        </p:grpSp>
        <p:grpSp>
          <p:nvGrpSpPr>
            <p:cNvPr id="13" name="Group 12">
              <a:extLst>
                <a:ext uri="{FF2B5EF4-FFF2-40B4-BE49-F238E27FC236}">
                  <a16:creationId xmlns:a16="http://schemas.microsoft.com/office/drawing/2014/main" id="{78E8C04D-6400-936E-3E00-E4AE0BED4EC7}"/>
                </a:ext>
              </a:extLst>
            </p:cNvPr>
            <p:cNvGrpSpPr/>
            <p:nvPr/>
          </p:nvGrpSpPr>
          <p:grpSpPr>
            <a:xfrm>
              <a:off x="435744" y="3689724"/>
              <a:ext cx="2205847" cy="2005821"/>
              <a:chOff x="435744" y="3689724"/>
              <a:chExt cx="2205847" cy="2005821"/>
            </a:xfrm>
          </p:grpSpPr>
          <p:sp>
            <p:nvSpPr>
              <p:cNvPr id="70" name="Freeform: Shape 69">
                <a:extLst>
                  <a:ext uri="{FF2B5EF4-FFF2-40B4-BE49-F238E27FC236}">
                    <a16:creationId xmlns:a16="http://schemas.microsoft.com/office/drawing/2014/main" id="{B49124C7-F3F8-84BC-E17E-233F3DCD465B}"/>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7" name="Freeform: Shape 96">
                <a:extLst>
                  <a:ext uri="{FF2B5EF4-FFF2-40B4-BE49-F238E27FC236}">
                    <a16:creationId xmlns:a16="http://schemas.microsoft.com/office/drawing/2014/main" id="{237AA9A5-AF32-11AC-9E97-FFE78AA20558}"/>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75" name="Freeform: Shape 74">
                <a:extLst>
                  <a:ext uri="{FF2B5EF4-FFF2-40B4-BE49-F238E27FC236}">
                    <a16:creationId xmlns:a16="http://schemas.microsoft.com/office/drawing/2014/main" id="{8C6F8342-3F7F-4A2C-1E83-3FE3D0F60BA8}"/>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2" name="TextBox 121">
                <a:extLst>
                  <a:ext uri="{FF2B5EF4-FFF2-40B4-BE49-F238E27FC236}">
                    <a16:creationId xmlns:a16="http://schemas.microsoft.com/office/drawing/2014/main" id="{DD72B28C-E48C-92E1-2BB7-CD5EE08E176E}"/>
                  </a:ext>
                </a:extLst>
              </p:cNvPr>
              <p:cNvSpPr txBox="1"/>
              <p:nvPr/>
            </p:nvSpPr>
            <p:spPr>
              <a:xfrm>
                <a:off x="2168533" y="3740455"/>
                <a:ext cx="373224" cy="461665"/>
              </a:xfrm>
              <a:prstGeom prst="rect">
                <a:avLst/>
              </a:prstGeom>
              <a:noFill/>
            </p:spPr>
            <p:txBody>
              <a:bodyPr wrap="square" rtlCol="0">
                <a:spAutoFit/>
              </a:bodyPr>
              <a:lstStyle/>
              <a:p>
                <a:r>
                  <a:rPr lang="en-US" sz="2400" b="1" dirty="0">
                    <a:latin typeface="Aptos Narrow" panose="020B0004020202020204" pitchFamily="34" charset="0"/>
                  </a:rPr>
                  <a:t>7</a:t>
                </a:r>
              </a:p>
            </p:txBody>
          </p:sp>
          <p:sp>
            <p:nvSpPr>
              <p:cNvPr id="136" name="TextBox 135">
                <a:hlinkClick r:id="rId9" action="ppaction://hlinksldjump"/>
                <a:extLst>
                  <a:ext uri="{FF2B5EF4-FFF2-40B4-BE49-F238E27FC236}">
                    <a16:creationId xmlns:a16="http://schemas.microsoft.com/office/drawing/2014/main" id="{33C6D78E-4213-85F1-F52E-0AF2874785C9}"/>
                  </a:ext>
                </a:extLst>
              </p:cNvPr>
              <p:cNvSpPr txBox="1"/>
              <p:nvPr/>
            </p:nvSpPr>
            <p:spPr>
              <a:xfrm>
                <a:off x="949517" y="4185712"/>
                <a:ext cx="1357775" cy="523220"/>
              </a:xfrm>
              <a:prstGeom prst="rect">
                <a:avLst/>
              </a:prstGeom>
              <a:noFill/>
            </p:spPr>
            <p:txBody>
              <a:bodyPr wrap="square" rtlCol="0" anchor="ctr">
                <a:spAutoFit/>
              </a:bodyPr>
              <a:lstStyle/>
              <a:p>
                <a:pPr marL="0" algn="ctr" rtl="0" eaLnBrk="1" latinLnBrk="0" hangingPunct="1"/>
                <a:r>
                  <a:rPr lang="en-US" sz="1400" b="1" dirty="0">
                    <a:solidFill>
                      <a:srgbClr val="FFFFFF"/>
                    </a:solidFill>
                    <a:latin typeface="Century Gothic" panose="020B0502020202020204" pitchFamily="34" charset="0"/>
                  </a:rPr>
                  <a:t>Monthly Gross Sales</a:t>
                </a:r>
                <a:endParaRPr lang="en-US" sz="1400" dirty="0">
                  <a:effectLst/>
                </a:endParaRPr>
              </a:p>
            </p:txBody>
          </p:sp>
        </p:grpSp>
        <p:grpSp>
          <p:nvGrpSpPr>
            <p:cNvPr id="12" name="Group 11">
              <a:extLst>
                <a:ext uri="{FF2B5EF4-FFF2-40B4-BE49-F238E27FC236}">
                  <a16:creationId xmlns:a16="http://schemas.microsoft.com/office/drawing/2014/main" id="{2A60B924-BFE2-DDF8-2B5C-B237C4060118}"/>
                </a:ext>
              </a:extLst>
            </p:cNvPr>
            <p:cNvGrpSpPr/>
            <p:nvPr/>
          </p:nvGrpSpPr>
          <p:grpSpPr>
            <a:xfrm>
              <a:off x="271167" y="2534014"/>
              <a:ext cx="2088905" cy="1694669"/>
              <a:chOff x="271167" y="2534014"/>
              <a:chExt cx="2088905" cy="1694669"/>
            </a:xfrm>
          </p:grpSpPr>
          <p:sp>
            <p:nvSpPr>
              <p:cNvPr id="98" name="Freeform: Shape 97">
                <a:extLst>
                  <a:ext uri="{FF2B5EF4-FFF2-40B4-BE49-F238E27FC236}">
                    <a16:creationId xmlns:a16="http://schemas.microsoft.com/office/drawing/2014/main" id="{1AEB1672-B9AA-64E6-2506-AC460A42A0F3}"/>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82" name="Freeform: Shape 81">
                <a:extLst>
                  <a:ext uri="{FF2B5EF4-FFF2-40B4-BE49-F238E27FC236}">
                    <a16:creationId xmlns:a16="http://schemas.microsoft.com/office/drawing/2014/main" id="{E67C88EA-6D40-AE79-F644-0DEF662A62A6}"/>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77" name="Freeform: Shape 76">
                <a:extLst>
                  <a:ext uri="{FF2B5EF4-FFF2-40B4-BE49-F238E27FC236}">
                    <a16:creationId xmlns:a16="http://schemas.microsoft.com/office/drawing/2014/main" id="{555539D4-E4CF-B789-C008-8F50E8DFA13C}"/>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5" name="TextBox 124">
                <a:extLst>
                  <a:ext uri="{FF2B5EF4-FFF2-40B4-BE49-F238E27FC236}">
                    <a16:creationId xmlns:a16="http://schemas.microsoft.com/office/drawing/2014/main" id="{A9BAC46C-6AE6-EFC2-75AE-72FF7A8DB45E}"/>
                  </a:ext>
                </a:extLst>
              </p:cNvPr>
              <p:cNvSpPr txBox="1"/>
              <p:nvPr/>
            </p:nvSpPr>
            <p:spPr>
              <a:xfrm>
                <a:off x="1965325" y="3142573"/>
                <a:ext cx="373224" cy="461665"/>
              </a:xfrm>
              <a:prstGeom prst="rect">
                <a:avLst/>
              </a:prstGeom>
              <a:noFill/>
            </p:spPr>
            <p:txBody>
              <a:bodyPr wrap="square" rtlCol="0">
                <a:spAutoFit/>
              </a:bodyPr>
              <a:lstStyle/>
              <a:p>
                <a:r>
                  <a:rPr lang="en-US" sz="2400" b="1" dirty="0">
                    <a:latin typeface="Aptos Narrow" panose="020B0004020202020204" pitchFamily="34" charset="0"/>
                  </a:rPr>
                  <a:t>8</a:t>
                </a:r>
              </a:p>
            </p:txBody>
          </p:sp>
          <p:sp>
            <p:nvSpPr>
              <p:cNvPr id="137" name="TextBox 136">
                <a:hlinkClick r:id="rId10" action="ppaction://hlinksldjump"/>
                <a:extLst>
                  <a:ext uri="{FF2B5EF4-FFF2-40B4-BE49-F238E27FC236}">
                    <a16:creationId xmlns:a16="http://schemas.microsoft.com/office/drawing/2014/main" id="{F14DD6E9-861E-C5FA-0B32-8B99ABFF1517}"/>
                  </a:ext>
                </a:extLst>
              </p:cNvPr>
              <p:cNvSpPr txBox="1"/>
              <p:nvPr/>
            </p:nvSpPr>
            <p:spPr>
              <a:xfrm>
                <a:off x="628444" y="3019026"/>
                <a:ext cx="1331892"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Max Quantity Quarter</a:t>
                </a:r>
                <a:endParaRPr lang="en-US" sz="1400" dirty="0">
                  <a:effectLst/>
                </a:endParaRPr>
              </a:p>
            </p:txBody>
          </p:sp>
        </p:grpSp>
        <p:grpSp>
          <p:nvGrpSpPr>
            <p:cNvPr id="11" name="Group 10">
              <a:extLst>
                <a:ext uri="{FF2B5EF4-FFF2-40B4-BE49-F238E27FC236}">
                  <a16:creationId xmlns:a16="http://schemas.microsoft.com/office/drawing/2014/main" id="{50044D3F-F974-DE81-1A00-2C84AB6BDD2B}"/>
                </a:ext>
              </a:extLst>
            </p:cNvPr>
            <p:cNvGrpSpPr/>
            <p:nvPr/>
          </p:nvGrpSpPr>
          <p:grpSpPr>
            <a:xfrm>
              <a:off x="435743" y="1067154"/>
              <a:ext cx="2205847" cy="2005821"/>
              <a:chOff x="435743" y="1067154"/>
              <a:chExt cx="2205847" cy="2005821"/>
            </a:xfrm>
          </p:grpSpPr>
          <p:sp>
            <p:nvSpPr>
              <p:cNvPr id="101" name="Freeform: Shape 100">
                <a:extLst>
                  <a:ext uri="{FF2B5EF4-FFF2-40B4-BE49-F238E27FC236}">
                    <a16:creationId xmlns:a16="http://schemas.microsoft.com/office/drawing/2014/main" id="{1720E55A-5CE4-9B4E-6E58-3537C24336E8}"/>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90" name="Freeform: Shape 89">
                <a:extLst>
                  <a:ext uri="{FF2B5EF4-FFF2-40B4-BE49-F238E27FC236}">
                    <a16:creationId xmlns:a16="http://schemas.microsoft.com/office/drawing/2014/main" id="{299AEADB-924F-0FDE-D046-DC97F1C1100F}"/>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92C2A95D-31FE-878A-C9F5-036ACAE15DDC}"/>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6" name="TextBox 125">
                <a:extLst>
                  <a:ext uri="{FF2B5EF4-FFF2-40B4-BE49-F238E27FC236}">
                    <a16:creationId xmlns:a16="http://schemas.microsoft.com/office/drawing/2014/main" id="{7B20822B-530E-6C00-B217-EA9638FAAAB3}"/>
                  </a:ext>
                </a:extLst>
              </p:cNvPr>
              <p:cNvSpPr txBox="1"/>
              <p:nvPr/>
            </p:nvSpPr>
            <p:spPr>
              <a:xfrm>
                <a:off x="2143879" y="2526063"/>
                <a:ext cx="373224" cy="461665"/>
              </a:xfrm>
              <a:prstGeom prst="rect">
                <a:avLst/>
              </a:prstGeom>
              <a:noFill/>
            </p:spPr>
            <p:txBody>
              <a:bodyPr wrap="square" rtlCol="0">
                <a:spAutoFit/>
              </a:bodyPr>
              <a:lstStyle/>
              <a:p>
                <a:r>
                  <a:rPr lang="en-US" sz="2400" b="1" dirty="0">
                    <a:latin typeface="Aptos Narrow" panose="020B0004020202020204" pitchFamily="34" charset="0"/>
                  </a:rPr>
                  <a:t>9</a:t>
                </a:r>
              </a:p>
            </p:txBody>
          </p:sp>
          <p:sp>
            <p:nvSpPr>
              <p:cNvPr id="138" name="TextBox 137">
                <a:hlinkClick r:id="rId11" action="ppaction://hlinksldjump"/>
                <a:extLst>
                  <a:ext uri="{FF2B5EF4-FFF2-40B4-BE49-F238E27FC236}">
                    <a16:creationId xmlns:a16="http://schemas.microsoft.com/office/drawing/2014/main" id="{5CF1BEE8-9061-855C-D050-004B28F4AD62}"/>
                  </a:ext>
                </a:extLst>
              </p:cNvPr>
              <p:cNvSpPr txBox="1"/>
              <p:nvPr/>
            </p:nvSpPr>
            <p:spPr>
              <a:xfrm>
                <a:off x="1097182" y="1876313"/>
                <a:ext cx="1114995"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Channel by Sales</a:t>
                </a:r>
              </a:p>
            </p:txBody>
          </p:sp>
        </p:grpSp>
        <p:grpSp>
          <p:nvGrpSpPr>
            <p:cNvPr id="144" name="Group 143">
              <a:extLst>
                <a:ext uri="{FF2B5EF4-FFF2-40B4-BE49-F238E27FC236}">
                  <a16:creationId xmlns:a16="http://schemas.microsoft.com/office/drawing/2014/main" id="{08454B63-B7EF-E9B5-A6BB-F16C17F1FDBD}"/>
                </a:ext>
              </a:extLst>
            </p:cNvPr>
            <p:cNvGrpSpPr/>
            <p:nvPr/>
          </p:nvGrpSpPr>
          <p:grpSpPr>
            <a:xfrm>
              <a:off x="1515516" y="483744"/>
              <a:ext cx="1659477" cy="2187327"/>
              <a:chOff x="6775727" y="540725"/>
              <a:chExt cx="1659477" cy="2187327"/>
            </a:xfrm>
          </p:grpSpPr>
          <p:sp>
            <p:nvSpPr>
              <p:cNvPr id="103" name="Freeform: Shape 102">
                <a:extLst>
                  <a:ext uri="{FF2B5EF4-FFF2-40B4-BE49-F238E27FC236}">
                    <a16:creationId xmlns:a16="http://schemas.microsoft.com/office/drawing/2014/main" id="{A34B4763-595F-AF19-F0F0-1F8BA21A08C8}"/>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93" name="Freeform: Shape 92">
                <a:extLst>
                  <a:ext uri="{FF2B5EF4-FFF2-40B4-BE49-F238E27FC236}">
                    <a16:creationId xmlns:a16="http://schemas.microsoft.com/office/drawing/2014/main" id="{AAA7F4C8-A4DE-C4C2-98F3-112AE1E68655}"/>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5" name="Freeform: Shape 84">
                <a:extLst>
                  <a:ext uri="{FF2B5EF4-FFF2-40B4-BE49-F238E27FC236}">
                    <a16:creationId xmlns:a16="http://schemas.microsoft.com/office/drawing/2014/main" id="{EC83B5FB-057E-4DA9-9C6D-7673F39E53A9}"/>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7" name="TextBox 126">
                <a:extLst>
                  <a:ext uri="{FF2B5EF4-FFF2-40B4-BE49-F238E27FC236}">
                    <a16:creationId xmlns:a16="http://schemas.microsoft.com/office/drawing/2014/main" id="{62E768CB-BA4E-3D61-0CA2-6CB1B25C0885}"/>
                  </a:ext>
                </a:extLst>
              </p:cNvPr>
              <p:cNvSpPr txBox="1"/>
              <p:nvPr/>
            </p:nvSpPr>
            <p:spPr>
              <a:xfrm>
                <a:off x="7852319" y="2203983"/>
                <a:ext cx="497603" cy="461665"/>
              </a:xfrm>
              <a:prstGeom prst="rect">
                <a:avLst/>
              </a:prstGeom>
              <a:noFill/>
            </p:spPr>
            <p:txBody>
              <a:bodyPr wrap="square" rtlCol="0">
                <a:spAutoFit/>
              </a:bodyPr>
              <a:lstStyle/>
              <a:p>
                <a:r>
                  <a:rPr lang="en-US" sz="2400" b="1" dirty="0">
                    <a:latin typeface="Aptos Narrow" panose="020B0004020202020204" pitchFamily="34" charset="0"/>
                  </a:rPr>
                  <a:t>10</a:t>
                </a:r>
              </a:p>
            </p:txBody>
          </p:sp>
          <p:sp>
            <p:nvSpPr>
              <p:cNvPr id="139" name="TextBox 138">
                <a:hlinkClick r:id="rId12" action="ppaction://hlinksldjump"/>
                <a:extLst>
                  <a:ext uri="{FF2B5EF4-FFF2-40B4-BE49-F238E27FC236}">
                    <a16:creationId xmlns:a16="http://schemas.microsoft.com/office/drawing/2014/main" id="{B20E3FA0-6321-752B-8BAF-8319781A30D9}"/>
                  </a:ext>
                </a:extLst>
              </p:cNvPr>
              <p:cNvSpPr txBox="1"/>
              <p:nvPr/>
            </p:nvSpPr>
            <p:spPr>
              <a:xfrm>
                <a:off x="7290829" y="1209737"/>
                <a:ext cx="1144375"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Products per Division</a:t>
                </a:r>
                <a:endParaRPr lang="en-US" sz="1400" dirty="0">
                  <a:effectLst/>
                </a:endParaRPr>
              </a:p>
            </p:txBody>
          </p:sp>
        </p:grpSp>
        <p:sp>
          <p:nvSpPr>
            <p:cNvPr id="5" name="Oval 4">
              <a:extLst>
                <a:ext uri="{FF2B5EF4-FFF2-40B4-BE49-F238E27FC236}">
                  <a16:creationId xmlns:a16="http://schemas.microsoft.com/office/drawing/2014/main" id="{0DE5EBAD-653F-9A3D-9AC6-8C292A586275}"/>
                </a:ext>
              </a:extLst>
            </p:cNvPr>
            <p:cNvSpPr/>
            <p:nvPr/>
          </p:nvSpPr>
          <p:spPr>
            <a:xfrm>
              <a:off x="2487158" y="2690725"/>
              <a:ext cx="1381248" cy="1381248"/>
            </a:xfrm>
            <a:prstGeom prst="ellipse">
              <a:avLst/>
            </a:prstGeom>
            <a:solidFill>
              <a:schemeClr val="bg1">
                <a:lumMod val="75000"/>
                <a:lumOff val="2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hlinkClick r:id="rId13" action="ppaction://hlinksldjump"/>
              <a:extLst>
                <a:ext uri="{FF2B5EF4-FFF2-40B4-BE49-F238E27FC236}">
                  <a16:creationId xmlns:a16="http://schemas.microsoft.com/office/drawing/2014/main" id="{3173FD3C-ACF3-EFC4-C2E6-8D6EED5FC18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56670" y="2969258"/>
              <a:ext cx="842224" cy="824182"/>
            </a:xfrm>
            <a:prstGeom prst="rect">
              <a:avLst/>
            </a:prstGeom>
          </p:spPr>
        </p:pic>
      </p:grpSp>
    </p:spTree>
    <p:extLst>
      <p:ext uri="{BB962C8B-B14F-4D97-AF65-F5344CB8AC3E}">
        <p14:creationId xmlns:p14="http://schemas.microsoft.com/office/powerpoint/2010/main" val="2338039078"/>
      </p:ext>
    </p:extLst>
  </p:cSld>
  <p:clrMapOvr>
    <a:masterClrMapping/>
  </p:clrMapOvr>
  <mc:AlternateContent xmlns:mc="http://schemas.openxmlformats.org/markup-compatibility/2006">
    <mc:Choice xmlns:p14="http://schemas.microsoft.com/office/powerpoint/2010/main" Requires="p14">
      <p:transition spd="med" p14:dur="700" advTm="4912">
        <p:fade/>
      </p:transition>
    </mc:Choice>
    <mc:Fallback>
      <p:transition spd="med" advTm="491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F8C95-A4A7-E266-A6FB-B60000B85E3B}"/>
              </a:ext>
            </a:extLst>
          </p:cNvPr>
          <p:cNvSpPr>
            <a:spLocks noGrp="1"/>
          </p:cNvSpPr>
          <p:nvPr>
            <p:ph type="title"/>
          </p:nvPr>
        </p:nvSpPr>
        <p:spPr>
          <a:xfrm>
            <a:off x="3353825" y="302206"/>
            <a:ext cx="8322238" cy="1398007"/>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r>
              <a:rPr lang="en-US" sz="1600" b="1" dirty="0">
                <a:solidFill>
                  <a:schemeClr val="bg1">
                    <a:lumMod val="65000"/>
                    <a:lumOff val="35000"/>
                  </a:schemeClr>
                </a:solidFill>
                <a:latin typeface="+mn-lt"/>
                <a:ea typeface="+mn-ea"/>
                <a:cs typeface="+mn-cs"/>
              </a:rPr>
              <a:t>1. Provide the list of markets in which customer "</a:t>
            </a:r>
            <a:r>
              <a:rPr lang="en-US" sz="1600" b="1" dirty="0" err="1">
                <a:solidFill>
                  <a:schemeClr val="bg1">
                    <a:lumMod val="65000"/>
                    <a:lumOff val="35000"/>
                  </a:schemeClr>
                </a:solidFill>
                <a:latin typeface="+mn-lt"/>
                <a:ea typeface="+mn-ea"/>
                <a:cs typeface="+mn-cs"/>
              </a:rPr>
              <a:t>Atliq</a:t>
            </a:r>
            <a:r>
              <a:rPr lang="en-US" sz="1600" b="1" dirty="0">
                <a:solidFill>
                  <a:schemeClr val="bg1">
                    <a:lumMod val="65000"/>
                    <a:lumOff val="35000"/>
                  </a:schemeClr>
                </a:solidFill>
                <a:latin typeface="+mn-lt"/>
                <a:ea typeface="+mn-ea"/>
                <a:cs typeface="+mn-cs"/>
              </a:rPr>
              <a:t> Exclusive" operates its business in the APAC region.</a:t>
            </a:r>
          </a:p>
        </p:txBody>
      </p:sp>
      <p:pic>
        <p:nvPicPr>
          <p:cNvPr id="132" name="Content Placeholder 131">
            <a:extLst>
              <a:ext uri="{FF2B5EF4-FFF2-40B4-BE49-F238E27FC236}">
                <a16:creationId xmlns:a16="http://schemas.microsoft.com/office/drawing/2014/main" id="{BC53A6B4-323F-6B74-ABBA-3F712EDFEC5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09000" y="2274948"/>
            <a:ext cx="1898535" cy="2241479"/>
          </a:xfrm>
        </p:spPr>
      </p:pic>
      <p:pic>
        <p:nvPicPr>
          <p:cNvPr id="137" name="Picture 136">
            <a:extLst>
              <a:ext uri="{FF2B5EF4-FFF2-40B4-BE49-F238E27FC236}">
                <a16:creationId xmlns:a16="http://schemas.microsoft.com/office/drawing/2014/main" id="{BA3CB7D4-3465-0945-6612-E38B99669CB3}"/>
              </a:ext>
            </a:extLst>
          </p:cNvPr>
          <p:cNvPicPr>
            <a:picLocks noChangeAspect="1"/>
          </p:cNvPicPr>
          <p:nvPr/>
        </p:nvPicPr>
        <p:blipFill>
          <a:blip r:embed="rId4"/>
          <a:stretch>
            <a:fillRect/>
          </a:stretch>
        </p:blipFill>
        <p:spPr>
          <a:xfrm>
            <a:off x="3482345" y="2288593"/>
            <a:ext cx="2666939" cy="1226457"/>
          </a:xfrm>
          <a:prstGeom prst="rect">
            <a:avLst/>
          </a:prstGeom>
        </p:spPr>
      </p:pic>
      <p:sp>
        <p:nvSpPr>
          <p:cNvPr id="2" name="TextBox 1">
            <a:extLst>
              <a:ext uri="{FF2B5EF4-FFF2-40B4-BE49-F238E27FC236}">
                <a16:creationId xmlns:a16="http://schemas.microsoft.com/office/drawing/2014/main" id="{38046161-F7FD-0052-FEFA-A777535EEC78}"/>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5" name="TextBox 4">
            <a:extLst>
              <a:ext uri="{FF2B5EF4-FFF2-40B4-BE49-F238E27FC236}">
                <a16:creationId xmlns:a16="http://schemas.microsoft.com/office/drawing/2014/main" id="{E12799D8-89FE-2C4A-74DD-07CBE5CF6FAF}"/>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34" name="Circle: Hollow 133">
            <a:extLst>
              <a:ext uri="{FF2B5EF4-FFF2-40B4-BE49-F238E27FC236}">
                <a16:creationId xmlns:a16="http://schemas.microsoft.com/office/drawing/2014/main" id="{6C87FC4E-110B-88AA-A96A-DCAE2D25D5A9}"/>
              </a:ext>
            </a:extLst>
          </p:cNvPr>
          <p:cNvSpPr/>
          <p:nvPr/>
        </p:nvSpPr>
        <p:spPr>
          <a:xfrm rot="4307065">
            <a:off x="-1814467" y="1605344"/>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5" name="Group 134">
            <a:extLst>
              <a:ext uri="{FF2B5EF4-FFF2-40B4-BE49-F238E27FC236}">
                <a16:creationId xmlns:a16="http://schemas.microsoft.com/office/drawing/2014/main" id="{9A41DA77-78A1-F495-2278-9754544C52D9}"/>
              </a:ext>
            </a:extLst>
          </p:cNvPr>
          <p:cNvGrpSpPr/>
          <p:nvPr/>
        </p:nvGrpSpPr>
        <p:grpSpPr>
          <a:xfrm rot="4307065">
            <a:off x="1179620" y="2798036"/>
            <a:ext cx="1197427" cy="1630528"/>
            <a:chOff x="3228706" y="483744"/>
            <a:chExt cx="1611324" cy="2187327"/>
          </a:xfrm>
          <a:effectLst>
            <a:outerShdw blurRad="12700" dist="63500" sx="102000" sy="102000" algn="l" rotWithShape="0">
              <a:prstClr val="black">
                <a:alpha val="20000"/>
              </a:prstClr>
            </a:outerShdw>
          </a:effectLst>
        </p:grpSpPr>
        <p:sp>
          <p:nvSpPr>
            <p:cNvPr id="193" name="Freeform: Shape 192">
              <a:extLst>
                <a:ext uri="{FF2B5EF4-FFF2-40B4-BE49-F238E27FC236}">
                  <a16:creationId xmlns:a16="http://schemas.microsoft.com/office/drawing/2014/main" id="{D9FA11D6-B2EC-156B-79E1-492B7BFA431B}"/>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4" name="Freeform: Shape 193">
              <a:extLst>
                <a:ext uri="{FF2B5EF4-FFF2-40B4-BE49-F238E27FC236}">
                  <a16:creationId xmlns:a16="http://schemas.microsoft.com/office/drawing/2014/main" id="{D6875AC9-12C0-6268-2606-D68010D3E7B8}"/>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95" name="Freeform: Shape 194">
              <a:extLst>
                <a:ext uri="{FF2B5EF4-FFF2-40B4-BE49-F238E27FC236}">
                  <a16:creationId xmlns:a16="http://schemas.microsoft.com/office/drawing/2014/main" id="{0623859A-DF1C-3409-D615-A2BB05E32339}"/>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6" name="TextBox 195">
              <a:extLst>
                <a:ext uri="{FF2B5EF4-FFF2-40B4-BE49-F238E27FC236}">
                  <a16:creationId xmlns:a16="http://schemas.microsoft.com/office/drawing/2014/main" id="{BF703156-4415-E895-6B4F-B7A60289F68D}"/>
                </a:ext>
              </a:extLst>
            </p:cNvPr>
            <p:cNvSpPr txBox="1"/>
            <p:nvPr/>
          </p:nvSpPr>
          <p:spPr>
            <a:xfrm rot="17292935">
              <a:off x="3282957" y="2149229"/>
              <a:ext cx="372067" cy="463100"/>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7" name="TextBox 196">
              <a:hlinkClick r:id="rId5" action="ppaction://hlinksldjump"/>
              <a:extLst>
                <a:ext uri="{FF2B5EF4-FFF2-40B4-BE49-F238E27FC236}">
                  <a16:creationId xmlns:a16="http://schemas.microsoft.com/office/drawing/2014/main" id="{944F8F57-29A8-7B45-2524-E1391D05E6F9}"/>
                </a:ext>
              </a:extLst>
            </p:cNvPr>
            <p:cNvSpPr txBox="1"/>
            <p:nvPr/>
          </p:nvSpPr>
          <p:spPr>
            <a:xfrm rot="17292935">
              <a:off x="3091772" y="1283590"/>
              <a:ext cx="1325939" cy="579825"/>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6" name="Group 135">
            <a:extLst>
              <a:ext uri="{FF2B5EF4-FFF2-40B4-BE49-F238E27FC236}">
                <a16:creationId xmlns:a16="http://schemas.microsoft.com/office/drawing/2014/main" id="{4B657737-98E4-9843-3209-731135C27DFD}"/>
              </a:ext>
            </a:extLst>
          </p:cNvPr>
          <p:cNvGrpSpPr/>
          <p:nvPr/>
        </p:nvGrpSpPr>
        <p:grpSpPr>
          <a:xfrm rot="4307065">
            <a:off x="490117" y="3532202"/>
            <a:ext cx="1637860" cy="1495225"/>
            <a:chOff x="3713956" y="1067154"/>
            <a:chExt cx="2203995" cy="2005821"/>
          </a:xfrm>
        </p:grpSpPr>
        <p:sp>
          <p:nvSpPr>
            <p:cNvPr id="188" name="Freeform: Shape 187">
              <a:extLst>
                <a:ext uri="{FF2B5EF4-FFF2-40B4-BE49-F238E27FC236}">
                  <a16:creationId xmlns:a16="http://schemas.microsoft.com/office/drawing/2014/main" id="{98B5C150-FBE1-9AF7-7654-9D53ED6958CE}"/>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9" name="Freeform: Shape 188">
              <a:extLst>
                <a:ext uri="{FF2B5EF4-FFF2-40B4-BE49-F238E27FC236}">
                  <a16:creationId xmlns:a16="http://schemas.microsoft.com/office/drawing/2014/main" id="{C2CB3488-0AA0-1522-ED84-613C5E13B8CF}"/>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90" name="Freeform: Shape 189">
              <a:extLst>
                <a:ext uri="{FF2B5EF4-FFF2-40B4-BE49-F238E27FC236}">
                  <a16:creationId xmlns:a16="http://schemas.microsoft.com/office/drawing/2014/main" id="{BE5BF829-7C2F-202B-0271-DF32EFB2C8F9}"/>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91" name="TextBox 190">
              <a:extLst>
                <a:ext uri="{FF2B5EF4-FFF2-40B4-BE49-F238E27FC236}">
                  <a16:creationId xmlns:a16="http://schemas.microsoft.com/office/drawing/2014/main" id="{DD353E40-63E3-50D9-2FC5-91FBCA073F8A}"/>
                </a:ext>
              </a:extLst>
            </p:cNvPr>
            <p:cNvSpPr txBox="1"/>
            <p:nvPr/>
          </p:nvSpPr>
          <p:spPr>
            <a:xfrm rot="17292935">
              <a:off x="3823296" y="2521639"/>
              <a:ext cx="372067" cy="463101"/>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2" name="TextBox 191">
              <a:hlinkClick r:id="rId6" action="ppaction://hlinksldjump"/>
              <a:extLst>
                <a:ext uri="{FF2B5EF4-FFF2-40B4-BE49-F238E27FC236}">
                  <a16:creationId xmlns:a16="http://schemas.microsoft.com/office/drawing/2014/main" id="{F6C01AB1-5B8D-8F02-3CF8-0DE5C8456BFE}"/>
                </a:ext>
              </a:extLst>
            </p:cNvPr>
            <p:cNvSpPr txBox="1"/>
            <p:nvPr/>
          </p:nvSpPr>
          <p:spPr>
            <a:xfrm rot="17292935">
              <a:off x="3991641" y="1897654"/>
              <a:ext cx="1388981" cy="807614"/>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1AEC2C7A-B3E0-92D9-ADF8-83F17A239197}"/>
              </a:ext>
            </a:extLst>
          </p:cNvPr>
          <p:cNvGrpSpPr/>
          <p:nvPr/>
        </p:nvGrpSpPr>
        <p:grpSpPr>
          <a:xfrm rot="4307065">
            <a:off x="-351163" y="4106366"/>
            <a:ext cx="1563872" cy="1263279"/>
            <a:chOff x="3979966" y="2534014"/>
            <a:chExt cx="2104432" cy="1694669"/>
          </a:xfrm>
        </p:grpSpPr>
        <p:sp>
          <p:nvSpPr>
            <p:cNvPr id="183" name="Freeform: Shape 182">
              <a:extLst>
                <a:ext uri="{FF2B5EF4-FFF2-40B4-BE49-F238E27FC236}">
                  <a16:creationId xmlns:a16="http://schemas.microsoft.com/office/drawing/2014/main" id="{7E85884E-4278-77DE-1857-475B3D7A191E}"/>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4" name="Freeform: Shape 183">
              <a:extLst>
                <a:ext uri="{FF2B5EF4-FFF2-40B4-BE49-F238E27FC236}">
                  <a16:creationId xmlns:a16="http://schemas.microsoft.com/office/drawing/2014/main" id="{42912D77-EB47-D925-9FC1-DBBCABB5ACD5}"/>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5" name="Freeform: Shape 184">
              <a:extLst>
                <a:ext uri="{FF2B5EF4-FFF2-40B4-BE49-F238E27FC236}">
                  <a16:creationId xmlns:a16="http://schemas.microsoft.com/office/drawing/2014/main" id="{1082F4A7-3263-0C76-91FA-309DECA1E155}"/>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6" name="TextBox 185">
              <a:extLst>
                <a:ext uri="{FF2B5EF4-FFF2-40B4-BE49-F238E27FC236}">
                  <a16:creationId xmlns:a16="http://schemas.microsoft.com/office/drawing/2014/main" id="{C84BEDFD-9349-F5EE-B2BA-B11814C4FF1A}"/>
                </a:ext>
              </a:extLst>
            </p:cNvPr>
            <p:cNvSpPr txBox="1"/>
            <p:nvPr/>
          </p:nvSpPr>
          <p:spPr>
            <a:xfrm rot="17114468">
              <a:off x="4025482" y="3147181"/>
              <a:ext cx="372067" cy="463100"/>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7" name="TextBox 186">
              <a:hlinkClick r:id="rId7" action="ppaction://hlinksldjump"/>
              <a:extLst>
                <a:ext uri="{FF2B5EF4-FFF2-40B4-BE49-F238E27FC236}">
                  <a16:creationId xmlns:a16="http://schemas.microsoft.com/office/drawing/2014/main" id="{3A02A2A2-C48A-D25B-6234-B475A9CB69BF}"/>
                </a:ext>
              </a:extLst>
            </p:cNvPr>
            <p:cNvSpPr txBox="1"/>
            <p:nvPr/>
          </p:nvSpPr>
          <p:spPr>
            <a:xfrm rot="17292935">
              <a:off x="4325270" y="3000459"/>
              <a:ext cx="1440837"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91CC9531-1F2E-9CE7-78DF-D08C8159DB7F}"/>
              </a:ext>
            </a:extLst>
          </p:cNvPr>
          <p:cNvGrpSpPr/>
          <p:nvPr/>
        </p:nvGrpSpPr>
        <p:grpSpPr>
          <a:xfrm rot="4307065">
            <a:off x="-1373148" y="4133728"/>
            <a:ext cx="1630872" cy="1513460"/>
            <a:chOff x="3713956" y="3689723"/>
            <a:chExt cx="2194592" cy="2030282"/>
          </a:xfrm>
        </p:grpSpPr>
        <p:sp>
          <p:nvSpPr>
            <p:cNvPr id="178" name="Freeform: Shape 177">
              <a:extLst>
                <a:ext uri="{FF2B5EF4-FFF2-40B4-BE49-F238E27FC236}">
                  <a16:creationId xmlns:a16="http://schemas.microsoft.com/office/drawing/2014/main" id="{B6CFCD83-09D7-415B-DB0D-E4490E007F40}"/>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9" name="Freeform: Shape 178">
              <a:extLst>
                <a:ext uri="{FF2B5EF4-FFF2-40B4-BE49-F238E27FC236}">
                  <a16:creationId xmlns:a16="http://schemas.microsoft.com/office/drawing/2014/main" id="{4E0EBA09-BED4-C129-9AA0-D562811618FB}"/>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0" name="Freeform: Shape 179">
              <a:extLst>
                <a:ext uri="{FF2B5EF4-FFF2-40B4-BE49-F238E27FC236}">
                  <a16:creationId xmlns:a16="http://schemas.microsoft.com/office/drawing/2014/main" id="{FB4E6FCF-DC09-DFB2-6756-87705F78D035}"/>
                </a:ext>
              </a:extLst>
            </p:cNvPr>
            <p:cNvSpPr>
              <a:spLocks/>
            </p:cNvSpPr>
            <p:nvPr/>
          </p:nvSpPr>
          <p:spPr bwMode="auto">
            <a:xfrm>
              <a:off x="4658528" y="4215785"/>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1" name="TextBox 180">
              <a:extLst>
                <a:ext uri="{FF2B5EF4-FFF2-40B4-BE49-F238E27FC236}">
                  <a16:creationId xmlns:a16="http://schemas.microsoft.com/office/drawing/2014/main" id="{BADEEB72-30E7-8D88-91E6-94EC0EEF428F}"/>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2" name="TextBox 181">
              <a:hlinkClick r:id="rId8" action="ppaction://hlinksldjump"/>
              <a:extLst>
                <a:ext uri="{FF2B5EF4-FFF2-40B4-BE49-F238E27FC236}">
                  <a16:creationId xmlns:a16="http://schemas.microsoft.com/office/drawing/2014/main" id="{7ECBDA0D-D467-10D0-CEF9-DE96A28982D7}"/>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D4EA771F-5650-FE57-2DCB-13AF25770056}"/>
              </a:ext>
            </a:extLst>
          </p:cNvPr>
          <p:cNvGrpSpPr/>
          <p:nvPr/>
        </p:nvGrpSpPr>
        <p:grpSpPr>
          <a:xfrm rot="4307065">
            <a:off x="-1702523" y="3620334"/>
            <a:ext cx="1236197" cy="1630528"/>
            <a:chOff x="3176535" y="4091628"/>
            <a:chExt cx="1663495" cy="2187327"/>
          </a:xfrm>
        </p:grpSpPr>
        <p:sp>
          <p:nvSpPr>
            <p:cNvPr id="173" name="Freeform: Shape 172">
              <a:extLst>
                <a:ext uri="{FF2B5EF4-FFF2-40B4-BE49-F238E27FC236}">
                  <a16:creationId xmlns:a16="http://schemas.microsoft.com/office/drawing/2014/main" id="{3B361BD6-7599-7715-1C95-894FFA2A0CDC}"/>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4" name="Freeform: Shape 173">
              <a:extLst>
                <a:ext uri="{FF2B5EF4-FFF2-40B4-BE49-F238E27FC236}">
                  <a16:creationId xmlns:a16="http://schemas.microsoft.com/office/drawing/2014/main" id="{59ED29EB-D68A-C863-AF2B-7706B67C5C9C}"/>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5" name="Freeform: Shape 174">
              <a:extLst>
                <a:ext uri="{FF2B5EF4-FFF2-40B4-BE49-F238E27FC236}">
                  <a16:creationId xmlns:a16="http://schemas.microsoft.com/office/drawing/2014/main" id="{35025C56-A2C5-6F2A-6B1D-2A4A93F56C3E}"/>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6" name="TextBox 175">
              <a:extLst>
                <a:ext uri="{FF2B5EF4-FFF2-40B4-BE49-F238E27FC236}">
                  <a16:creationId xmlns:a16="http://schemas.microsoft.com/office/drawing/2014/main" id="{E6BC4081-3581-0624-E832-D50B2D2E6EF1}"/>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7" name="TextBox 176">
              <a:hlinkClick r:id="rId9" action="ppaction://hlinksldjump"/>
              <a:extLst>
                <a:ext uri="{FF2B5EF4-FFF2-40B4-BE49-F238E27FC236}">
                  <a16:creationId xmlns:a16="http://schemas.microsoft.com/office/drawing/2014/main" id="{FBB10F1A-4C70-3F57-CB10-D7125F5F7E92}"/>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256500F1-20F2-659E-7BED-1ACDF5F9F285}"/>
              </a:ext>
            </a:extLst>
          </p:cNvPr>
          <p:cNvGrpSpPr/>
          <p:nvPr/>
        </p:nvGrpSpPr>
        <p:grpSpPr>
          <a:xfrm rot="4307065">
            <a:off x="-2087701" y="2446904"/>
            <a:ext cx="1234237" cy="1630528"/>
            <a:chOff x="1515517" y="4091628"/>
            <a:chExt cx="1660857" cy="2187327"/>
          </a:xfrm>
        </p:grpSpPr>
        <p:sp>
          <p:nvSpPr>
            <p:cNvPr id="168" name="Freeform: Shape 167">
              <a:extLst>
                <a:ext uri="{FF2B5EF4-FFF2-40B4-BE49-F238E27FC236}">
                  <a16:creationId xmlns:a16="http://schemas.microsoft.com/office/drawing/2014/main" id="{5A56A862-45B5-8F14-5029-ADAE1D19DA19}"/>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Freeform: Shape 168">
              <a:extLst>
                <a:ext uri="{FF2B5EF4-FFF2-40B4-BE49-F238E27FC236}">
                  <a16:creationId xmlns:a16="http://schemas.microsoft.com/office/drawing/2014/main" id="{F50042AF-CCCB-D9E3-2A3A-D8FB306321C2}"/>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0" name="Freeform: Shape 169">
              <a:extLst>
                <a:ext uri="{FF2B5EF4-FFF2-40B4-BE49-F238E27FC236}">
                  <a16:creationId xmlns:a16="http://schemas.microsoft.com/office/drawing/2014/main" id="{AAE7FB17-CF9D-4C20-A410-F28D3857A0C1}"/>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1" name="TextBox 170">
              <a:extLst>
                <a:ext uri="{FF2B5EF4-FFF2-40B4-BE49-F238E27FC236}">
                  <a16:creationId xmlns:a16="http://schemas.microsoft.com/office/drawing/2014/main" id="{39A8CB79-E7E2-54D7-E606-FD73C0DEE8AE}"/>
                </a:ext>
              </a:extLst>
            </p:cNvPr>
            <p:cNvSpPr txBox="1"/>
            <p:nvPr/>
          </p:nvSpPr>
          <p:spPr>
            <a:xfrm>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2" name="TextBox 171">
              <a:hlinkClick r:id="rId10" action="ppaction://hlinksldjump"/>
              <a:extLst>
                <a:ext uri="{FF2B5EF4-FFF2-40B4-BE49-F238E27FC236}">
                  <a16:creationId xmlns:a16="http://schemas.microsoft.com/office/drawing/2014/main" id="{6CE753D6-7479-B2D0-CCEB-B69482AF2A13}"/>
                </a:ext>
              </a:extLst>
            </p:cNvPr>
            <p:cNvSpPr txBox="1"/>
            <p:nvPr/>
          </p:nvSpPr>
          <p:spPr>
            <a:xfrm>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84318248-F52A-EC1B-D6D8-459E0D1FAA4E}"/>
              </a:ext>
            </a:extLst>
          </p:cNvPr>
          <p:cNvGrpSpPr/>
          <p:nvPr/>
        </p:nvGrpSpPr>
        <p:grpSpPr>
          <a:xfrm rot="4307065">
            <a:off x="-2128886" y="1829906"/>
            <a:ext cx="1639236" cy="1495225"/>
            <a:chOff x="435744" y="3689724"/>
            <a:chExt cx="2205847" cy="2005821"/>
          </a:xfrm>
        </p:grpSpPr>
        <p:sp>
          <p:nvSpPr>
            <p:cNvPr id="163" name="Freeform: Shape 162">
              <a:extLst>
                <a:ext uri="{FF2B5EF4-FFF2-40B4-BE49-F238E27FC236}">
                  <a16:creationId xmlns:a16="http://schemas.microsoft.com/office/drawing/2014/main" id="{3A0EAB01-9298-0D0D-1FD4-C8ED3E8156AD}"/>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Freeform: Shape 163">
              <a:extLst>
                <a:ext uri="{FF2B5EF4-FFF2-40B4-BE49-F238E27FC236}">
                  <a16:creationId xmlns:a16="http://schemas.microsoft.com/office/drawing/2014/main" id="{27F6AF92-6780-E02B-164E-0BAAC191C2DC}"/>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5" name="Freeform: Shape 164">
              <a:extLst>
                <a:ext uri="{FF2B5EF4-FFF2-40B4-BE49-F238E27FC236}">
                  <a16:creationId xmlns:a16="http://schemas.microsoft.com/office/drawing/2014/main" id="{7DC57BAA-D9B6-215D-6945-1F6DACCDC1F7}"/>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6" name="TextBox 165">
              <a:extLst>
                <a:ext uri="{FF2B5EF4-FFF2-40B4-BE49-F238E27FC236}">
                  <a16:creationId xmlns:a16="http://schemas.microsoft.com/office/drawing/2014/main" id="{D3A5B551-3EB6-ACA1-C295-9BC7CC198DB1}"/>
                </a:ext>
              </a:extLst>
            </p:cNvPr>
            <p:cNvSpPr txBox="1"/>
            <p:nvPr/>
          </p:nvSpPr>
          <p:spPr>
            <a:xfrm>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7" name="TextBox 166">
              <a:hlinkClick r:id="rId11" action="ppaction://hlinksldjump"/>
              <a:extLst>
                <a:ext uri="{FF2B5EF4-FFF2-40B4-BE49-F238E27FC236}">
                  <a16:creationId xmlns:a16="http://schemas.microsoft.com/office/drawing/2014/main" id="{66BB1301-16F7-0CEB-5B64-E688A23CB950}"/>
                </a:ext>
              </a:extLst>
            </p:cNvPr>
            <p:cNvSpPr txBox="1"/>
            <p:nvPr/>
          </p:nvSpPr>
          <p:spPr>
            <a:xfrm>
              <a:off x="949517"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91E0B4AF-B392-139E-4626-46C4538FF739}"/>
              </a:ext>
            </a:extLst>
          </p:cNvPr>
          <p:cNvGrpSpPr/>
          <p:nvPr/>
        </p:nvGrpSpPr>
        <p:grpSpPr>
          <a:xfrm rot="4307065">
            <a:off x="-1208744" y="1482874"/>
            <a:ext cx="1552333" cy="1263279"/>
            <a:chOff x="271167" y="2534014"/>
            <a:chExt cx="2088905" cy="1694669"/>
          </a:xfrm>
        </p:grpSpPr>
        <p:sp>
          <p:nvSpPr>
            <p:cNvPr id="158" name="Freeform: Shape 157">
              <a:extLst>
                <a:ext uri="{FF2B5EF4-FFF2-40B4-BE49-F238E27FC236}">
                  <a16:creationId xmlns:a16="http://schemas.microsoft.com/office/drawing/2014/main" id="{3D1DBDD7-4FF7-0C31-A5DA-83B6975851F3}"/>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9" name="Freeform: Shape 158">
              <a:extLst>
                <a:ext uri="{FF2B5EF4-FFF2-40B4-BE49-F238E27FC236}">
                  <a16:creationId xmlns:a16="http://schemas.microsoft.com/office/drawing/2014/main" id="{8FD31EFB-2153-6F99-7251-7F7C0C7B87E5}"/>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0" name="Freeform: Shape 159">
              <a:extLst>
                <a:ext uri="{FF2B5EF4-FFF2-40B4-BE49-F238E27FC236}">
                  <a16:creationId xmlns:a16="http://schemas.microsoft.com/office/drawing/2014/main" id="{1BBF4EF2-5F3E-0453-9539-AEA775957AB9}"/>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1" name="TextBox 160">
              <a:extLst>
                <a:ext uri="{FF2B5EF4-FFF2-40B4-BE49-F238E27FC236}">
                  <a16:creationId xmlns:a16="http://schemas.microsoft.com/office/drawing/2014/main" id="{040EE4A9-CC03-87A3-1D77-03F71A7386D6}"/>
                </a:ext>
              </a:extLst>
            </p:cNvPr>
            <p:cNvSpPr txBox="1"/>
            <p:nvPr/>
          </p:nvSpPr>
          <p:spPr>
            <a:xfrm>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2" name="TextBox 161">
              <a:hlinkClick r:id="rId12" action="ppaction://hlinksldjump"/>
              <a:extLst>
                <a:ext uri="{FF2B5EF4-FFF2-40B4-BE49-F238E27FC236}">
                  <a16:creationId xmlns:a16="http://schemas.microsoft.com/office/drawing/2014/main" id="{DF99778C-54B1-6E0D-2D5F-47C3DF5F133F}"/>
                </a:ext>
              </a:extLst>
            </p:cNvPr>
            <p:cNvSpPr txBox="1"/>
            <p:nvPr/>
          </p:nvSpPr>
          <p:spPr>
            <a:xfrm>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0F6451F1-50BE-85A1-630C-496966666923}"/>
              </a:ext>
            </a:extLst>
          </p:cNvPr>
          <p:cNvGrpSpPr/>
          <p:nvPr/>
        </p:nvGrpSpPr>
        <p:grpSpPr>
          <a:xfrm rot="4307065">
            <a:off x="-271879" y="1218792"/>
            <a:ext cx="1639236" cy="1495225"/>
            <a:chOff x="435743" y="1067154"/>
            <a:chExt cx="2205847" cy="2005821"/>
          </a:xfrm>
        </p:grpSpPr>
        <p:sp>
          <p:nvSpPr>
            <p:cNvPr id="153" name="Freeform: Shape 152">
              <a:extLst>
                <a:ext uri="{FF2B5EF4-FFF2-40B4-BE49-F238E27FC236}">
                  <a16:creationId xmlns:a16="http://schemas.microsoft.com/office/drawing/2014/main" id="{15D2A1C9-153D-C2DD-7E41-C62AA76CB010}"/>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4" name="Freeform: Shape 153">
              <a:extLst>
                <a:ext uri="{FF2B5EF4-FFF2-40B4-BE49-F238E27FC236}">
                  <a16:creationId xmlns:a16="http://schemas.microsoft.com/office/drawing/2014/main" id="{F156E96C-3FF7-D4BA-3AF3-AD582130DD11}"/>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Shape 154">
              <a:extLst>
                <a:ext uri="{FF2B5EF4-FFF2-40B4-BE49-F238E27FC236}">
                  <a16:creationId xmlns:a16="http://schemas.microsoft.com/office/drawing/2014/main" id="{9E2AD73C-2F8C-A15A-877A-63F8A716834E}"/>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6" name="TextBox 155">
              <a:extLst>
                <a:ext uri="{FF2B5EF4-FFF2-40B4-BE49-F238E27FC236}">
                  <a16:creationId xmlns:a16="http://schemas.microsoft.com/office/drawing/2014/main" id="{A1E6BC33-80E6-E33E-01F1-A6676E153327}"/>
                </a:ext>
              </a:extLst>
            </p:cNvPr>
            <p:cNvSpPr txBox="1"/>
            <p:nvPr/>
          </p:nvSpPr>
          <p:spPr>
            <a:xfrm rot="17292935">
              <a:off x="2144457" y="2525345"/>
              <a:ext cx="372067" cy="463101"/>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7" name="TextBox 156">
              <a:hlinkClick r:id="rId13" action="ppaction://hlinksldjump"/>
              <a:extLst>
                <a:ext uri="{FF2B5EF4-FFF2-40B4-BE49-F238E27FC236}">
                  <a16:creationId xmlns:a16="http://schemas.microsoft.com/office/drawing/2014/main" id="{28E00908-2A38-DFD9-1B16-94DCCC773519}"/>
                </a:ext>
              </a:extLst>
            </p:cNvPr>
            <p:cNvSpPr txBox="1"/>
            <p:nvPr/>
          </p:nvSpPr>
          <p:spPr>
            <a:xfrm rot="17292935">
              <a:off x="1098910" y="1841838"/>
              <a:ext cx="1111539"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A8252341-D65F-B719-AE16-ACBEADAFE413}"/>
              </a:ext>
            </a:extLst>
          </p:cNvPr>
          <p:cNvGrpSpPr/>
          <p:nvPr/>
        </p:nvGrpSpPr>
        <p:grpSpPr>
          <a:xfrm rot="4307065">
            <a:off x="477134" y="1586893"/>
            <a:ext cx="1197427" cy="1635815"/>
            <a:chOff x="6775727" y="540725"/>
            <a:chExt cx="1611324" cy="2194420"/>
          </a:xfrm>
        </p:grpSpPr>
        <p:sp>
          <p:nvSpPr>
            <p:cNvPr id="148" name="Freeform: Shape 147">
              <a:extLst>
                <a:ext uri="{FF2B5EF4-FFF2-40B4-BE49-F238E27FC236}">
                  <a16:creationId xmlns:a16="http://schemas.microsoft.com/office/drawing/2014/main" id="{54DCAAB4-B77D-5EA2-E7AA-F0B5B72402BE}"/>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9" name="Freeform: Shape 148">
              <a:extLst>
                <a:ext uri="{FF2B5EF4-FFF2-40B4-BE49-F238E27FC236}">
                  <a16:creationId xmlns:a16="http://schemas.microsoft.com/office/drawing/2014/main" id="{E63BB684-6D15-5E81-1440-1C7AFCF3908D}"/>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0" name="Freeform: Shape 149">
              <a:extLst>
                <a:ext uri="{FF2B5EF4-FFF2-40B4-BE49-F238E27FC236}">
                  <a16:creationId xmlns:a16="http://schemas.microsoft.com/office/drawing/2014/main" id="{A0C2010F-B3E3-1D7C-689E-C55E403A43AB}"/>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1" name="TextBox 150">
              <a:extLst>
                <a:ext uri="{FF2B5EF4-FFF2-40B4-BE49-F238E27FC236}">
                  <a16:creationId xmlns:a16="http://schemas.microsoft.com/office/drawing/2014/main" id="{72F88279-C0DB-ABFE-9B1A-DD7506DD86A9}"/>
                </a:ext>
              </a:extLst>
            </p:cNvPr>
            <p:cNvSpPr txBox="1"/>
            <p:nvPr/>
          </p:nvSpPr>
          <p:spPr>
            <a:xfrm rot="17292935">
              <a:off x="7840389" y="2216128"/>
              <a:ext cx="582456" cy="455577"/>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2" name="TextBox 151">
              <a:hlinkClick r:id="rId14" action="ppaction://hlinksldjump"/>
              <a:extLst>
                <a:ext uri="{FF2B5EF4-FFF2-40B4-BE49-F238E27FC236}">
                  <a16:creationId xmlns:a16="http://schemas.microsoft.com/office/drawing/2014/main" id="{65546E28-8788-B6CF-885F-8E5E9C37647F}"/>
                </a:ext>
              </a:extLst>
            </p:cNvPr>
            <p:cNvSpPr txBox="1"/>
            <p:nvPr/>
          </p:nvSpPr>
          <p:spPr>
            <a:xfrm rot="17292935">
              <a:off x="7292602" y="1169089"/>
              <a:ext cx="1140827" cy="1035402"/>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47" name="Picture 146">
            <a:hlinkClick r:id="rId15" action="ppaction://hlinksldjump"/>
            <a:extLst>
              <a:ext uri="{FF2B5EF4-FFF2-40B4-BE49-F238E27FC236}">
                <a16:creationId xmlns:a16="http://schemas.microsoft.com/office/drawing/2014/main" id="{66FE0B65-09F6-03E7-4D34-BB19D5F7CA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grpSp>
        <p:nvGrpSpPr>
          <p:cNvPr id="200" name="Group 199">
            <a:extLst>
              <a:ext uri="{FF2B5EF4-FFF2-40B4-BE49-F238E27FC236}">
                <a16:creationId xmlns:a16="http://schemas.microsoft.com/office/drawing/2014/main" id="{60D4F10A-1204-1834-E34C-E7CA119F397C}"/>
              </a:ext>
            </a:extLst>
          </p:cNvPr>
          <p:cNvGrpSpPr/>
          <p:nvPr/>
        </p:nvGrpSpPr>
        <p:grpSpPr>
          <a:xfrm>
            <a:off x="-8221654" y="545535"/>
            <a:ext cx="5813231" cy="5795211"/>
            <a:chOff x="271167" y="483744"/>
            <a:chExt cx="5813231" cy="5795211"/>
          </a:xfrm>
        </p:grpSpPr>
        <p:sp>
          <p:nvSpPr>
            <p:cNvPr id="201" name="Circle: Hollow 200">
              <a:extLst>
                <a:ext uri="{FF2B5EF4-FFF2-40B4-BE49-F238E27FC236}">
                  <a16:creationId xmlns:a16="http://schemas.microsoft.com/office/drawing/2014/main" id="{D75E61D2-EDCB-A12A-330B-CB4DDCD68CE8}"/>
                </a:ext>
              </a:extLst>
            </p:cNvPr>
            <p:cNvSpPr/>
            <p:nvPr/>
          </p:nvSpPr>
          <p:spPr>
            <a:xfrm>
              <a:off x="749908" y="915975"/>
              <a:ext cx="4895814" cy="4930750"/>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2" name="Group 201">
              <a:extLst>
                <a:ext uri="{FF2B5EF4-FFF2-40B4-BE49-F238E27FC236}">
                  <a16:creationId xmlns:a16="http://schemas.microsoft.com/office/drawing/2014/main" id="{3DE0B43E-9830-A4E7-EBC4-210E6589B21D}"/>
                </a:ext>
              </a:extLst>
            </p:cNvPr>
            <p:cNvGrpSpPr/>
            <p:nvPr/>
          </p:nvGrpSpPr>
          <p:grpSpPr>
            <a:xfrm>
              <a:off x="3089711" y="483744"/>
              <a:ext cx="1750319" cy="2187327"/>
              <a:chOff x="3089711" y="483744"/>
              <a:chExt cx="1750319" cy="2187327"/>
            </a:xfrm>
          </p:grpSpPr>
          <p:sp>
            <p:nvSpPr>
              <p:cNvPr id="259" name="Freeform: Shape 258">
                <a:extLst>
                  <a:ext uri="{FF2B5EF4-FFF2-40B4-BE49-F238E27FC236}">
                    <a16:creationId xmlns:a16="http://schemas.microsoft.com/office/drawing/2014/main" id="{B59C0657-77FE-7A83-002B-13F63E794575}"/>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260" name="Freeform: Shape 259">
                <a:extLst>
                  <a:ext uri="{FF2B5EF4-FFF2-40B4-BE49-F238E27FC236}">
                    <a16:creationId xmlns:a16="http://schemas.microsoft.com/office/drawing/2014/main" id="{1306D45F-B6C4-C130-177C-EEFBC4D01DD0}"/>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61" name="Freeform: Shape 260">
                <a:extLst>
                  <a:ext uri="{FF2B5EF4-FFF2-40B4-BE49-F238E27FC236}">
                    <a16:creationId xmlns:a16="http://schemas.microsoft.com/office/drawing/2014/main" id="{CB0B8A1E-C9E8-77E4-4A86-A19A2600680B}"/>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62" name="TextBox 261">
                <a:extLst>
                  <a:ext uri="{FF2B5EF4-FFF2-40B4-BE49-F238E27FC236}">
                    <a16:creationId xmlns:a16="http://schemas.microsoft.com/office/drawing/2014/main" id="{A9AEF090-67CA-845C-3541-06FEC484A823}"/>
                  </a:ext>
                </a:extLst>
              </p:cNvPr>
              <p:cNvSpPr txBox="1"/>
              <p:nvPr/>
            </p:nvSpPr>
            <p:spPr>
              <a:xfrm>
                <a:off x="3320830" y="2149948"/>
                <a:ext cx="373224" cy="461665"/>
              </a:xfrm>
              <a:prstGeom prst="rect">
                <a:avLst/>
              </a:prstGeom>
              <a:noFill/>
            </p:spPr>
            <p:txBody>
              <a:bodyPr wrap="square" rtlCol="0">
                <a:spAutoFit/>
              </a:bodyPr>
              <a:lstStyle/>
              <a:p>
                <a:r>
                  <a:rPr lang="en-US" sz="2400" b="1" dirty="0">
                    <a:latin typeface="Aptos Narrow" panose="020B0004020202020204" pitchFamily="34" charset="0"/>
                  </a:rPr>
                  <a:t>1</a:t>
                </a:r>
              </a:p>
            </p:txBody>
          </p:sp>
          <p:sp>
            <p:nvSpPr>
              <p:cNvPr id="263" name="TextBox 262">
                <a:hlinkClick r:id="rId5" action="ppaction://hlinksldjump"/>
                <a:extLst>
                  <a:ext uri="{FF2B5EF4-FFF2-40B4-BE49-F238E27FC236}">
                    <a16:creationId xmlns:a16="http://schemas.microsoft.com/office/drawing/2014/main" id="{8F5C3193-02AE-E075-B644-38A061312CB7}"/>
                  </a:ext>
                </a:extLst>
              </p:cNvPr>
              <p:cNvSpPr txBox="1"/>
              <p:nvPr/>
            </p:nvSpPr>
            <p:spPr>
              <a:xfrm>
                <a:off x="3089711" y="1311892"/>
                <a:ext cx="1330061" cy="523220"/>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APAC markets</a:t>
                </a:r>
                <a:endParaRPr lang="en-US" sz="1400" dirty="0">
                  <a:effectLst/>
                </a:endParaRPr>
              </a:p>
            </p:txBody>
          </p:sp>
        </p:grpSp>
        <p:grpSp>
          <p:nvGrpSpPr>
            <p:cNvPr id="203" name="Group 202">
              <a:extLst>
                <a:ext uri="{FF2B5EF4-FFF2-40B4-BE49-F238E27FC236}">
                  <a16:creationId xmlns:a16="http://schemas.microsoft.com/office/drawing/2014/main" id="{D070EAB8-1493-7A81-5E16-A541DA3F9012}"/>
                </a:ext>
              </a:extLst>
            </p:cNvPr>
            <p:cNvGrpSpPr/>
            <p:nvPr/>
          </p:nvGrpSpPr>
          <p:grpSpPr>
            <a:xfrm>
              <a:off x="3713956" y="1067154"/>
              <a:ext cx="2203995" cy="2005821"/>
              <a:chOff x="3713956" y="1067154"/>
              <a:chExt cx="2203995" cy="2005821"/>
            </a:xfrm>
          </p:grpSpPr>
          <p:sp>
            <p:nvSpPr>
              <p:cNvPr id="254" name="Freeform: Shape 253">
                <a:extLst>
                  <a:ext uri="{FF2B5EF4-FFF2-40B4-BE49-F238E27FC236}">
                    <a16:creationId xmlns:a16="http://schemas.microsoft.com/office/drawing/2014/main" id="{9303B14F-7395-39D8-EC06-2E16A03F55C8}"/>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55" name="Freeform: Shape 254">
                <a:extLst>
                  <a:ext uri="{FF2B5EF4-FFF2-40B4-BE49-F238E27FC236}">
                    <a16:creationId xmlns:a16="http://schemas.microsoft.com/office/drawing/2014/main" id="{F348A2A7-9C88-8278-F3A2-7BDD4FAEC1CD}"/>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256" name="Freeform: Shape 255">
                <a:extLst>
                  <a:ext uri="{FF2B5EF4-FFF2-40B4-BE49-F238E27FC236}">
                    <a16:creationId xmlns:a16="http://schemas.microsoft.com/office/drawing/2014/main" id="{7A261338-7BE5-2320-C937-3C185075F59D}"/>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257" name="TextBox 256">
                <a:extLst>
                  <a:ext uri="{FF2B5EF4-FFF2-40B4-BE49-F238E27FC236}">
                    <a16:creationId xmlns:a16="http://schemas.microsoft.com/office/drawing/2014/main" id="{B0A603D1-0C98-5575-7E2C-A114B50DAAC8}"/>
                  </a:ext>
                </a:extLst>
              </p:cNvPr>
              <p:cNvSpPr txBox="1"/>
              <p:nvPr/>
            </p:nvSpPr>
            <p:spPr>
              <a:xfrm>
                <a:off x="3822717" y="2522357"/>
                <a:ext cx="373224" cy="461665"/>
              </a:xfrm>
              <a:prstGeom prst="rect">
                <a:avLst/>
              </a:prstGeom>
              <a:noFill/>
            </p:spPr>
            <p:txBody>
              <a:bodyPr wrap="square" rtlCol="0">
                <a:spAutoFit/>
              </a:bodyPr>
              <a:lstStyle/>
              <a:p>
                <a:r>
                  <a:rPr lang="en-US" sz="2400" b="1" dirty="0">
                    <a:latin typeface="Aptos Narrow" panose="020B0004020202020204" pitchFamily="34" charset="0"/>
                  </a:rPr>
                  <a:t>2</a:t>
                </a:r>
              </a:p>
            </p:txBody>
          </p:sp>
          <p:sp>
            <p:nvSpPr>
              <p:cNvPr id="258" name="TextBox 257">
                <a:hlinkClick r:id="rId6" action="ppaction://hlinksldjump"/>
                <a:extLst>
                  <a:ext uri="{FF2B5EF4-FFF2-40B4-BE49-F238E27FC236}">
                    <a16:creationId xmlns:a16="http://schemas.microsoft.com/office/drawing/2014/main" id="{FA195762-C9CC-2C73-8793-6167998D08E2}"/>
                  </a:ext>
                </a:extLst>
              </p:cNvPr>
              <p:cNvSpPr txBox="1"/>
              <p:nvPr/>
            </p:nvSpPr>
            <p:spPr>
              <a:xfrm>
                <a:off x="3989482" y="1932129"/>
                <a:ext cx="1393299"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Unique Product Increase</a:t>
                </a:r>
                <a:endParaRPr lang="en-US" sz="1400" dirty="0">
                  <a:effectLst/>
                </a:endParaRPr>
              </a:p>
            </p:txBody>
          </p:sp>
        </p:grpSp>
        <p:grpSp>
          <p:nvGrpSpPr>
            <p:cNvPr id="204" name="Group 203">
              <a:extLst>
                <a:ext uri="{FF2B5EF4-FFF2-40B4-BE49-F238E27FC236}">
                  <a16:creationId xmlns:a16="http://schemas.microsoft.com/office/drawing/2014/main" id="{43A95E81-69AD-A7DB-9912-149644EB2F02}"/>
                </a:ext>
              </a:extLst>
            </p:cNvPr>
            <p:cNvGrpSpPr/>
            <p:nvPr/>
          </p:nvGrpSpPr>
          <p:grpSpPr>
            <a:xfrm>
              <a:off x="3993623" y="2534014"/>
              <a:ext cx="2090775" cy="1694669"/>
              <a:chOff x="3993623" y="2534014"/>
              <a:chExt cx="2090775" cy="1694669"/>
            </a:xfrm>
          </p:grpSpPr>
          <p:sp>
            <p:nvSpPr>
              <p:cNvPr id="249" name="Freeform: Shape 248">
                <a:extLst>
                  <a:ext uri="{FF2B5EF4-FFF2-40B4-BE49-F238E27FC236}">
                    <a16:creationId xmlns:a16="http://schemas.microsoft.com/office/drawing/2014/main" id="{EBA7FC13-E8E5-7004-3A0E-C27B15056674}"/>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50" name="Freeform: Shape 249">
                <a:extLst>
                  <a:ext uri="{FF2B5EF4-FFF2-40B4-BE49-F238E27FC236}">
                    <a16:creationId xmlns:a16="http://schemas.microsoft.com/office/drawing/2014/main" id="{49648BB6-6D8C-6F4E-D4A3-8FC25CA035BE}"/>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51" name="Freeform: Shape 250">
                <a:extLst>
                  <a:ext uri="{FF2B5EF4-FFF2-40B4-BE49-F238E27FC236}">
                    <a16:creationId xmlns:a16="http://schemas.microsoft.com/office/drawing/2014/main" id="{1C41AC5C-5608-8909-3929-94C1B10E5923}"/>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52" name="TextBox 251">
                <a:extLst>
                  <a:ext uri="{FF2B5EF4-FFF2-40B4-BE49-F238E27FC236}">
                    <a16:creationId xmlns:a16="http://schemas.microsoft.com/office/drawing/2014/main" id="{4903FD2A-6E78-1B0D-2352-F3144B483C1D}"/>
                  </a:ext>
                </a:extLst>
              </p:cNvPr>
              <p:cNvSpPr txBox="1"/>
              <p:nvPr/>
            </p:nvSpPr>
            <p:spPr>
              <a:xfrm>
                <a:off x="4024903" y="3147898"/>
                <a:ext cx="373224" cy="461665"/>
              </a:xfrm>
              <a:prstGeom prst="rect">
                <a:avLst/>
              </a:prstGeom>
              <a:noFill/>
            </p:spPr>
            <p:txBody>
              <a:bodyPr wrap="square" rtlCol="0">
                <a:spAutoFit/>
              </a:bodyPr>
              <a:lstStyle/>
              <a:p>
                <a:r>
                  <a:rPr lang="en-US" sz="2400" b="1" dirty="0">
                    <a:latin typeface="Aptos Narrow" panose="020B0004020202020204" pitchFamily="34" charset="0"/>
                  </a:rPr>
                  <a:t>3</a:t>
                </a:r>
              </a:p>
            </p:txBody>
          </p:sp>
          <p:sp>
            <p:nvSpPr>
              <p:cNvPr id="253" name="TextBox 252">
                <a:hlinkClick r:id="rId7" action="ppaction://hlinksldjump"/>
                <a:extLst>
                  <a:ext uri="{FF2B5EF4-FFF2-40B4-BE49-F238E27FC236}">
                    <a16:creationId xmlns:a16="http://schemas.microsoft.com/office/drawing/2014/main" id="{8F07FF01-67C2-AD2D-D10F-0A19DE9BE05B}"/>
                  </a:ext>
                </a:extLst>
              </p:cNvPr>
              <p:cNvSpPr txBox="1"/>
              <p:nvPr/>
            </p:nvSpPr>
            <p:spPr>
              <a:xfrm>
                <a:off x="4323030" y="3034933"/>
                <a:ext cx="1445317"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Segment Product Counts</a:t>
                </a:r>
                <a:endParaRPr lang="en-US" sz="1400" dirty="0">
                  <a:effectLst/>
                </a:endParaRPr>
              </a:p>
            </p:txBody>
          </p:sp>
        </p:grpSp>
        <p:grpSp>
          <p:nvGrpSpPr>
            <p:cNvPr id="205" name="Group 204">
              <a:extLst>
                <a:ext uri="{FF2B5EF4-FFF2-40B4-BE49-F238E27FC236}">
                  <a16:creationId xmlns:a16="http://schemas.microsoft.com/office/drawing/2014/main" id="{A132B1C1-7A28-CF66-F700-A1BE0915FF51}"/>
                </a:ext>
              </a:extLst>
            </p:cNvPr>
            <p:cNvGrpSpPr/>
            <p:nvPr/>
          </p:nvGrpSpPr>
          <p:grpSpPr>
            <a:xfrm>
              <a:off x="3713956" y="3689723"/>
              <a:ext cx="2198439" cy="2005820"/>
              <a:chOff x="3713956" y="3689723"/>
              <a:chExt cx="2198439" cy="2005820"/>
            </a:xfrm>
          </p:grpSpPr>
          <p:sp>
            <p:nvSpPr>
              <p:cNvPr id="244" name="Freeform: Shape 243">
                <a:extLst>
                  <a:ext uri="{FF2B5EF4-FFF2-40B4-BE49-F238E27FC236}">
                    <a16:creationId xmlns:a16="http://schemas.microsoft.com/office/drawing/2014/main" id="{C443AF1A-39E2-388E-BE3B-2350386C97C6}"/>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45" name="Freeform: Shape 244">
                <a:extLst>
                  <a:ext uri="{FF2B5EF4-FFF2-40B4-BE49-F238E27FC236}">
                    <a16:creationId xmlns:a16="http://schemas.microsoft.com/office/drawing/2014/main" id="{84DAB1B7-11D4-5E69-706A-AA9817EA1265}"/>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46" name="Freeform: Shape 245">
                <a:extLst>
                  <a:ext uri="{FF2B5EF4-FFF2-40B4-BE49-F238E27FC236}">
                    <a16:creationId xmlns:a16="http://schemas.microsoft.com/office/drawing/2014/main" id="{DACF22FF-3286-6D72-CC72-12BDDAFA6E69}"/>
                  </a:ext>
                </a:extLst>
              </p:cNvPr>
              <p:cNvSpPr>
                <a:spLocks/>
              </p:cNvSpPr>
              <p:nvPr/>
            </p:nvSpPr>
            <p:spPr bwMode="auto">
              <a:xfrm>
                <a:off x="4662375" y="4191323"/>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247" name="TextBox 246">
                <a:extLst>
                  <a:ext uri="{FF2B5EF4-FFF2-40B4-BE49-F238E27FC236}">
                    <a16:creationId xmlns:a16="http://schemas.microsoft.com/office/drawing/2014/main" id="{9DE6CFA9-7699-B615-26E0-4006269521BA}"/>
                  </a:ext>
                </a:extLst>
              </p:cNvPr>
              <p:cNvSpPr txBox="1"/>
              <p:nvPr/>
            </p:nvSpPr>
            <p:spPr>
              <a:xfrm>
                <a:off x="3829414" y="3773916"/>
                <a:ext cx="373224" cy="461665"/>
              </a:xfrm>
              <a:prstGeom prst="rect">
                <a:avLst/>
              </a:prstGeom>
              <a:noFill/>
            </p:spPr>
            <p:txBody>
              <a:bodyPr wrap="square" rtlCol="0">
                <a:spAutoFit/>
              </a:bodyPr>
              <a:lstStyle/>
              <a:p>
                <a:r>
                  <a:rPr lang="en-US" sz="2400" b="1" dirty="0">
                    <a:latin typeface="Aptos Narrow" panose="020B0004020202020204" pitchFamily="34" charset="0"/>
                  </a:rPr>
                  <a:t>4</a:t>
                </a:r>
              </a:p>
            </p:txBody>
          </p:sp>
          <p:sp>
            <p:nvSpPr>
              <p:cNvPr id="248" name="TextBox 247">
                <a:hlinkClick r:id="rId8" action="ppaction://hlinksldjump"/>
                <a:extLst>
                  <a:ext uri="{FF2B5EF4-FFF2-40B4-BE49-F238E27FC236}">
                    <a16:creationId xmlns:a16="http://schemas.microsoft.com/office/drawing/2014/main" id="{49437E6D-B4EA-E00D-F197-339CD7B49638}"/>
                  </a:ext>
                </a:extLst>
              </p:cNvPr>
              <p:cNvSpPr txBox="1"/>
              <p:nvPr/>
            </p:nvSpPr>
            <p:spPr>
              <a:xfrm>
                <a:off x="4087283" y="4097954"/>
                <a:ext cx="1280634"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Segment Product Growth</a:t>
                </a:r>
                <a:endParaRPr lang="en-US" sz="1400" dirty="0">
                  <a:effectLst/>
                </a:endParaRPr>
              </a:p>
            </p:txBody>
          </p:sp>
        </p:grpSp>
        <p:grpSp>
          <p:nvGrpSpPr>
            <p:cNvPr id="206" name="Group 205">
              <a:extLst>
                <a:ext uri="{FF2B5EF4-FFF2-40B4-BE49-F238E27FC236}">
                  <a16:creationId xmlns:a16="http://schemas.microsoft.com/office/drawing/2014/main" id="{AA2F0D23-A50B-75DC-1E1B-BCBD631E4B5D}"/>
                </a:ext>
              </a:extLst>
            </p:cNvPr>
            <p:cNvGrpSpPr/>
            <p:nvPr/>
          </p:nvGrpSpPr>
          <p:grpSpPr>
            <a:xfrm>
              <a:off x="3176535" y="4091628"/>
              <a:ext cx="1663495" cy="2187327"/>
              <a:chOff x="3176535" y="4091628"/>
              <a:chExt cx="1663495" cy="2187327"/>
            </a:xfrm>
          </p:grpSpPr>
          <p:sp>
            <p:nvSpPr>
              <p:cNvPr id="239" name="Freeform: Shape 238">
                <a:extLst>
                  <a:ext uri="{FF2B5EF4-FFF2-40B4-BE49-F238E27FC236}">
                    <a16:creationId xmlns:a16="http://schemas.microsoft.com/office/drawing/2014/main" id="{161382C8-E33E-A899-2A41-9008DF831AEC}"/>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40" name="Freeform: Shape 239">
                <a:extLst>
                  <a:ext uri="{FF2B5EF4-FFF2-40B4-BE49-F238E27FC236}">
                    <a16:creationId xmlns:a16="http://schemas.microsoft.com/office/drawing/2014/main" id="{CDB3EEFF-AA52-5901-779F-7CD7BEF76C88}"/>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41" name="Freeform: Shape 240">
                <a:extLst>
                  <a:ext uri="{FF2B5EF4-FFF2-40B4-BE49-F238E27FC236}">
                    <a16:creationId xmlns:a16="http://schemas.microsoft.com/office/drawing/2014/main" id="{48C1EA36-E12B-12B0-CBBF-13875673A989}"/>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42" name="TextBox 241">
                <a:extLst>
                  <a:ext uri="{FF2B5EF4-FFF2-40B4-BE49-F238E27FC236}">
                    <a16:creationId xmlns:a16="http://schemas.microsoft.com/office/drawing/2014/main" id="{375AA3CD-ED6A-BEA3-733A-58601026B24B}"/>
                  </a:ext>
                </a:extLst>
              </p:cNvPr>
              <p:cNvSpPr txBox="1"/>
              <p:nvPr/>
            </p:nvSpPr>
            <p:spPr>
              <a:xfrm>
                <a:off x="3297853" y="4136370"/>
                <a:ext cx="373224" cy="461665"/>
              </a:xfrm>
              <a:prstGeom prst="rect">
                <a:avLst/>
              </a:prstGeom>
              <a:noFill/>
            </p:spPr>
            <p:txBody>
              <a:bodyPr wrap="square" rtlCol="0">
                <a:spAutoFit/>
              </a:bodyPr>
              <a:lstStyle/>
              <a:p>
                <a:r>
                  <a:rPr lang="en-US" sz="2400" b="1" dirty="0">
                    <a:latin typeface="Aptos Narrow" panose="020B0004020202020204" pitchFamily="34" charset="0"/>
                  </a:rPr>
                  <a:t>5</a:t>
                </a:r>
              </a:p>
            </p:txBody>
          </p:sp>
          <p:sp>
            <p:nvSpPr>
              <p:cNvPr id="243" name="TextBox 242">
                <a:hlinkClick r:id="rId9" action="ppaction://hlinksldjump"/>
                <a:extLst>
                  <a:ext uri="{FF2B5EF4-FFF2-40B4-BE49-F238E27FC236}">
                    <a16:creationId xmlns:a16="http://schemas.microsoft.com/office/drawing/2014/main" id="{AE201B00-55D4-23BD-56B6-87EB685623A2}"/>
                  </a:ext>
                </a:extLst>
              </p:cNvPr>
              <p:cNvSpPr txBox="1"/>
              <p:nvPr/>
            </p:nvSpPr>
            <p:spPr>
              <a:xfrm>
                <a:off x="3176535" y="4708932"/>
                <a:ext cx="1138423"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400" b="1" dirty="0">
                    <a:solidFill>
                      <a:srgbClr val="FFFFFF"/>
                    </a:solidFill>
                    <a:latin typeface="Century Gothic" panose="020B0502020202020204" pitchFamily="34" charset="0"/>
                  </a:rPr>
                  <a:t>&amp; </a:t>
                </a:r>
                <a:r>
                  <a:rPr lang="en-US" sz="1400" b="1" kern="1200" dirty="0">
                    <a:solidFill>
                      <a:srgbClr val="FFFFFF"/>
                    </a:solidFill>
                    <a:effectLst/>
                    <a:latin typeface="Century Gothic" panose="020B0502020202020204" pitchFamily="34" charset="0"/>
                    <a:ea typeface="+mn-ea"/>
                    <a:cs typeface="+mn-cs"/>
                  </a:rPr>
                  <a:t>Lowest Cost Products</a:t>
                </a:r>
              </a:p>
            </p:txBody>
          </p:sp>
        </p:grpSp>
        <p:grpSp>
          <p:nvGrpSpPr>
            <p:cNvPr id="207" name="Group 206">
              <a:extLst>
                <a:ext uri="{FF2B5EF4-FFF2-40B4-BE49-F238E27FC236}">
                  <a16:creationId xmlns:a16="http://schemas.microsoft.com/office/drawing/2014/main" id="{C0113EB0-B6FC-2F1A-3F2C-7A56FE0C50FA}"/>
                </a:ext>
              </a:extLst>
            </p:cNvPr>
            <p:cNvGrpSpPr/>
            <p:nvPr/>
          </p:nvGrpSpPr>
          <p:grpSpPr>
            <a:xfrm>
              <a:off x="1515517" y="4091628"/>
              <a:ext cx="1660857" cy="2187327"/>
              <a:chOff x="1515517" y="4091628"/>
              <a:chExt cx="1660857" cy="2187327"/>
            </a:xfrm>
          </p:grpSpPr>
          <p:sp>
            <p:nvSpPr>
              <p:cNvPr id="234" name="Freeform: Shape 233">
                <a:extLst>
                  <a:ext uri="{FF2B5EF4-FFF2-40B4-BE49-F238E27FC236}">
                    <a16:creationId xmlns:a16="http://schemas.microsoft.com/office/drawing/2014/main" id="{F466639C-E0B5-B2B6-BFB8-37F2D25ECA49}"/>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35" name="Freeform: Shape 234">
                <a:extLst>
                  <a:ext uri="{FF2B5EF4-FFF2-40B4-BE49-F238E27FC236}">
                    <a16:creationId xmlns:a16="http://schemas.microsoft.com/office/drawing/2014/main" id="{B7E2E223-B6F5-4D35-0A6A-D45803C390A4}"/>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36" name="Freeform: Shape 235">
                <a:extLst>
                  <a:ext uri="{FF2B5EF4-FFF2-40B4-BE49-F238E27FC236}">
                    <a16:creationId xmlns:a16="http://schemas.microsoft.com/office/drawing/2014/main" id="{8ED5E214-00CB-8C6A-9E20-8AFCD42EF285}"/>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37" name="TextBox 236">
                <a:extLst>
                  <a:ext uri="{FF2B5EF4-FFF2-40B4-BE49-F238E27FC236}">
                    <a16:creationId xmlns:a16="http://schemas.microsoft.com/office/drawing/2014/main" id="{1CE5F151-B098-A460-C85E-A30CB53E7836}"/>
                  </a:ext>
                </a:extLst>
              </p:cNvPr>
              <p:cNvSpPr txBox="1"/>
              <p:nvPr/>
            </p:nvSpPr>
            <p:spPr>
              <a:xfrm>
                <a:off x="2672565" y="4110948"/>
                <a:ext cx="373224" cy="461665"/>
              </a:xfrm>
              <a:prstGeom prst="rect">
                <a:avLst/>
              </a:prstGeom>
              <a:noFill/>
            </p:spPr>
            <p:txBody>
              <a:bodyPr wrap="square" rtlCol="0">
                <a:spAutoFit/>
              </a:bodyPr>
              <a:lstStyle/>
              <a:p>
                <a:r>
                  <a:rPr lang="en-US" sz="2400" b="1" dirty="0">
                    <a:latin typeface="Aptos Narrow" panose="020B0004020202020204" pitchFamily="34" charset="0"/>
                  </a:rPr>
                  <a:t>6</a:t>
                </a:r>
              </a:p>
            </p:txBody>
          </p:sp>
          <p:sp>
            <p:nvSpPr>
              <p:cNvPr id="238" name="TextBox 237">
                <a:hlinkClick r:id="rId10" action="ppaction://hlinksldjump"/>
                <a:extLst>
                  <a:ext uri="{FF2B5EF4-FFF2-40B4-BE49-F238E27FC236}">
                    <a16:creationId xmlns:a16="http://schemas.microsoft.com/office/drawing/2014/main" id="{F9578DD3-65C9-3A11-67ED-4C8DEA3797CD}"/>
                  </a:ext>
                </a:extLst>
              </p:cNvPr>
              <p:cNvSpPr txBox="1"/>
              <p:nvPr/>
            </p:nvSpPr>
            <p:spPr>
              <a:xfrm>
                <a:off x="2018880" y="4640060"/>
                <a:ext cx="1157494"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5 Customers by Discount</a:t>
                </a:r>
                <a:endParaRPr lang="en-US" sz="1400" dirty="0">
                  <a:effectLst/>
                </a:endParaRPr>
              </a:p>
            </p:txBody>
          </p:sp>
        </p:grpSp>
        <p:grpSp>
          <p:nvGrpSpPr>
            <p:cNvPr id="208" name="Group 207">
              <a:extLst>
                <a:ext uri="{FF2B5EF4-FFF2-40B4-BE49-F238E27FC236}">
                  <a16:creationId xmlns:a16="http://schemas.microsoft.com/office/drawing/2014/main" id="{4911E558-3F34-B423-1EA2-CA55FA2579DC}"/>
                </a:ext>
              </a:extLst>
            </p:cNvPr>
            <p:cNvGrpSpPr/>
            <p:nvPr/>
          </p:nvGrpSpPr>
          <p:grpSpPr>
            <a:xfrm>
              <a:off x="435744" y="3689724"/>
              <a:ext cx="2205847" cy="2005821"/>
              <a:chOff x="435744" y="3689724"/>
              <a:chExt cx="2205847" cy="2005821"/>
            </a:xfrm>
          </p:grpSpPr>
          <p:sp>
            <p:nvSpPr>
              <p:cNvPr id="229" name="Freeform: Shape 228">
                <a:extLst>
                  <a:ext uri="{FF2B5EF4-FFF2-40B4-BE49-F238E27FC236}">
                    <a16:creationId xmlns:a16="http://schemas.microsoft.com/office/drawing/2014/main" id="{BFEA1116-09B8-58CB-00DC-FE6A18BB5B82}"/>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30" name="Freeform: Shape 229">
                <a:extLst>
                  <a:ext uri="{FF2B5EF4-FFF2-40B4-BE49-F238E27FC236}">
                    <a16:creationId xmlns:a16="http://schemas.microsoft.com/office/drawing/2014/main" id="{853FD276-EB19-757F-67D9-DEAC3383C4D0}"/>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31" name="Freeform: Shape 230">
                <a:extLst>
                  <a:ext uri="{FF2B5EF4-FFF2-40B4-BE49-F238E27FC236}">
                    <a16:creationId xmlns:a16="http://schemas.microsoft.com/office/drawing/2014/main" id="{C776F835-A2EE-6BAF-62B3-8F988D2BFF10}"/>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32" name="TextBox 231">
                <a:extLst>
                  <a:ext uri="{FF2B5EF4-FFF2-40B4-BE49-F238E27FC236}">
                    <a16:creationId xmlns:a16="http://schemas.microsoft.com/office/drawing/2014/main" id="{3B5E4E12-F8F7-8765-8930-BC2CEFAA7239}"/>
                  </a:ext>
                </a:extLst>
              </p:cNvPr>
              <p:cNvSpPr txBox="1"/>
              <p:nvPr/>
            </p:nvSpPr>
            <p:spPr>
              <a:xfrm>
                <a:off x="2168533" y="3740455"/>
                <a:ext cx="373224" cy="461665"/>
              </a:xfrm>
              <a:prstGeom prst="rect">
                <a:avLst/>
              </a:prstGeom>
              <a:noFill/>
            </p:spPr>
            <p:txBody>
              <a:bodyPr wrap="square" rtlCol="0">
                <a:spAutoFit/>
              </a:bodyPr>
              <a:lstStyle/>
              <a:p>
                <a:r>
                  <a:rPr lang="en-US" sz="2400" b="1" dirty="0">
                    <a:latin typeface="Aptos Narrow" panose="020B0004020202020204" pitchFamily="34" charset="0"/>
                  </a:rPr>
                  <a:t>7</a:t>
                </a:r>
              </a:p>
            </p:txBody>
          </p:sp>
          <p:sp>
            <p:nvSpPr>
              <p:cNvPr id="233" name="TextBox 232">
                <a:hlinkClick r:id="rId11" action="ppaction://hlinksldjump"/>
                <a:extLst>
                  <a:ext uri="{FF2B5EF4-FFF2-40B4-BE49-F238E27FC236}">
                    <a16:creationId xmlns:a16="http://schemas.microsoft.com/office/drawing/2014/main" id="{E0C605CA-DEE6-5D9C-2970-D30D502E1F4F}"/>
                  </a:ext>
                </a:extLst>
              </p:cNvPr>
              <p:cNvSpPr txBox="1"/>
              <p:nvPr/>
            </p:nvSpPr>
            <p:spPr>
              <a:xfrm>
                <a:off x="949517" y="4185712"/>
                <a:ext cx="1357775" cy="523220"/>
              </a:xfrm>
              <a:prstGeom prst="rect">
                <a:avLst/>
              </a:prstGeom>
              <a:noFill/>
            </p:spPr>
            <p:txBody>
              <a:bodyPr wrap="square" rtlCol="0" anchor="ctr">
                <a:spAutoFit/>
              </a:bodyPr>
              <a:lstStyle/>
              <a:p>
                <a:pPr marL="0" algn="ctr" rtl="0" eaLnBrk="1" latinLnBrk="0" hangingPunct="1"/>
                <a:r>
                  <a:rPr lang="en-US" sz="1400" b="1" dirty="0">
                    <a:solidFill>
                      <a:srgbClr val="FFFFFF"/>
                    </a:solidFill>
                    <a:latin typeface="Century Gothic" panose="020B0502020202020204" pitchFamily="34" charset="0"/>
                  </a:rPr>
                  <a:t>Monthly Gross Sales</a:t>
                </a:r>
                <a:endParaRPr lang="en-US" sz="1400" dirty="0">
                  <a:effectLst/>
                </a:endParaRPr>
              </a:p>
            </p:txBody>
          </p:sp>
        </p:grpSp>
        <p:grpSp>
          <p:nvGrpSpPr>
            <p:cNvPr id="209" name="Group 208">
              <a:extLst>
                <a:ext uri="{FF2B5EF4-FFF2-40B4-BE49-F238E27FC236}">
                  <a16:creationId xmlns:a16="http://schemas.microsoft.com/office/drawing/2014/main" id="{9C3628DD-D474-A985-6FE3-41B74768E9F6}"/>
                </a:ext>
              </a:extLst>
            </p:cNvPr>
            <p:cNvGrpSpPr/>
            <p:nvPr/>
          </p:nvGrpSpPr>
          <p:grpSpPr>
            <a:xfrm>
              <a:off x="271167" y="2534014"/>
              <a:ext cx="2088905" cy="1694669"/>
              <a:chOff x="271167" y="2534014"/>
              <a:chExt cx="2088905" cy="1694669"/>
            </a:xfrm>
          </p:grpSpPr>
          <p:sp>
            <p:nvSpPr>
              <p:cNvPr id="224" name="Freeform: Shape 223">
                <a:extLst>
                  <a:ext uri="{FF2B5EF4-FFF2-40B4-BE49-F238E27FC236}">
                    <a16:creationId xmlns:a16="http://schemas.microsoft.com/office/drawing/2014/main" id="{D4100F62-8379-D506-93AB-7D0E6848056E}"/>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25" name="Freeform: Shape 224">
                <a:extLst>
                  <a:ext uri="{FF2B5EF4-FFF2-40B4-BE49-F238E27FC236}">
                    <a16:creationId xmlns:a16="http://schemas.microsoft.com/office/drawing/2014/main" id="{93F2A765-5198-40C4-FF1D-82000135B806}"/>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26" name="Freeform: Shape 225">
                <a:extLst>
                  <a:ext uri="{FF2B5EF4-FFF2-40B4-BE49-F238E27FC236}">
                    <a16:creationId xmlns:a16="http://schemas.microsoft.com/office/drawing/2014/main" id="{84031996-9432-A715-44E0-25E9F4DACEDA}"/>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27" name="TextBox 226">
                <a:extLst>
                  <a:ext uri="{FF2B5EF4-FFF2-40B4-BE49-F238E27FC236}">
                    <a16:creationId xmlns:a16="http://schemas.microsoft.com/office/drawing/2014/main" id="{FB87DF48-B10F-72A9-3F50-4551244622F0}"/>
                  </a:ext>
                </a:extLst>
              </p:cNvPr>
              <p:cNvSpPr txBox="1"/>
              <p:nvPr/>
            </p:nvSpPr>
            <p:spPr>
              <a:xfrm>
                <a:off x="1965325" y="3142573"/>
                <a:ext cx="373224" cy="461665"/>
              </a:xfrm>
              <a:prstGeom prst="rect">
                <a:avLst/>
              </a:prstGeom>
              <a:noFill/>
            </p:spPr>
            <p:txBody>
              <a:bodyPr wrap="square" rtlCol="0">
                <a:spAutoFit/>
              </a:bodyPr>
              <a:lstStyle/>
              <a:p>
                <a:r>
                  <a:rPr lang="en-US" sz="2400" b="1" dirty="0">
                    <a:latin typeface="Aptos Narrow" panose="020B0004020202020204" pitchFamily="34" charset="0"/>
                  </a:rPr>
                  <a:t>8</a:t>
                </a:r>
              </a:p>
            </p:txBody>
          </p:sp>
          <p:sp>
            <p:nvSpPr>
              <p:cNvPr id="228" name="TextBox 227">
                <a:hlinkClick r:id="rId12" action="ppaction://hlinksldjump"/>
                <a:extLst>
                  <a:ext uri="{FF2B5EF4-FFF2-40B4-BE49-F238E27FC236}">
                    <a16:creationId xmlns:a16="http://schemas.microsoft.com/office/drawing/2014/main" id="{682B262D-72FC-7C97-A0E1-7CEF2674281E}"/>
                  </a:ext>
                </a:extLst>
              </p:cNvPr>
              <p:cNvSpPr txBox="1"/>
              <p:nvPr/>
            </p:nvSpPr>
            <p:spPr>
              <a:xfrm>
                <a:off x="628444" y="3019026"/>
                <a:ext cx="1331892"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Max Quantity Quarter</a:t>
                </a:r>
                <a:endParaRPr lang="en-US" sz="1400" dirty="0">
                  <a:effectLst/>
                </a:endParaRPr>
              </a:p>
            </p:txBody>
          </p:sp>
        </p:grpSp>
        <p:grpSp>
          <p:nvGrpSpPr>
            <p:cNvPr id="210" name="Group 209">
              <a:extLst>
                <a:ext uri="{FF2B5EF4-FFF2-40B4-BE49-F238E27FC236}">
                  <a16:creationId xmlns:a16="http://schemas.microsoft.com/office/drawing/2014/main" id="{0E1D613A-9A36-CC02-583B-F117CB8FD762}"/>
                </a:ext>
              </a:extLst>
            </p:cNvPr>
            <p:cNvGrpSpPr/>
            <p:nvPr/>
          </p:nvGrpSpPr>
          <p:grpSpPr>
            <a:xfrm>
              <a:off x="435743" y="1067154"/>
              <a:ext cx="2205847" cy="2005821"/>
              <a:chOff x="435743" y="1067154"/>
              <a:chExt cx="2205847" cy="2005821"/>
            </a:xfrm>
          </p:grpSpPr>
          <p:sp>
            <p:nvSpPr>
              <p:cNvPr id="219" name="Freeform: Shape 218">
                <a:extLst>
                  <a:ext uri="{FF2B5EF4-FFF2-40B4-BE49-F238E27FC236}">
                    <a16:creationId xmlns:a16="http://schemas.microsoft.com/office/drawing/2014/main" id="{872AC1FB-3310-CD64-4AB7-258E8483184B}"/>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220" name="Freeform: Shape 219">
                <a:extLst>
                  <a:ext uri="{FF2B5EF4-FFF2-40B4-BE49-F238E27FC236}">
                    <a16:creationId xmlns:a16="http://schemas.microsoft.com/office/drawing/2014/main" id="{0A53B7B0-4FB4-5A91-8F4C-3AD7D12CA362}"/>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21" name="Freeform: Shape 220">
                <a:extLst>
                  <a:ext uri="{FF2B5EF4-FFF2-40B4-BE49-F238E27FC236}">
                    <a16:creationId xmlns:a16="http://schemas.microsoft.com/office/drawing/2014/main" id="{F98F6032-05F4-4164-316C-2D5B7ED296E0}"/>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22" name="TextBox 221">
                <a:extLst>
                  <a:ext uri="{FF2B5EF4-FFF2-40B4-BE49-F238E27FC236}">
                    <a16:creationId xmlns:a16="http://schemas.microsoft.com/office/drawing/2014/main" id="{22807B22-BF44-EE4E-3D74-2045FA5D20F8}"/>
                  </a:ext>
                </a:extLst>
              </p:cNvPr>
              <p:cNvSpPr txBox="1"/>
              <p:nvPr/>
            </p:nvSpPr>
            <p:spPr>
              <a:xfrm>
                <a:off x="2143879" y="2526063"/>
                <a:ext cx="373224" cy="461665"/>
              </a:xfrm>
              <a:prstGeom prst="rect">
                <a:avLst/>
              </a:prstGeom>
              <a:noFill/>
            </p:spPr>
            <p:txBody>
              <a:bodyPr wrap="square" rtlCol="0">
                <a:spAutoFit/>
              </a:bodyPr>
              <a:lstStyle/>
              <a:p>
                <a:r>
                  <a:rPr lang="en-US" sz="2400" b="1" dirty="0">
                    <a:latin typeface="Aptos Narrow" panose="020B0004020202020204" pitchFamily="34" charset="0"/>
                  </a:rPr>
                  <a:t>9</a:t>
                </a:r>
              </a:p>
            </p:txBody>
          </p:sp>
          <p:sp>
            <p:nvSpPr>
              <p:cNvPr id="223" name="TextBox 222">
                <a:hlinkClick r:id="rId13" action="ppaction://hlinksldjump"/>
                <a:extLst>
                  <a:ext uri="{FF2B5EF4-FFF2-40B4-BE49-F238E27FC236}">
                    <a16:creationId xmlns:a16="http://schemas.microsoft.com/office/drawing/2014/main" id="{9BF9FD9A-B776-6CC3-4BBF-42E4A326B2EA}"/>
                  </a:ext>
                </a:extLst>
              </p:cNvPr>
              <p:cNvSpPr txBox="1"/>
              <p:nvPr/>
            </p:nvSpPr>
            <p:spPr>
              <a:xfrm>
                <a:off x="1097182" y="1876313"/>
                <a:ext cx="1114995" cy="738664"/>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Channel by Sales</a:t>
                </a:r>
              </a:p>
            </p:txBody>
          </p:sp>
        </p:grpSp>
        <p:grpSp>
          <p:nvGrpSpPr>
            <p:cNvPr id="211" name="Group 210">
              <a:extLst>
                <a:ext uri="{FF2B5EF4-FFF2-40B4-BE49-F238E27FC236}">
                  <a16:creationId xmlns:a16="http://schemas.microsoft.com/office/drawing/2014/main" id="{D0D67518-6D5B-62A5-41F4-D0AD17EAD70A}"/>
                </a:ext>
              </a:extLst>
            </p:cNvPr>
            <p:cNvGrpSpPr/>
            <p:nvPr/>
          </p:nvGrpSpPr>
          <p:grpSpPr>
            <a:xfrm>
              <a:off x="1515516" y="483744"/>
              <a:ext cx="1659477" cy="2187327"/>
              <a:chOff x="6775727" y="540725"/>
              <a:chExt cx="1659477" cy="2187327"/>
            </a:xfrm>
          </p:grpSpPr>
          <p:sp>
            <p:nvSpPr>
              <p:cNvPr id="214" name="Freeform: Shape 213">
                <a:extLst>
                  <a:ext uri="{FF2B5EF4-FFF2-40B4-BE49-F238E27FC236}">
                    <a16:creationId xmlns:a16="http://schemas.microsoft.com/office/drawing/2014/main" id="{AD116A7B-4396-348C-84C5-1F53A2660AC5}"/>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215" name="Freeform: Shape 214">
                <a:extLst>
                  <a:ext uri="{FF2B5EF4-FFF2-40B4-BE49-F238E27FC236}">
                    <a16:creationId xmlns:a16="http://schemas.microsoft.com/office/drawing/2014/main" id="{DCA03119-8442-22F1-1E86-A6A8F559F401}"/>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6" name="Freeform: Shape 215">
                <a:extLst>
                  <a:ext uri="{FF2B5EF4-FFF2-40B4-BE49-F238E27FC236}">
                    <a16:creationId xmlns:a16="http://schemas.microsoft.com/office/drawing/2014/main" id="{5C1D6DD6-874E-4590-2F70-A938670F8F01}"/>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17" name="TextBox 216">
                <a:extLst>
                  <a:ext uri="{FF2B5EF4-FFF2-40B4-BE49-F238E27FC236}">
                    <a16:creationId xmlns:a16="http://schemas.microsoft.com/office/drawing/2014/main" id="{F9283D88-DE28-6EBF-4348-3AFBE4963455}"/>
                  </a:ext>
                </a:extLst>
              </p:cNvPr>
              <p:cNvSpPr txBox="1"/>
              <p:nvPr/>
            </p:nvSpPr>
            <p:spPr>
              <a:xfrm>
                <a:off x="7852319" y="2203983"/>
                <a:ext cx="497603" cy="461665"/>
              </a:xfrm>
              <a:prstGeom prst="rect">
                <a:avLst/>
              </a:prstGeom>
              <a:noFill/>
            </p:spPr>
            <p:txBody>
              <a:bodyPr wrap="square" rtlCol="0">
                <a:spAutoFit/>
              </a:bodyPr>
              <a:lstStyle/>
              <a:p>
                <a:r>
                  <a:rPr lang="en-US" sz="2400" b="1" dirty="0">
                    <a:latin typeface="Aptos Narrow" panose="020B0004020202020204" pitchFamily="34" charset="0"/>
                  </a:rPr>
                  <a:t>10</a:t>
                </a:r>
              </a:p>
            </p:txBody>
          </p:sp>
          <p:sp>
            <p:nvSpPr>
              <p:cNvPr id="218" name="TextBox 217">
                <a:hlinkClick r:id="rId14" action="ppaction://hlinksldjump"/>
                <a:extLst>
                  <a:ext uri="{FF2B5EF4-FFF2-40B4-BE49-F238E27FC236}">
                    <a16:creationId xmlns:a16="http://schemas.microsoft.com/office/drawing/2014/main" id="{D04388E5-DE84-4F64-6919-F2FED3EA2720}"/>
                  </a:ext>
                </a:extLst>
              </p:cNvPr>
              <p:cNvSpPr txBox="1"/>
              <p:nvPr/>
            </p:nvSpPr>
            <p:spPr>
              <a:xfrm>
                <a:off x="7290829" y="1209737"/>
                <a:ext cx="1144375" cy="954107"/>
              </a:xfrm>
              <a:prstGeom prst="rect">
                <a:avLst/>
              </a:prstGeom>
              <a:noFill/>
            </p:spPr>
            <p:txBody>
              <a:bodyPr wrap="square" rtlCol="0" anchor="ctr">
                <a:spAutoFit/>
              </a:bodyPr>
              <a:lstStyle/>
              <a:p>
                <a:pPr marL="0" algn="ctr" rtl="0" eaLnBrk="1" latinLnBrk="0" hangingPunct="1"/>
                <a:r>
                  <a:rPr lang="en-US" sz="1400" b="1" kern="1200" dirty="0">
                    <a:solidFill>
                      <a:srgbClr val="FFFFFF"/>
                    </a:solidFill>
                    <a:effectLst/>
                    <a:latin typeface="Century Gothic" panose="020B0502020202020204" pitchFamily="34" charset="0"/>
                    <a:ea typeface="+mn-ea"/>
                    <a:cs typeface="+mn-cs"/>
                  </a:rPr>
                  <a:t>Top Products per Division</a:t>
                </a:r>
                <a:endParaRPr lang="en-US" sz="1400" dirty="0">
                  <a:effectLst/>
                </a:endParaRPr>
              </a:p>
            </p:txBody>
          </p:sp>
        </p:grpSp>
        <p:sp>
          <p:nvSpPr>
            <p:cNvPr id="212" name="Oval 211">
              <a:extLst>
                <a:ext uri="{FF2B5EF4-FFF2-40B4-BE49-F238E27FC236}">
                  <a16:creationId xmlns:a16="http://schemas.microsoft.com/office/drawing/2014/main" id="{0124911E-1185-7B7A-DD6E-612ED1B02998}"/>
                </a:ext>
              </a:extLst>
            </p:cNvPr>
            <p:cNvSpPr/>
            <p:nvPr/>
          </p:nvSpPr>
          <p:spPr>
            <a:xfrm>
              <a:off x="2487158" y="2690725"/>
              <a:ext cx="1381248" cy="1381248"/>
            </a:xfrm>
            <a:prstGeom prst="ellipse">
              <a:avLst/>
            </a:prstGeom>
            <a:solidFill>
              <a:schemeClr val="bg1">
                <a:lumMod val="75000"/>
                <a:lumOff val="2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212">
              <a:hlinkClick r:id="rId15" action="ppaction://hlinksldjump"/>
              <a:extLst>
                <a:ext uri="{FF2B5EF4-FFF2-40B4-BE49-F238E27FC236}">
                  <a16:creationId xmlns:a16="http://schemas.microsoft.com/office/drawing/2014/main" id="{375F27BF-A1FB-8714-BED3-04BAC461460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56670" y="2969258"/>
              <a:ext cx="842224" cy="824182"/>
            </a:xfrm>
            <a:prstGeom prst="rect">
              <a:avLst/>
            </a:prstGeom>
          </p:spPr>
        </p:pic>
      </p:grpSp>
    </p:spTree>
    <p:extLst>
      <p:ext uri="{BB962C8B-B14F-4D97-AF65-F5344CB8AC3E}">
        <p14:creationId xmlns:p14="http://schemas.microsoft.com/office/powerpoint/2010/main" val="700710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4992">
        <p159:morph option="byObject"/>
      </p:transition>
    </mc:Choice>
    <mc:Fallback>
      <p:transition spd="slow" advTm="499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F3E19-F0A4-F4BB-4E42-9624C5A6D6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379EC-8DC1-564E-1462-BFE253480CDE}"/>
              </a:ext>
            </a:extLst>
          </p:cNvPr>
          <p:cNvSpPr>
            <a:spLocks noGrp="1"/>
          </p:cNvSpPr>
          <p:nvPr>
            <p:ph type="title"/>
          </p:nvPr>
        </p:nvSpPr>
        <p:spPr>
          <a:xfrm>
            <a:off x="3359150" y="323850"/>
            <a:ext cx="8316913" cy="1446565"/>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r>
              <a:rPr lang="en-US" sz="1400" b="1" dirty="0">
                <a:solidFill>
                  <a:schemeClr val="bg1">
                    <a:lumMod val="65000"/>
                    <a:lumOff val="35000"/>
                  </a:schemeClr>
                </a:solidFill>
                <a:latin typeface="+mn-lt"/>
                <a:ea typeface="+mn-ea"/>
                <a:cs typeface="+mn-cs"/>
              </a:rPr>
              <a:t>2. What is the percentage of unique product increase in 2021 vs. 2020?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contains these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a:solidFill>
                  <a:schemeClr val="bg1">
                    <a:lumMod val="65000"/>
                    <a:lumOff val="35000"/>
                  </a:schemeClr>
                </a:solidFill>
                <a:latin typeface="+mn-lt"/>
                <a:ea typeface="+mn-ea"/>
                <a:cs typeface="+mn-cs"/>
              </a:rPr>
              <a:t>unique_products_2020,</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unique_products_2021,</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percentage_chg</a:t>
            </a:r>
            <a:endParaRPr lang="en-US" sz="1400" i="1" dirty="0">
              <a:solidFill>
                <a:schemeClr val="bg1">
                  <a:lumMod val="65000"/>
                  <a:lumOff val="35000"/>
                </a:schemeClr>
              </a:solidFill>
              <a:latin typeface="+mn-lt"/>
              <a:ea typeface="+mn-ea"/>
              <a:cs typeface="+mn-cs"/>
            </a:endParaRPr>
          </a:p>
        </p:txBody>
      </p:sp>
      <p:pic>
        <p:nvPicPr>
          <p:cNvPr id="12" name="Content Placeholder 11">
            <a:extLst>
              <a:ext uri="{FF2B5EF4-FFF2-40B4-BE49-F238E27FC236}">
                <a16:creationId xmlns:a16="http://schemas.microsoft.com/office/drawing/2014/main" id="{CDB61198-1F1E-255F-8C99-35FD6287B9A3}"/>
              </a:ext>
            </a:extLst>
          </p:cNvPr>
          <p:cNvPicPr>
            <a:picLocks noGrp="1" noChangeAspect="1"/>
          </p:cNvPicPr>
          <p:nvPr>
            <p:ph sz="half" idx="2"/>
          </p:nvPr>
        </p:nvPicPr>
        <p:blipFill>
          <a:blip r:embed="rId3"/>
          <a:stretch>
            <a:fillRect/>
          </a:stretch>
        </p:blipFill>
        <p:spPr>
          <a:xfrm>
            <a:off x="3467099" y="2286057"/>
            <a:ext cx="4824413" cy="2218013"/>
          </a:xfrm>
        </p:spPr>
      </p:pic>
      <p:pic>
        <p:nvPicPr>
          <p:cNvPr id="14" name="Picture 13">
            <a:extLst>
              <a:ext uri="{FF2B5EF4-FFF2-40B4-BE49-F238E27FC236}">
                <a16:creationId xmlns:a16="http://schemas.microsoft.com/office/drawing/2014/main" id="{C3550EFC-D7FA-33E0-A1B3-B448BAECA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713" y="5337175"/>
            <a:ext cx="3419952" cy="419158"/>
          </a:xfrm>
          <a:prstGeom prst="rect">
            <a:avLst/>
          </a:prstGeom>
        </p:spPr>
      </p:pic>
      <p:sp>
        <p:nvSpPr>
          <p:cNvPr id="2" name="TextBox 1">
            <a:extLst>
              <a:ext uri="{FF2B5EF4-FFF2-40B4-BE49-F238E27FC236}">
                <a16:creationId xmlns:a16="http://schemas.microsoft.com/office/drawing/2014/main" id="{C94A6AC8-4BB2-078F-A15D-E5F1A9DDD099}"/>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3" name="TextBox 2">
            <a:extLst>
              <a:ext uri="{FF2B5EF4-FFF2-40B4-BE49-F238E27FC236}">
                <a16:creationId xmlns:a16="http://schemas.microsoft.com/office/drawing/2014/main" id="{3C3F2600-F54D-6F3C-A478-FC399FDAF497}"/>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5" name="TextBox 4">
            <a:extLst>
              <a:ext uri="{FF2B5EF4-FFF2-40B4-BE49-F238E27FC236}">
                <a16:creationId xmlns:a16="http://schemas.microsoft.com/office/drawing/2014/main" id="{83111515-FCE0-E4A1-1040-144CC164DC26}"/>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6" name="TextBox 5">
            <a:extLst>
              <a:ext uri="{FF2B5EF4-FFF2-40B4-BE49-F238E27FC236}">
                <a16:creationId xmlns:a16="http://schemas.microsoft.com/office/drawing/2014/main" id="{8614FC03-9385-96BF-3E40-41C2F3CD6566}"/>
              </a:ext>
            </a:extLst>
          </p:cNvPr>
          <p:cNvSpPr txBox="1"/>
          <p:nvPr/>
        </p:nvSpPr>
        <p:spPr>
          <a:xfrm>
            <a:off x="8508999" y="2148199"/>
            <a:ext cx="3167063" cy="2862322"/>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Significant Product Expansions:</a:t>
            </a:r>
            <a:r>
              <a:rPr lang="en-US" sz="1200" b="1" dirty="0">
                <a:solidFill>
                  <a:schemeClr val="tx1">
                    <a:lumMod val="85000"/>
                  </a:schemeClr>
                </a:solidFill>
              </a:rPr>
              <a:t> </a:t>
            </a:r>
            <a:r>
              <a:rPr lang="en-US" sz="1200" dirty="0">
                <a:solidFill>
                  <a:schemeClr val="tx1">
                    <a:lumMod val="85000"/>
                  </a:schemeClr>
                </a:solidFill>
              </a:rPr>
              <a:t>The unique product count grew from </a:t>
            </a:r>
            <a:r>
              <a:rPr lang="en-US" sz="1200" b="1" dirty="0">
                <a:solidFill>
                  <a:srgbClr val="FFFF00"/>
                </a:solidFill>
              </a:rPr>
              <a:t>245</a:t>
            </a:r>
            <a:r>
              <a:rPr lang="en-US" sz="1200" dirty="0">
                <a:solidFill>
                  <a:schemeClr val="tx1">
                    <a:lumMod val="85000"/>
                  </a:schemeClr>
                </a:solidFill>
              </a:rPr>
              <a:t> in 2020 to </a:t>
            </a:r>
            <a:r>
              <a:rPr lang="en-US" sz="1200" b="1" dirty="0">
                <a:solidFill>
                  <a:srgbClr val="FFFF00"/>
                </a:solidFill>
              </a:rPr>
              <a:t>334</a:t>
            </a:r>
            <a:r>
              <a:rPr lang="en-US" sz="1200" dirty="0">
                <a:solidFill>
                  <a:schemeClr val="tx1">
                    <a:lumMod val="85000"/>
                  </a:schemeClr>
                </a:solidFill>
              </a:rPr>
              <a:t> in 2021, marking a </a:t>
            </a:r>
            <a:r>
              <a:rPr lang="en-US" sz="1200" b="1" dirty="0">
                <a:solidFill>
                  <a:srgbClr val="FFFF00"/>
                </a:solidFill>
              </a:rPr>
              <a:t>36.33% </a:t>
            </a:r>
            <a:r>
              <a:rPr lang="en-US" sz="1200" dirty="0">
                <a:solidFill>
                  <a:schemeClr val="tx1">
                    <a:lumMod val="85000"/>
                  </a:schemeClr>
                </a:solidFill>
              </a:rPr>
              <a:t>increases. This notable growth likely indicates a strategic focus on expanding product variety to capture a wider market, meet new customer needs, or enhance competitiveness.</a:t>
            </a:r>
            <a:endParaRPr lang="en-US" sz="1200" b="1" dirty="0">
              <a:solidFill>
                <a:schemeClr val="tx1">
                  <a:lumMod val="85000"/>
                </a:schemeClr>
              </a:solidFill>
            </a:endParaRPr>
          </a:p>
          <a:p>
            <a:pPr marL="228600" indent="-228600">
              <a:buAutoNum type="arabicPeriod"/>
            </a:pPr>
            <a:r>
              <a:rPr lang="en-US" sz="1200" b="1" dirty="0">
                <a:solidFill>
                  <a:schemeClr val="bg1">
                    <a:lumMod val="65000"/>
                    <a:lumOff val="35000"/>
                  </a:schemeClr>
                </a:solidFill>
              </a:rPr>
              <a:t>Demand-Driven Product Growth:</a:t>
            </a:r>
            <a:r>
              <a:rPr lang="en-US" sz="1200" b="1" dirty="0">
                <a:solidFill>
                  <a:schemeClr val="tx1">
                    <a:lumMod val="85000"/>
                  </a:schemeClr>
                </a:solidFill>
              </a:rPr>
              <a:t> </a:t>
            </a:r>
            <a:r>
              <a:rPr lang="en-US" sz="1200" dirty="0">
                <a:solidFill>
                  <a:schemeClr val="tx1">
                    <a:lumMod val="85000"/>
                  </a:schemeClr>
                </a:solidFill>
              </a:rPr>
              <a:t>The substantial percentage increase suggests rising demand or an evolving product portfolio to keep up with market trends and consumer preferences.</a:t>
            </a:r>
            <a:endParaRPr lang="en-US" sz="1200" b="1" dirty="0">
              <a:solidFill>
                <a:schemeClr val="tx1">
                  <a:lumMod val="85000"/>
                </a:schemeClr>
              </a:solidFill>
            </a:endParaRPr>
          </a:p>
        </p:txBody>
      </p:sp>
      <p:sp>
        <p:nvSpPr>
          <p:cNvPr id="137" name="Circle: Hollow 136">
            <a:extLst>
              <a:ext uri="{FF2B5EF4-FFF2-40B4-BE49-F238E27FC236}">
                <a16:creationId xmlns:a16="http://schemas.microsoft.com/office/drawing/2014/main" id="{C3D228D4-02AB-E216-8880-9F8D9996C907}"/>
              </a:ext>
            </a:extLst>
          </p:cNvPr>
          <p:cNvSpPr/>
          <p:nvPr/>
        </p:nvSpPr>
        <p:spPr>
          <a:xfrm rot="2142975">
            <a:off x="-1807033" y="1599894"/>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8" name="Group 137">
            <a:extLst>
              <a:ext uri="{FF2B5EF4-FFF2-40B4-BE49-F238E27FC236}">
                <a16:creationId xmlns:a16="http://schemas.microsoft.com/office/drawing/2014/main" id="{3E8AA053-7DF1-54C3-1085-C1BAD224C4AC}"/>
              </a:ext>
            </a:extLst>
          </p:cNvPr>
          <p:cNvGrpSpPr/>
          <p:nvPr/>
        </p:nvGrpSpPr>
        <p:grpSpPr>
          <a:xfrm rot="2142975">
            <a:off x="609558" y="1863374"/>
            <a:ext cx="1300719" cy="1630528"/>
            <a:chOff x="3089711" y="483744"/>
            <a:chExt cx="1750319" cy="2187327"/>
          </a:xfrm>
        </p:grpSpPr>
        <p:sp>
          <p:nvSpPr>
            <p:cNvPr id="193" name="Freeform: Shape 192">
              <a:extLst>
                <a:ext uri="{FF2B5EF4-FFF2-40B4-BE49-F238E27FC236}">
                  <a16:creationId xmlns:a16="http://schemas.microsoft.com/office/drawing/2014/main" id="{84562670-4DEB-CDA7-CAB9-FDCFD92FCA0C}"/>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4" name="Freeform: Shape 193">
              <a:extLst>
                <a:ext uri="{FF2B5EF4-FFF2-40B4-BE49-F238E27FC236}">
                  <a16:creationId xmlns:a16="http://schemas.microsoft.com/office/drawing/2014/main" id="{AF57F3AD-F097-E507-D169-FEAA18C88673}"/>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5" name="Freeform: Shape 194">
              <a:extLst>
                <a:ext uri="{FF2B5EF4-FFF2-40B4-BE49-F238E27FC236}">
                  <a16:creationId xmlns:a16="http://schemas.microsoft.com/office/drawing/2014/main" id="{153D7726-E71B-6FE4-35D0-FA94C49DA693}"/>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6" name="TextBox 195">
              <a:extLst>
                <a:ext uri="{FF2B5EF4-FFF2-40B4-BE49-F238E27FC236}">
                  <a16:creationId xmlns:a16="http://schemas.microsoft.com/office/drawing/2014/main" id="{E55A9C35-F5F6-394A-C126-904800CAD802}"/>
                </a:ext>
              </a:extLst>
            </p:cNvPr>
            <p:cNvSpPr txBox="1"/>
            <p:nvPr/>
          </p:nvSpPr>
          <p:spPr>
            <a:xfrm rot="19457025">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7" name="TextBox 196">
              <a:hlinkClick r:id="rId5" action="ppaction://hlinksldjump"/>
              <a:extLst>
                <a:ext uri="{FF2B5EF4-FFF2-40B4-BE49-F238E27FC236}">
                  <a16:creationId xmlns:a16="http://schemas.microsoft.com/office/drawing/2014/main" id="{D701EEB7-F653-4EA5-A8CC-A671AD9B02D6}"/>
                </a:ext>
              </a:extLst>
            </p:cNvPr>
            <p:cNvSpPr txBox="1"/>
            <p:nvPr/>
          </p:nvSpPr>
          <p:spPr>
            <a:xfrm rot="19457025">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9" name="Group 138">
            <a:extLst>
              <a:ext uri="{FF2B5EF4-FFF2-40B4-BE49-F238E27FC236}">
                <a16:creationId xmlns:a16="http://schemas.microsoft.com/office/drawing/2014/main" id="{293428F8-619D-6CCC-326D-463F75D53044}"/>
              </a:ext>
            </a:extLst>
          </p:cNvPr>
          <p:cNvGrpSpPr/>
          <p:nvPr/>
        </p:nvGrpSpPr>
        <p:grpSpPr>
          <a:xfrm rot="2142975">
            <a:off x="1037290" y="2598417"/>
            <a:ext cx="1637860" cy="1495225"/>
            <a:chOff x="3713956" y="1067154"/>
            <a:chExt cx="2203995" cy="2005821"/>
          </a:xfrm>
          <a:effectLst>
            <a:outerShdw blurRad="12700" dist="63500" sx="102000" sy="102000" algn="l" rotWithShape="0">
              <a:schemeClr val="accent5">
                <a:alpha val="40000"/>
              </a:schemeClr>
            </a:outerShdw>
          </a:effectLst>
        </p:grpSpPr>
        <p:sp>
          <p:nvSpPr>
            <p:cNvPr id="188" name="Freeform: Shape 187">
              <a:extLst>
                <a:ext uri="{FF2B5EF4-FFF2-40B4-BE49-F238E27FC236}">
                  <a16:creationId xmlns:a16="http://schemas.microsoft.com/office/drawing/2014/main" id="{C95C0976-C13C-F182-B11A-3FF9C3B92980}"/>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9" name="Freeform: Shape 188">
              <a:extLst>
                <a:ext uri="{FF2B5EF4-FFF2-40B4-BE49-F238E27FC236}">
                  <a16:creationId xmlns:a16="http://schemas.microsoft.com/office/drawing/2014/main" id="{40B25C4A-A5A8-798A-935E-ECCBBD2050AB}"/>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90" name="Freeform: Shape 189">
              <a:extLst>
                <a:ext uri="{FF2B5EF4-FFF2-40B4-BE49-F238E27FC236}">
                  <a16:creationId xmlns:a16="http://schemas.microsoft.com/office/drawing/2014/main" id="{3DFD2261-FD05-A928-7ABF-81469201BB05}"/>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91" name="TextBox 190">
              <a:extLst>
                <a:ext uri="{FF2B5EF4-FFF2-40B4-BE49-F238E27FC236}">
                  <a16:creationId xmlns:a16="http://schemas.microsoft.com/office/drawing/2014/main" id="{8DF669F2-8ACD-B41A-36CB-1934657475C8}"/>
                </a:ext>
              </a:extLst>
            </p:cNvPr>
            <p:cNvSpPr txBox="1"/>
            <p:nvPr/>
          </p:nvSpPr>
          <p:spPr>
            <a:xfrm rot="19457025">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2" name="TextBox 191">
              <a:hlinkClick r:id="rId6" action="ppaction://hlinksldjump"/>
              <a:extLst>
                <a:ext uri="{FF2B5EF4-FFF2-40B4-BE49-F238E27FC236}">
                  <a16:creationId xmlns:a16="http://schemas.microsoft.com/office/drawing/2014/main" id="{5AB3B7D0-398E-E711-D3B8-DF3AB0127A1C}"/>
                </a:ext>
              </a:extLst>
            </p:cNvPr>
            <p:cNvSpPr txBox="1"/>
            <p:nvPr/>
          </p:nvSpPr>
          <p:spPr>
            <a:xfrm rot="19457025">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40" name="Group 139">
            <a:extLst>
              <a:ext uri="{FF2B5EF4-FFF2-40B4-BE49-F238E27FC236}">
                <a16:creationId xmlns:a16="http://schemas.microsoft.com/office/drawing/2014/main" id="{E51EAC04-11A3-3424-E540-F71CBC50D6A6}"/>
              </a:ext>
            </a:extLst>
          </p:cNvPr>
          <p:cNvGrpSpPr/>
          <p:nvPr/>
        </p:nvGrpSpPr>
        <p:grpSpPr>
          <a:xfrm rot="2142975">
            <a:off x="346134" y="3604797"/>
            <a:ext cx="1553723" cy="1263279"/>
            <a:chOff x="3993623" y="2534014"/>
            <a:chExt cx="2090775" cy="1694669"/>
          </a:xfrm>
        </p:grpSpPr>
        <p:sp>
          <p:nvSpPr>
            <p:cNvPr id="183" name="Freeform: Shape 182">
              <a:extLst>
                <a:ext uri="{FF2B5EF4-FFF2-40B4-BE49-F238E27FC236}">
                  <a16:creationId xmlns:a16="http://schemas.microsoft.com/office/drawing/2014/main" id="{86CDAE7B-BF45-DF20-667A-54322F7D0664}"/>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4" name="Freeform: Shape 183">
              <a:extLst>
                <a:ext uri="{FF2B5EF4-FFF2-40B4-BE49-F238E27FC236}">
                  <a16:creationId xmlns:a16="http://schemas.microsoft.com/office/drawing/2014/main" id="{987A60D3-8E83-E891-CE81-8145C59424ED}"/>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5" name="Freeform: Shape 184">
              <a:extLst>
                <a:ext uri="{FF2B5EF4-FFF2-40B4-BE49-F238E27FC236}">
                  <a16:creationId xmlns:a16="http://schemas.microsoft.com/office/drawing/2014/main" id="{4CAF96D8-D782-5396-CC94-7BCFD81A35BE}"/>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6" name="TextBox 185">
              <a:extLst>
                <a:ext uri="{FF2B5EF4-FFF2-40B4-BE49-F238E27FC236}">
                  <a16:creationId xmlns:a16="http://schemas.microsoft.com/office/drawing/2014/main" id="{140DB759-24FD-CC39-EA9C-84E9C44C5706}"/>
                </a:ext>
              </a:extLst>
            </p:cNvPr>
            <p:cNvSpPr txBox="1"/>
            <p:nvPr/>
          </p:nvSpPr>
          <p:spPr>
            <a:xfrm rot="19457025">
              <a:off x="4024903" y="3147899"/>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7" name="TextBox 186">
              <a:hlinkClick r:id="rId7" action="ppaction://hlinksldjump"/>
              <a:extLst>
                <a:ext uri="{FF2B5EF4-FFF2-40B4-BE49-F238E27FC236}">
                  <a16:creationId xmlns:a16="http://schemas.microsoft.com/office/drawing/2014/main" id="{FA58AD22-830B-C036-74EA-55AD47DEF91D}"/>
                </a:ext>
              </a:extLst>
            </p:cNvPr>
            <p:cNvSpPr txBox="1"/>
            <p:nvPr/>
          </p:nvSpPr>
          <p:spPr>
            <a:xfrm rot="19457025">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41" name="Group 140">
            <a:extLst>
              <a:ext uri="{FF2B5EF4-FFF2-40B4-BE49-F238E27FC236}">
                <a16:creationId xmlns:a16="http://schemas.microsoft.com/office/drawing/2014/main" id="{83CC84E0-F7D7-C0D2-75A1-1592A3842868}"/>
              </a:ext>
            </a:extLst>
          </p:cNvPr>
          <p:cNvGrpSpPr/>
          <p:nvPr/>
        </p:nvGrpSpPr>
        <p:grpSpPr>
          <a:xfrm rot="2142975">
            <a:off x="-402214" y="4186048"/>
            <a:ext cx="1640013" cy="1498176"/>
            <a:chOff x="3713956" y="3689723"/>
            <a:chExt cx="2206893" cy="2009779"/>
          </a:xfrm>
        </p:grpSpPr>
        <p:sp>
          <p:nvSpPr>
            <p:cNvPr id="178" name="Freeform: Shape 177">
              <a:extLst>
                <a:ext uri="{FF2B5EF4-FFF2-40B4-BE49-F238E27FC236}">
                  <a16:creationId xmlns:a16="http://schemas.microsoft.com/office/drawing/2014/main" id="{D63D50FC-BCE3-347F-FE83-6805A0476409}"/>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9" name="Freeform: Shape 178">
              <a:extLst>
                <a:ext uri="{FF2B5EF4-FFF2-40B4-BE49-F238E27FC236}">
                  <a16:creationId xmlns:a16="http://schemas.microsoft.com/office/drawing/2014/main" id="{4F9F4125-BBEA-74FE-6D70-DC4DEC40A4BA}"/>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0" name="Freeform: Shape 179">
              <a:extLst>
                <a:ext uri="{FF2B5EF4-FFF2-40B4-BE49-F238E27FC236}">
                  <a16:creationId xmlns:a16="http://schemas.microsoft.com/office/drawing/2014/main" id="{9C9B83C1-B955-1504-15DC-04FE755D73F9}"/>
                </a:ext>
              </a:extLst>
            </p:cNvPr>
            <p:cNvSpPr>
              <a:spLocks/>
            </p:cNvSpPr>
            <p:nvPr/>
          </p:nvSpPr>
          <p:spPr bwMode="auto">
            <a:xfrm>
              <a:off x="4670829" y="4195282"/>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1" name="TextBox 180">
              <a:extLst>
                <a:ext uri="{FF2B5EF4-FFF2-40B4-BE49-F238E27FC236}">
                  <a16:creationId xmlns:a16="http://schemas.microsoft.com/office/drawing/2014/main" id="{FD8B4497-69C8-973E-1355-B7D0A2ED0516}"/>
                </a:ext>
              </a:extLst>
            </p:cNvPr>
            <p:cNvSpPr txBox="1"/>
            <p:nvPr/>
          </p:nvSpPr>
          <p:spPr>
            <a:xfrm rot="19457025">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2" name="TextBox 181">
              <a:hlinkClick r:id="rId8" action="ppaction://hlinksldjump"/>
              <a:extLst>
                <a:ext uri="{FF2B5EF4-FFF2-40B4-BE49-F238E27FC236}">
                  <a16:creationId xmlns:a16="http://schemas.microsoft.com/office/drawing/2014/main" id="{16B60244-BCFE-A20A-F33C-62837C783476}"/>
                </a:ext>
              </a:extLst>
            </p:cNvPr>
            <p:cNvSpPr txBox="1"/>
            <p:nvPr/>
          </p:nvSpPr>
          <p:spPr>
            <a:xfrm rot="19457025">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2" name="Group 141">
            <a:extLst>
              <a:ext uri="{FF2B5EF4-FFF2-40B4-BE49-F238E27FC236}">
                <a16:creationId xmlns:a16="http://schemas.microsoft.com/office/drawing/2014/main" id="{64D6C355-537A-0D33-867F-37AF5DDBD058}"/>
              </a:ext>
            </a:extLst>
          </p:cNvPr>
          <p:cNvGrpSpPr/>
          <p:nvPr/>
        </p:nvGrpSpPr>
        <p:grpSpPr>
          <a:xfrm rot="2142975">
            <a:off x="-902025" y="4065838"/>
            <a:ext cx="1236197" cy="1630528"/>
            <a:chOff x="3176535" y="4091628"/>
            <a:chExt cx="1663495" cy="2187327"/>
          </a:xfrm>
        </p:grpSpPr>
        <p:sp>
          <p:nvSpPr>
            <p:cNvPr id="173" name="Freeform: Shape 172">
              <a:extLst>
                <a:ext uri="{FF2B5EF4-FFF2-40B4-BE49-F238E27FC236}">
                  <a16:creationId xmlns:a16="http://schemas.microsoft.com/office/drawing/2014/main" id="{CA6D7174-F371-FC19-4662-7D530C818189}"/>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4" name="Freeform: Shape 173">
              <a:extLst>
                <a:ext uri="{FF2B5EF4-FFF2-40B4-BE49-F238E27FC236}">
                  <a16:creationId xmlns:a16="http://schemas.microsoft.com/office/drawing/2014/main" id="{7FE39B5B-5148-94CD-7124-7DF3A40F5FDC}"/>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5" name="Freeform: Shape 174">
              <a:extLst>
                <a:ext uri="{FF2B5EF4-FFF2-40B4-BE49-F238E27FC236}">
                  <a16:creationId xmlns:a16="http://schemas.microsoft.com/office/drawing/2014/main" id="{0FEC0CF7-3E38-A777-A6EA-12C55BD55F6F}"/>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6" name="TextBox 175">
              <a:extLst>
                <a:ext uri="{FF2B5EF4-FFF2-40B4-BE49-F238E27FC236}">
                  <a16:creationId xmlns:a16="http://schemas.microsoft.com/office/drawing/2014/main" id="{FAD28A2E-D0BF-C30C-0A5C-3AA20365464D}"/>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7" name="TextBox 176">
              <a:hlinkClick r:id="rId9" action="ppaction://hlinksldjump"/>
              <a:extLst>
                <a:ext uri="{FF2B5EF4-FFF2-40B4-BE49-F238E27FC236}">
                  <a16:creationId xmlns:a16="http://schemas.microsoft.com/office/drawing/2014/main" id="{9EC4B186-D9C3-1098-6343-481844BDDAF6}"/>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3" name="Group 142">
            <a:extLst>
              <a:ext uri="{FF2B5EF4-FFF2-40B4-BE49-F238E27FC236}">
                <a16:creationId xmlns:a16="http://schemas.microsoft.com/office/drawing/2014/main" id="{1071FFD7-8291-EEDF-E8A1-ADE90E0B4776}"/>
              </a:ext>
            </a:extLst>
          </p:cNvPr>
          <p:cNvGrpSpPr/>
          <p:nvPr/>
        </p:nvGrpSpPr>
        <p:grpSpPr>
          <a:xfrm rot="2142975">
            <a:off x="-1904037" y="3344684"/>
            <a:ext cx="1234237" cy="1630528"/>
            <a:chOff x="1515517" y="4091628"/>
            <a:chExt cx="1660857" cy="2187327"/>
          </a:xfrm>
        </p:grpSpPr>
        <p:sp>
          <p:nvSpPr>
            <p:cNvPr id="168" name="Freeform: Shape 167">
              <a:extLst>
                <a:ext uri="{FF2B5EF4-FFF2-40B4-BE49-F238E27FC236}">
                  <a16:creationId xmlns:a16="http://schemas.microsoft.com/office/drawing/2014/main" id="{702F2DCB-702D-C147-D15A-762538B55714}"/>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Freeform: Shape 168">
              <a:extLst>
                <a:ext uri="{FF2B5EF4-FFF2-40B4-BE49-F238E27FC236}">
                  <a16:creationId xmlns:a16="http://schemas.microsoft.com/office/drawing/2014/main" id="{B1E1FE5E-EB83-E3BA-2A53-747BF731E427}"/>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0" name="Freeform: Shape 169">
              <a:extLst>
                <a:ext uri="{FF2B5EF4-FFF2-40B4-BE49-F238E27FC236}">
                  <a16:creationId xmlns:a16="http://schemas.microsoft.com/office/drawing/2014/main" id="{69A416FF-085F-DC94-4BBA-F0DA32B80FCB}"/>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1" name="TextBox 170">
              <a:extLst>
                <a:ext uri="{FF2B5EF4-FFF2-40B4-BE49-F238E27FC236}">
                  <a16:creationId xmlns:a16="http://schemas.microsoft.com/office/drawing/2014/main" id="{0F8D4231-65B3-4F6B-4ACC-FF8B31B77360}"/>
                </a:ext>
              </a:extLst>
            </p:cNvPr>
            <p:cNvSpPr txBox="1"/>
            <p:nvPr/>
          </p:nvSpPr>
          <p:spPr>
            <a:xfrm>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2" name="TextBox 171">
              <a:hlinkClick r:id="rId10" action="ppaction://hlinksldjump"/>
              <a:extLst>
                <a:ext uri="{FF2B5EF4-FFF2-40B4-BE49-F238E27FC236}">
                  <a16:creationId xmlns:a16="http://schemas.microsoft.com/office/drawing/2014/main" id="{84F91EDC-78EB-71D8-88AC-07E779BC5063}"/>
                </a:ext>
              </a:extLst>
            </p:cNvPr>
            <p:cNvSpPr txBox="1"/>
            <p:nvPr/>
          </p:nvSpPr>
          <p:spPr>
            <a:xfrm>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4" name="Group 143">
            <a:extLst>
              <a:ext uri="{FF2B5EF4-FFF2-40B4-BE49-F238E27FC236}">
                <a16:creationId xmlns:a16="http://schemas.microsoft.com/office/drawing/2014/main" id="{F58B0462-3B81-802B-74B5-6826439FA5B0}"/>
              </a:ext>
            </a:extLst>
          </p:cNvPr>
          <p:cNvGrpSpPr/>
          <p:nvPr/>
        </p:nvGrpSpPr>
        <p:grpSpPr>
          <a:xfrm rot="2142975">
            <a:off x="-2379229" y="2763948"/>
            <a:ext cx="1639236" cy="1495225"/>
            <a:chOff x="435744" y="3689724"/>
            <a:chExt cx="2205847" cy="2005821"/>
          </a:xfrm>
        </p:grpSpPr>
        <p:sp>
          <p:nvSpPr>
            <p:cNvPr id="163" name="Freeform: Shape 162">
              <a:extLst>
                <a:ext uri="{FF2B5EF4-FFF2-40B4-BE49-F238E27FC236}">
                  <a16:creationId xmlns:a16="http://schemas.microsoft.com/office/drawing/2014/main" id="{3E182A13-E879-3B3A-0252-FFA4D0EA1579}"/>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Freeform: Shape 163">
              <a:extLst>
                <a:ext uri="{FF2B5EF4-FFF2-40B4-BE49-F238E27FC236}">
                  <a16:creationId xmlns:a16="http://schemas.microsoft.com/office/drawing/2014/main" id="{206BD9C4-4907-5C2F-8DF8-06AB9B63E196}"/>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5" name="Freeform: Shape 164">
              <a:extLst>
                <a:ext uri="{FF2B5EF4-FFF2-40B4-BE49-F238E27FC236}">
                  <a16:creationId xmlns:a16="http://schemas.microsoft.com/office/drawing/2014/main" id="{76B9CBD4-FB74-2CB4-61F1-CBBAC54DEB27}"/>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6" name="TextBox 165">
              <a:extLst>
                <a:ext uri="{FF2B5EF4-FFF2-40B4-BE49-F238E27FC236}">
                  <a16:creationId xmlns:a16="http://schemas.microsoft.com/office/drawing/2014/main" id="{C799BC29-A8B7-FA65-2F72-56DE14A55487}"/>
                </a:ext>
              </a:extLst>
            </p:cNvPr>
            <p:cNvSpPr txBox="1"/>
            <p:nvPr/>
          </p:nvSpPr>
          <p:spPr>
            <a:xfrm>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7" name="TextBox 166">
              <a:hlinkClick r:id="rId11" action="ppaction://hlinksldjump"/>
              <a:extLst>
                <a:ext uri="{FF2B5EF4-FFF2-40B4-BE49-F238E27FC236}">
                  <a16:creationId xmlns:a16="http://schemas.microsoft.com/office/drawing/2014/main" id="{03C1A3F9-22CB-34D5-1004-258BBBDEC19A}"/>
                </a:ext>
              </a:extLst>
            </p:cNvPr>
            <p:cNvSpPr txBox="1"/>
            <p:nvPr/>
          </p:nvSpPr>
          <p:spPr>
            <a:xfrm>
              <a:off x="949517"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5" name="Group 144">
            <a:extLst>
              <a:ext uri="{FF2B5EF4-FFF2-40B4-BE49-F238E27FC236}">
                <a16:creationId xmlns:a16="http://schemas.microsoft.com/office/drawing/2014/main" id="{780DBFFF-9467-B7F6-5E63-AA9815C07803}"/>
              </a:ext>
            </a:extLst>
          </p:cNvPr>
          <p:cNvGrpSpPr/>
          <p:nvPr/>
        </p:nvGrpSpPr>
        <p:grpSpPr>
          <a:xfrm rot="2142975">
            <a:off x="-1899726" y="1989517"/>
            <a:ext cx="1552333" cy="1263279"/>
            <a:chOff x="271167" y="2534014"/>
            <a:chExt cx="2088905" cy="1694669"/>
          </a:xfrm>
        </p:grpSpPr>
        <p:sp>
          <p:nvSpPr>
            <p:cNvPr id="158" name="Freeform: Shape 157">
              <a:extLst>
                <a:ext uri="{FF2B5EF4-FFF2-40B4-BE49-F238E27FC236}">
                  <a16:creationId xmlns:a16="http://schemas.microsoft.com/office/drawing/2014/main" id="{9DE0F3BA-6BFA-5576-C528-16614B7D37EE}"/>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9" name="Freeform: Shape 158">
              <a:extLst>
                <a:ext uri="{FF2B5EF4-FFF2-40B4-BE49-F238E27FC236}">
                  <a16:creationId xmlns:a16="http://schemas.microsoft.com/office/drawing/2014/main" id="{8D8F8A02-195D-AB09-A5B5-C7BABF5F5CAA}"/>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0" name="Freeform: Shape 159">
              <a:extLst>
                <a:ext uri="{FF2B5EF4-FFF2-40B4-BE49-F238E27FC236}">
                  <a16:creationId xmlns:a16="http://schemas.microsoft.com/office/drawing/2014/main" id="{6D11B5AD-467D-FF07-9AA5-77D5ABDBD023}"/>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1" name="TextBox 160">
              <a:extLst>
                <a:ext uri="{FF2B5EF4-FFF2-40B4-BE49-F238E27FC236}">
                  <a16:creationId xmlns:a16="http://schemas.microsoft.com/office/drawing/2014/main" id="{F14FA560-8366-3D0B-584A-214316D95C0A}"/>
                </a:ext>
              </a:extLst>
            </p:cNvPr>
            <p:cNvSpPr txBox="1"/>
            <p:nvPr/>
          </p:nvSpPr>
          <p:spPr>
            <a:xfrm>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2" name="TextBox 161">
              <a:hlinkClick r:id="rId12" action="ppaction://hlinksldjump"/>
              <a:extLst>
                <a:ext uri="{FF2B5EF4-FFF2-40B4-BE49-F238E27FC236}">
                  <a16:creationId xmlns:a16="http://schemas.microsoft.com/office/drawing/2014/main" id="{135CC1EA-AC5B-DB0E-7934-C298549481A6}"/>
                </a:ext>
              </a:extLst>
            </p:cNvPr>
            <p:cNvSpPr txBox="1"/>
            <p:nvPr/>
          </p:nvSpPr>
          <p:spPr>
            <a:xfrm>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6" name="Group 145">
            <a:extLst>
              <a:ext uri="{FF2B5EF4-FFF2-40B4-BE49-F238E27FC236}">
                <a16:creationId xmlns:a16="http://schemas.microsoft.com/office/drawing/2014/main" id="{013A892A-B912-AB47-72E4-72B7BE206DD6}"/>
              </a:ext>
            </a:extLst>
          </p:cNvPr>
          <p:cNvGrpSpPr/>
          <p:nvPr/>
        </p:nvGrpSpPr>
        <p:grpSpPr>
          <a:xfrm rot="2142975">
            <a:off x="-1237970" y="1176666"/>
            <a:ext cx="1639236" cy="1495225"/>
            <a:chOff x="435743" y="1067154"/>
            <a:chExt cx="2205847" cy="2005821"/>
          </a:xfrm>
        </p:grpSpPr>
        <p:sp>
          <p:nvSpPr>
            <p:cNvPr id="153" name="Freeform: Shape 152">
              <a:extLst>
                <a:ext uri="{FF2B5EF4-FFF2-40B4-BE49-F238E27FC236}">
                  <a16:creationId xmlns:a16="http://schemas.microsoft.com/office/drawing/2014/main" id="{AFE6B29B-9BC4-19A0-1850-92D619F980F0}"/>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4" name="Freeform: Shape 153">
              <a:extLst>
                <a:ext uri="{FF2B5EF4-FFF2-40B4-BE49-F238E27FC236}">
                  <a16:creationId xmlns:a16="http://schemas.microsoft.com/office/drawing/2014/main" id="{291B8C37-CA78-C5D0-8838-FC95D592BBB1}"/>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Shape 154">
              <a:extLst>
                <a:ext uri="{FF2B5EF4-FFF2-40B4-BE49-F238E27FC236}">
                  <a16:creationId xmlns:a16="http://schemas.microsoft.com/office/drawing/2014/main" id="{C78BB2BA-E0B7-E18B-C169-6F2CE1A7C164}"/>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6" name="TextBox 155">
              <a:extLst>
                <a:ext uri="{FF2B5EF4-FFF2-40B4-BE49-F238E27FC236}">
                  <a16:creationId xmlns:a16="http://schemas.microsoft.com/office/drawing/2014/main" id="{8B9796D3-5EC0-9C26-2F77-202A5978CCB3}"/>
                </a:ext>
              </a:extLst>
            </p:cNvPr>
            <p:cNvSpPr txBox="1"/>
            <p:nvPr/>
          </p:nvSpPr>
          <p:spPr>
            <a:xfrm>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7" name="TextBox 156">
              <a:hlinkClick r:id="rId13" action="ppaction://hlinksldjump"/>
              <a:extLst>
                <a:ext uri="{FF2B5EF4-FFF2-40B4-BE49-F238E27FC236}">
                  <a16:creationId xmlns:a16="http://schemas.microsoft.com/office/drawing/2014/main" id="{540FEE56-2E5F-22CB-931F-247E46A1B5EB}"/>
                </a:ext>
              </a:extLst>
            </p:cNvPr>
            <p:cNvSpPr txBox="1"/>
            <p:nvPr/>
          </p:nvSpPr>
          <p:spPr>
            <a:xfrm>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7" name="Group 146">
            <a:extLst>
              <a:ext uri="{FF2B5EF4-FFF2-40B4-BE49-F238E27FC236}">
                <a16:creationId xmlns:a16="http://schemas.microsoft.com/office/drawing/2014/main" id="{9516F476-3F9A-3E55-E239-C06E86732691}"/>
              </a:ext>
            </a:extLst>
          </p:cNvPr>
          <p:cNvGrpSpPr/>
          <p:nvPr/>
        </p:nvGrpSpPr>
        <p:grpSpPr>
          <a:xfrm rot="2142975">
            <a:off x="-333904" y="1160753"/>
            <a:ext cx="1233211" cy="1630528"/>
            <a:chOff x="6775727" y="540725"/>
            <a:chExt cx="1659477" cy="2187327"/>
          </a:xfrm>
        </p:grpSpPr>
        <p:sp>
          <p:nvSpPr>
            <p:cNvPr id="148" name="Freeform: Shape 147">
              <a:extLst>
                <a:ext uri="{FF2B5EF4-FFF2-40B4-BE49-F238E27FC236}">
                  <a16:creationId xmlns:a16="http://schemas.microsoft.com/office/drawing/2014/main" id="{BBA764C1-337A-2C97-6195-3DADA61EF65F}"/>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9" name="Freeform: Shape 148">
              <a:extLst>
                <a:ext uri="{FF2B5EF4-FFF2-40B4-BE49-F238E27FC236}">
                  <a16:creationId xmlns:a16="http://schemas.microsoft.com/office/drawing/2014/main" id="{B06A0D1B-A38A-7A37-14E9-FE2E2312DF4C}"/>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0" name="Freeform: Shape 149">
              <a:extLst>
                <a:ext uri="{FF2B5EF4-FFF2-40B4-BE49-F238E27FC236}">
                  <a16:creationId xmlns:a16="http://schemas.microsoft.com/office/drawing/2014/main" id="{25697567-F056-A338-5D39-6EDE7B427A82}"/>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1" name="TextBox 150">
              <a:extLst>
                <a:ext uri="{FF2B5EF4-FFF2-40B4-BE49-F238E27FC236}">
                  <a16:creationId xmlns:a16="http://schemas.microsoft.com/office/drawing/2014/main" id="{F741ACED-D642-EE78-9905-C4DF15A4AD31}"/>
                </a:ext>
              </a:extLst>
            </p:cNvPr>
            <p:cNvSpPr txBox="1"/>
            <p:nvPr/>
          </p:nvSpPr>
          <p:spPr>
            <a:xfrm rot="19457025">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2" name="TextBox 151">
              <a:hlinkClick r:id="rId14" action="ppaction://hlinksldjump"/>
              <a:extLst>
                <a:ext uri="{FF2B5EF4-FFF2-40B4-BE49-F238E27FC236}">
                  <a16:creationId xmlns:a16="http://schemas.microsoft.com/office/drawing/2014/main" id="{85E3C0F8-8657-B070-3338-D9C591D89268}"/>
                </a:ext>
              </a:extLst>
            </p:cNvPr>
            <p:cNvSpPr txBox="1"/>
            <p:nvPr/>
          </p:nvSpPr>
          <p:spPr>
            <a:xfrm rot="19457025">
              <a:off x="7290829" y="1170695"/>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8" name="Picture 197">
            <a:hlinkClick r:id="rId15" action="ppaction://hlinksldjump"/>
            <a:extLst>
              <a:ext uri="{FF2B5EF4-FFF2-40B4-BE49-F238E27FC236}">
                <a16:creationId xmlns:a16="http://schemas.microsoft.com/office/drawing/2014/main" id="{ECD85A94-6C8F-A78F-321D-1C4E2326B9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1566881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27">
        <p159:morph option="byObject"/>
      </p:transition>
    </mc:Choice>
    <mc:Fallback>
      <p:transition spd="slow" advTm="502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0E8C-6476-A94D-52D8-54329DF5A7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1D2CDE-D978-5C27-B724-BB4934142B1B}"/>
              </a:ext>
            </a:extLst>
          </p:cNvPr>
          <p:cNvSpPr>
            <a:spLocks noGrp="1"/>
          </p:cNvSpPr>
          <p:nvPr>
            <p:ph type="title"/>
          </p:nvPr>
        </p:nvSpPr>
        <p:spPr>
          <a:xfrm>
            <a:off x="3359150" y="296863"/>
            <a:ext cx="8316913" cy="1226457"/>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r>
              <a:rPr lang="en-US" sz="1400" b="1" dirty="0">
                <a:solidFill>
                  <a:schemeClr val="bg1">
                    <a:lumMod val="65000"/>
                    <a:lumOff val="35000"/>
                  </a:schemeClr>
                </a:solidFill>
                <a:latin typeface="+mn-lt"/>
                <a:ea typeface="+mn-ea"/>
                <a:cs typeface="+mn-cs"/>
              </a:rPr>
              <a:t>3. Provide a report with all the unique product counts for each segment and sort them in descending order of product counts.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contains 2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a:solidFill>
                  <a:schemeClr val="bg1">
                    <a:lumMod val="65000"/>
                    <a:lumOff val="35000"/>
                  </a:schemeClr>
                </a:solidFill>
                <a:latin typeface="+mn-lt"/>
                <a:ea typeface="+mn-ea"/>
                <a:cs typeface="+mn-cs"/>
              </a:rPr>
              <a:t>segment,</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product</a:t>
            </a:r>
            <a:r>
              <a:rPr lang="en-US" sz="1200" i="1" cap="none" dirty="0" err="1">
                <a:solidFill>
                  <a:schemeClr val="bg1">
                    <a:lumMod val="65000"/>
                    <a:lumOff val="35000"/>
                  </a:schemeClr>
                </a:solidFill>
              </a:rPr>
              <a:t>_</a:t>
            </a:r>
            <a:r>
              <a:rPr lang="en-US" sz="1200" i="1" cap="none" dirty="0" err="1">
                <a:solidFill>
                  <a:schemeClr val="bg1">
                    <a:lumMod val="65000"/>
                    <a:lumOff val="35000"/>
                  </a:schemeClr>
                </a:solidFill>
                <a:latin typeface="+mn-lt"/>
                <a:ea typeface="+mn-ea"/>
                <a:cs typeface="+mn-cs"/>
              </a:rPr>
              <a:t>count</a:t>
            </a:r>
            <a:endParaRPr lang="en-US" sz="1400" i="1" dirty="0">
              <a:solidFill>
                <a:schemeClr val="bg1">
                  <a:lumMod val="65000"/>
                  <a:lumOff val="35000"/>
                </a:schemeClr>
              </a:solidFill>
              <a:latin typeface="+mn-lt"/>
              <a:ea typeface="+mn-ea"/>
              <a:cs typeface="+mn-cs"/>
            </a:endParaRPr>
          </a:p>
        </p:txBody>
      </p:sp>
      <p:pic>
        <p:nvPicPr>
          <p:cNvPr id="8" name="Picture 7">
            <a:extLst>
              <a:ext uri="{FF2B5EF4-FFF2-40B4-BE49-F238E27FC236}">
                <a16:creationId xmlns:a16="http://schemas.microsoft.com/office/drawing/2014/main" id="{22F95219-3FB3-F753-5521-332076BA8209}"/>
              </a:ext>
            </a:extLst>
          </p:cNvPr>
          <p:cNvPicPr>
            <a:picLocks noChangeAspect="1"/>
          </p:cNvPicPr>
          <p:nvPr/>
        </p:nvPicPr>
        <p:blipFill>
          <a:blip r:embed="rId3"/>
          <a:stretch>
            <a:fillRect/>
          </a:stretch>
        </p:blipFill>
        <p:spPr>
          <a:xfrm>
            <a:off x="3467100" y="2276475"/>
            <a:ext cx="3099955" cy="1226458"/>
          </a:xfrm>
          <a:prstGeom prst="rect">
            <a:avLst/>
          </a:prstGeom>
        </p:spPr>
      </p:pic>
      <p:pic>
        <p:nvPicPr>
          <p:cNvPr id="10" name="Picture 9">
            <a:extLst>
              <a:ext uri="{FF2B5EF4-FFF2-40B4-BE49-F238E27FC236}">
                <a16:creationId xmlns:a16="http://schemas.microsoft.com/office/drawing/2014/main" id="{E86F346C-2DF4-6544-85A8-71612683359D}"/>
              </a:ext>
            </a:extLst>
          </p:cNvPr>
          <p:cNvPicPr>
            <a:picLocks noChangeAspect="1"/>
          </p:cNvPicPr>
          <p:nvPr/>
        </p:nvPicPr>
        <p:blipFill>
          <a:blip r:embed="rId4"/>
          <a:stretch>
            <a:fillRect/>
          </a:stretch>
        </p:blipFill>
        <p:spPr>
          <a:xfrm>
            <a:off x="3467100" y="5337175"/>
            <a:ext cx="1838582" cy="1362265"/>
          </a:xfrm>
          <a:prstGeom prst="rect">
            <a:avLst/>
          </a:prstGeom>
        </p:spPr>
      </p:pic>
      <p:sp>
        <p:nvSpPr>
          <p:cNvPr id="2" name="TextBox 1">
            <a:extLst>
              <a:ext uri="{FF2B5EF4-FFF2-40B4-BE49-F238E27FC236}">
                <a16:creationId xmlns:a16="http://schemas.microsoft.com/office/drawing/2014/main" id="{51330271-F118-793D-B629-F9500CCA5D80}"/>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3" name="TextBox 2">
            <a:extLst>
              <a:ext uri="{FF2B5EF4-FFF2-40B4-BE49-F238E27FC236}">
                <a16:creationId xmlns:a16="http://schemas.microsoft.com/office/drawing/2014/main" id="{E9DC92AF-C705-899C-9BDF-38DA8826E1F3}"/>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5" name="TextBox 4">
            <a:extLst>
              <a:ext uri="{FF2B5EF4-FFF2-40B4-BE49-F238E27FC236}">
                <a16:creationId xmlns:a16="http://schemas.microsoft.com/office/drawing/2014/main" id="{D357B8E2-5D52-433F-C45D-D14673C005DF}"/>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6" name="TextBox 5">
            <a:extLst>
              <a:ext uri="{FF2B5EF4-FFF2-40B4-BE49-F238E27FC236}">
                <a16:creationId xmlns:a16="http://schemas.microsoft.com/office/drawing/2014/main" id="{835F3885-C738-E13A-2BB7-DBB5580DF338}"/>
              </a:ext>
            </a:extLst>
          </p:cNvPr>
          <p:cNvSpPr txBox="1"/>
          <p:nvPr/>
        </p:nvSpPr>
        <p:spPr>
          <a:xfrm>
            <a:off x="8508999" y="2156966"/>
            <a:ext cx="3167063" cy="3046988"/>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Varieties of Products:</a:t>
            </a:r>
            <a:r>
              <a:rPr lang="en-US" sz="1200" b="1" dirty="0">
                <a:solidFill>
                  <a:schemeClr val="tx1">
                    <a:lumMod val="85000"/>
                  </a:schemeClr>
                </a:solidFill>
              </a:rPr>
              <a:t> </a:t>
            </a:r>
            <a:r>
              <a:rPr lang="en-US" sz="1200" dirty="0">
                <a:solidFill>
                  <a:schemeClr val="tx1">
                    <a:lumMod val="85000"/>
                  </a:schemeClr>
                </a:solidFill>
              </a:rPr>
              <a:t>With a product count of </a:t>
            </a:r>
            <a:r>
              <a:rPr lang="en-US" sz="1200" b="1" dirty="0">
                <a:solidFill>
                  <a:srgbClr val="FFFF00"/>
                </a:solidFill>
              </a:rPr>
              <a:t>129</a:t>
            </a:r>
            <a:r>
              <a:rPr lang="en-US" sz="1200" dirty="0">
                <a:solidFill>
                  <a:schemeClr val="tx1">
                    <a:lumMod val="85000"/>
                  </a:schemeClr>
                </a:solidFill>
              </a:rPr>
              <a:t>, the “</a:t>
            </a:r>
            <a:r>
              <a:rPr lang="en-US" sz="1200" b="1" dirty="0">
                <a:solidFill>
                  <a:schemeClr val="tx1">
                    <a:lumMod val="85000"/>
                  </a:schemeClr>
                </a:solidFill>
              </a:rPr>
              <a:t>Notebook</a:t>
            </a:r>
            <a:r>
              <a:rPr lang="en-US" sz="1200" dirty="0">
                <a:solidFill>
                  <a:schemeClr val="tx1">
                    <a:lumMod val="85000"/>
                  </a:schemeClr>
                </a:solidFill>
              </a:rPr>
              <a:t>” segment leads in variety, indicating a focus on offering a broad selection to meet diverse customer needs or preferences.</a:t>
            </a:r>
          </a:p>
          <a:p>
            <a:pPr marL="228600" indent="-228600">
              <a:buAutoNum type="arabicPeriod"/>
            </a:pPr>
            <a:r>
              <a:rPr lang="en-US" sz="1200" b="1" dirty="0">
                <a:solidFill>
                  <a:schemeClr val="bg1">
                    <a:lumMod val="65000"/>
                    <a:lumOff val="35000"/>
                  </a:schemeClr>
                </a:solidFill>
              </a:rPr>
              <a:t>Strong Offerings:</a:t>
            </a:r>
            <a:r>
              <a:rPr lang="en-US" sz="1200" b="1" dirty="0">
                <a:solidFill>
                  <a:schemeClr val="tx1">
                    <a:lumMod val="85000"/>
                  </a:schemeClr>
                </a:solidFill>
              </a:rPr>
              <a:t> </a:t>
            </a:r>
            <a:r>
              <a:rPr lang="en-US" sz="1200" dirty="0">
                <a:solidFill>
                  <a:schemeClr val="tx1">
                    <a:lumMod val="85000"/>
                  </a:schemeClr>
                </a:solidFill>
              </a:rPr>
              <a:t>“</a:t>
            </a:r>
            <a:r>
              <a:rPr lang="en-US" sz="1200" b="1" dirty="0">
                <a:solidFill>
                  <a:schemeClr val="tx1">
                    <a:lumMod val="85000"/>
                  </a:schemeClr>
                </a:solidFill>
              </a:rPr>
              <a:t>Accessories</a:t>
            </a:r>
            <a:r>
              <a:rPr lang="en-US" sz="1200" dirty="0">
                <a:solidFill>
                  <a:schemeClr val="tx1">
                    <a:lumMod val="85000"/>
                  </a:schemeClr>
                </a:solidFill>
              </a:rPr>
              <a:t>”(</a:t>
            </a:r>
            <a:r>
              <a:rPr lang="en-US" sz="1200" b="1" dirty="0">
                <a:solidFill>
                  <a:srgbClr val="FFFF00"/>
                </a:solidFill>
              </a:rPr>
              <a:t>116</a:t>
            </a:r>
            <a:r>
              <a:rPr lang="en-US" sz="1200" dirty="0">
                <a:solidFill>
                  <a:schemeClr val="tx1">
                    <a:lumMod val="85000"/>
                  </a:schemeClr>
                </a:solidFill>
              </a:rPr>
              <a:t>) and “</a:t>
            </a:r>
            <a:r>
              <a:rPr lang="en-US" sz="1200" b="1" dirty="0">
                <a:solidFill>
                  <a:schemeClr val="tx1">
                    <a:lumMod val="85000"/>
                  </a:schemeClr>
                </a:solidFill>
              </a:rPr>
              <a:t>Peripherals</a:t>
            </a:r>
            <a:r>
              <a:rPr lang="en-US" sz="1200" dirty="0">
                <a:solidFill>
                  <a:schemeClr val="tx1">
                    <a:lumMod val="85000"/>
                  </a:schemeClr>
                </a:solidFill>
              </a:rPr>
              <a:t>”(</a:t>
            </a:r>
            <a:r>
              <a:rPr lang="en-US" sz="1200" b="1" dirty="0">
                <a:solidFill>
                  <a:srgbClr val="FFFF00"/>
                </a:solidFill>
              </a:rPr>
              <a:t>84</a:t>
            </a:r>
            <a:r>
              <a:rPr lang="en-US" sz="1200" dirty="0">
                <a:solidFill>
                  <a:schemeClr val="tx1">
                    <a:lumMod val="85000"/>
                  </a:schemeClr>
                </a:solidFill>
              </a:rPr>
              <a:t>) also have high product counts, reflecting a wide range of related product.</a:t>
            </a:r>
          </a:p>
          <a:p>
            <a:pPr marL="228600" indent="-228600">
              <a:buAutoNum type="arabicPeriod"/>
            </a:pPr>
            <a:r>
              <a:rPr lang="en-US" sz="1200" b="1" dirty="0">
                <a:solidFill>
                  <a:schemeClr val="bg1">
                    <a:lumMod val="65000"/>
                    <a:lumOff val="35000"/>
                  </a:schemeClr>
                </a:solidFill>
              </a:rPr>
              <a:t>Smaller Focus:</a:t>
            </a:r>
            <a:r>
              <a:rPr lang="en-US" sz="1200" b="1" dirty="0">
                <a:solidFill>
                  <a:schemeClr val="tx1">
                    <a:lumMod val="85000"/>
                  </a:schemeClr>
                </a:solidFill>
              </a:rPr>
              <a:t> </a:t>
            </a:r>
            <a:r>
              <a:rPr lang="en-US" sz="1200" dirty="0">
                <a:solidFill>
                  <a:schemeClr val="tx1">
                    <a:lumMod val="85000"/>
                  </a:schemeClr>
                </a:solidFill>
              </a:rPr>
              <a:t>The “</a:t>
            </a:r>
            <a:r>
              <a:rPr lang="en-US" sz="1200" b="1" dirty="0">
                <a:solidFill>
                  <a:schemeClr val="tx1">
                    <a:lumMod val="85000"/>
                  </a:schemeClr>
                </a:solidFill>
              </a:rPr>
              <a:t>Networking</a:t>
            </a:r>
            <a:r>
              <a:rPr lang="en-US" sz="1200" dirty="0">
                <a:solidFill>
                  <a:schemeClr val="tx1">
                    <a:lumMod val="85000"/>
                  </a:schemeClr>
                </a:solidFill>
              </a:rPr>
              <a:t>” segment has the fewest products (</a:t>
            </a:r>
            <a:r>
              <a:rPr lang="en-US" sz="1200" b="1" dirty="0">
                <a:solidFill>
                  <a:srgbClr val="FFFF00"/>
                </a:solidFill>
              </a:rPr>
              <a:t>9</a:t>
            </a:r>
            <a:r>
              <a:rPr lang="en-US" sz="1200" dirty="0">
                <a:solidFill>
                  <a:schemeClr val="tx1">
                    <a:lumMod val="85000"/>
                  </a:schemeClr>
                </a:solidFill>
              </a:rPr>
              <a:t>), with “</a:t>
            </a:r>
            <a:r>
              <a:rPr lang="en-US" sz="1200" b="1" dirty="0">
                <a:solidFill>
                  <a:schemeClr val="tx1">
                    <a:lumMod val="85000"/>
                  </a:schemeClr>
                </a:solidFill>
              </a:rPr>
              <a:t>Storage</a:t>
            </a:r>
            <a:r>
              <a:rPr lang="en-US" sz="1200" dirty="0">
                <a:solidFill>
                  <a:schemeClr val="tx1">
                    <a:lumMod val="85000"/>
                  </a:schemeClr>
                </a:solidFill>
              </a:rPr>
              <a:t>”(</a:t>
            </a:r>
            <a:r>
              <a:rPr lang="en-US" sz="1200" b="1" dirty="0">
                <a:solidFill>
                  <a:srgbClr val="FFFF00"/>
                </a:solidFill>
              </a:rPr>
              <a:t>27</a:t>
            </a:r>
            <a:r>
              <a:rPr lang="en-US" sz="1200" dirty="0">
                <a:solidFill>
                  <a:schemeClr val="tx1">
                    <a:lumMod val="85000"/>
                  </a:schemeClr>
                </a:solidFill>
              </a:rPr>
              <a:t>) and “</a:t>
            </a:r>
            <a:r>
              <a:rPr lang="en-US" sz="1200" b="1" dirty="0">
                <a:solidFill>
                  <a:schemeClr val="tx1">
                    <a:lumMod val="85000"/>
                  </a:schemeClr>
                </a:solidFill>
              </a:rPr>
              <a:t>Desktop</a:t>
            </a:r>
            <a:r>
              <a:rPr lang="en-US" sz="1200" dirty="0">
                <a:solidFill>
                  <a:schemeClr val="tx1">
                    <a:lumMod val="85000"/>
                  </a:schemeClr>
                </a:solidFill>
              </a:rPr>
              <a:t>”(</a:t>
            </a:r>
            <a:r>
              <a:rPr lang="en-US" sz="1200" b="1" dirty="0">
                <a:solidFill>
                  <a:srgbClr val="FFFF00"/>
                </a:solidFill>
              </a:rPr>
              <a:t>32</a:t>
            </a:r>
            <a:r>
              <a:rPr lang="en-US" sz="1200" dirty="0">
                <a:solidFill>
                  <a:schemeClr val="tx1">
                    <a:lumMod val="85000"/>
                  </a:schemeClr>
                </a:solidFill>
              </a:rPr>
              <a:t>) having moderate counts, indicating lower customer demands.</a:t>
            </a:r>
            <a:endParaRPr lang="en-US" sz="1400" b="1" dirty="0">
              <a:solidFill>
                <a:schemeClr val="tx1">
                  <a:lumMod val="85000"/>
                </a:schemeClr>
              </a:solidFill>
            </a:endParaRPr>
          </a:p>
        </p:txBody>
      </p:sp>
      <p:sp>
        <p:nvSpPr>
          <p:cNvPr id="135" name="Circle: Hollow 134">
            <a:extLst>
              <a:ext uri="{FF2B5EF4-FFF2-40B4-BE49-F238E27FC236}">
                <a16:creationId xmlns:a16="http://schemas.microsoft.com/office/drawing/2014/main" id="{55901369-216A-C26F-B160-38CF914F3310}"/>
              </a:ext>
            </a:extLst>
          </p:cNvPr>
          <p:cNvSpPr/>
          <p:nvPr/>
        </p:nvSpPr>
        <p:spPr>
          <a:xfrm>
            <a:off x="-1804233" y="1591204"/>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09D88960-0197-1BC8-7756-245E13636F87}"/>
              </a:ext>
            </a:extLst>
          </p:cNvPr>
          <p:cNvGrpSpPr/>
          <p:nvPr/>
        </p:nvGrpSpPr>
        <p:grpSpPr>
          <a:xfrm>
            <a:off x="-65450" y="1269000"/>
            <a:ext cx="1300719" cy="1630528"/>
            <a:chOff x="3089711" y="483744"/>
            <a:chExt cx="1750319" cy="2187327"/>
          </a:xfrm>
        </p:grpSpPr>
        <p:sp>
          <p:nvSpPr>
            <p:cNvPr id="191" name="Freeform: Shape 190">
              <a:extLst>
                <a:ext uri="{FF2B5EF4-FFF2-40B4-BE49-F238E27FC236}">
                  <a16:creationId xmlns:a16="http://schemas.microsoft.com/office/drawing/2014/main" id="{ABC12E6F-E31F-5B0F-583C-34EA9183086D}"/>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19C3B763-AD6A-E925-B748-6B4ABEDDAC6E}"/>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B8DF9AE9-67BA-0053-C903-93B0A53831BB}"/>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5E172B5B-92CD-7ADB-A437-2FC046B4B608}"/>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13A9180B-299D-F11D-0C82-41AADF87780D}"/>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CAF35677-0284-3537-78D3-F13A86D2ECBE}"/>
              </a:ext>
            </a:extLst>
          </p:cNvPr>
          <p:cNvGrpSpPr/>
          <p:nvPr/>
        </p:nvGrpSpPr>
        <p:grpSpPr>
          <a:xfrm>
            <a:off x="398447" y="1703899"/>
            <a:ext cx="1637860" cy="1495225"/>
            <a:chOff x="3713956" y="1067154"/>
            <a:chExt cx="2203995" cy="2005821"/>
          </a:xfrm>
        </p:grpSpPr>
        <p:sp>
          <p:nvSpPr>
            <p:cNvPr id="186" name="Freeform: Shape 185">
              <a:extLst>
                <a:ext uri="{FF2B5EF4-FFF2-40B4-BE49-F238E27FC236}">
                  <a16:creationId xmlns:a16="http://schemas.microsoft.com/office/drawing/2014/main" id="{8F3B58BD-9729-2777-62E4-D055044C929A}"/>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9C63C9EE-E40A-B4CC-5898-B0270C0D9FB4}"/>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653EF77B-2F28-406A-434B-2A54456CB96A}"/>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26D47101-10D0-0BEF-065D-12457FF75EE4}"/>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6B22AEE6-ABC5-FCF9-F5ED-D4DFF1D99C26}"/>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A5D82D02-3C56-77BF-94D8-792DAA716545}"/>
              </a:ext>
            </a:extLst>
          </p:cNvPr>
          <p:cNvGrpSpPr/>
          <p:nvPr/>
        </p:nvGrpSpPr>
        <p:grpSpPr>
          <a:xfrm>
            <a:off x="903457" y="2797360"/>
            <a:ext cx="1553723" cy="1263279"/>
            <a:chOff x="3993623" y="2534014"/>
            <a:chExt cx="2090775" cy="1694669"/>
          </a:xfrm>
          <a:effectLst>
            <a:outerShdw blurRad="12700" dist="63500" sx="102000" sy="102000" algn="l" rotWithShape="0">
              <a:schemeClr val="accent6">
                <a:alpha val="20000"/>
              </a:schemeClr>
            </a:outerShdw>
          </a:effectLst>
        </p:grpSpPr>
        <p:sp>
          <p:nvSpPr>
            <p:cNvPr id="181" name="Freeform: Shape 180">
              <a:extLst>
                <a:ext uri="{FF2B5EF4-FFF2-40B4-BE49-F238E27FC236}">
                  <a16:creationId xmlns:a16="http://schemas.microsoft.com/office/drawing/2014/main" id="{B6B6587E-AE6F-825E-6274-8D5E967DF77C}"/>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DEADD9E4-FFF8-C202-9F7A-E8D80875D064}"/>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E63A5BC6-9BB9-A382-74FC-CE5E4883BA9B}"/>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F47D9B83-2EAF-B77C-6790-ACB5A383744E}"/>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9ED30FC0-5983-A2B4-6C17-7EC1DC505E2A}"/>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760A7432-E7E3-6A8D-726C-DC377C78DFC5}"/>
              </a:ext>
            </a:extLst>
          </p:cNvPr>
          <p:cNvGrpSpPr/>
          <p:nvPr/>
        </p:nvGrpSpPr>
        <p:grpSpPr>
          <a:xfrm>
            <a:off x="398447" y="3658873"/>
            <a:ext cx="1637859" cy="1494981"/>
            <a:chOff x="3713956" y="3689723"/>
            <a:chExt cx="2203994" cy="2005494"/>
          </a:xfrm>
        </p:grpSpPr>
        <p:sp>
          <p:nvSpPr>
            <p:cNvPr id="176" name="Freeform: Shape 175">
              <a:extLst>
                <a:ext uri="{FF2B5EF4-FFF2-40B4-BE49-F238E27FC236}">
                  <a16:creationId xmlns:a16="http://schemas.microsoft.com/office/drawing/2014/main" id="{A97DA4B3-E385-8EA7-1C30-43C729FF7775}"/>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ED26CAA0-D685-9705-525B-AD7CB7803B8A}"/>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208F0000-FD8B-D205-35A6-AB168CC06BD8}"/>
                </a:ext>
              </a:extLst>
            </p:cNvPr>
            <p:cNvSpPr>
              <a:spLocks/>
            </p:cNvSpPr>
            <p:nvPr/>
          </p:nvSpPr>
          <p:spPr bwMode="auto">
            <a:xfrm>
              <a:off x="4667930" y="4190997"/>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79" name="TextBox 178">
              <a:extLst>
                <a:ext uri="{FF2B5EF4-FFF2-40B4-BE49-F238E27FC236}">
                  <a16:creationId xmlns:a16="http://schemas.microsoft.com/office/drawing/2014/main" id="{F9B0541B-696A-AF5F-65F4-D483087A2D21}"/>
                </a:ext>
              </a:extLst>
            </p:cNvPr>
            <p:cNvSpPr txBox="1"/>
            <p:nvPr/>
          </p:nvSpPr>
          <p:spPr>
            <a:xfrm>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FC4A9591-CF21-DEA3-9686-D6E99516BADE}"/>
                </a:ext>
              </a:extLst>
            </p:cNvPr>
            <p:cNvSpPr txBox="1"/>
            <p:nvPr/>
          </p:nvSpPr>
          <p:spPr>
            <a:xfrm>
              <a:off x="4087283" y="4064731"/>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D3244F64-C6EC-80CC-65C1-3563CC902FDA}"/>
              </a:ext>
            </a:extLst>
          </p:cNvPr>
          <p:cNvGrpSpPr/>
          <p:nvPr/>
        </p:nvGrpSpPr>
        <p:grpSpPr>
          <a:xfrm>
            <a:off x="-928" y="3958472"/>
            <a:ext cx="1236197" cy="1630528"/>
            <a:chOff x="3176535" y="4091628"/>
            <a:chExt cx="1663495" cy="2187327"/>
          </a:xfrm>
        </p:grpSpPr>
        <p:sp>
          <p:nvSpPr>
            <p:cNvPr id="171" name="Freeform: Shape 170">
              <a:extLst>
                <a:ext uri="{FF2B5EF4-FFF2-40B4-BE49-F238E27FC236}">
                  <a16:creationId xmlns:a16="http://schemas.microsoft.com/office/drawing/2014/main" id="{CAD07EC5-DE17-E3F6-CC7F-B13C601306CE}"/>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93B0CEFF-7170-8BF4-A4A8-A49F8D722967}"/>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8FFE4E92-A2D7-806B-5DD1-DD68BE4754E4}"/>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EE7B0FAF-D0BF-F3C1-AC91-214340AA8059}"/>
                </a:ext>
              </a:extLst>
            </p:cNvPr>
            <p:cNvSpPr txBox="1"/>
            <p:nvPr/>
          </p:nvSpPr>
          <p:spPr>
            <a:xfrm>
              <a:off x="3297853"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EBD12660-58D0-F24F-CBA1-215A3BDE82A2}"/>
                </a:ext>
              </a:extLst>
            </p:cNvPr>
            <p:cNvSpPr txBox="1"/>
            <p:nvPr/>
          </p:nvSpPr>
          <p:spPr>
            <a:xfrm>
              <a:off x="3176535" y="4669889"/>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C63C3BA2-8532-CE1A-F28E-B309A37FA6F7}"/>
              </a:ext>
            </a:extLst>
          </p:cNvPr>
          <p:cNvGrpSpPr/>
          <p:nvPr/>
        </p:nvGrpSpPr>
        <p:grpSpPr>
          <a:xfrm>
            <a:off x="-1235284" y="3958472"/>
            <a:ext cx="1234237" cy="1630528"/>
            <a:chOff x="1515517" y="4091628"/>
            <a:chExt cx="1660857" cy="2187327"/>
          </a:xfrm>
        </p:grpSpPr>
        <p:sp>
          <p:nvSpPr>
            <p:cNvPr id="166" name="Freeform: Shape 165">
              <a:extLst>
                <a:ext uri="{FF2B5EF4-FFF2-40B4-BE49-F238E27FC236}">
                  <a16:creationId xmlns:a16="http://schemas.microsoft.com/office/drawing/2014/main" id="{CCBC30FB-3452-90D8-E4CA-F1E327A00073}"/>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B6C08645-AF87-A8A0-8698-60E0AAF1555F}"/>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4AADB973-1846-F5CE-1D47-DB40FD7C9DF7}"/>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DAA71701-8AB1-4923-7A29-80B8623B3770}"/>
                </a:ext>
              </a:extLst>
            </p:cNvPr>
            <p:cNvSpPr txBox="1"/>
            <p:nvPr/>
          </p:nvSpPr>
          <p:spPr>
            <a:xfrm>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4563C11D-0FC4-3103-CBE4-F733E4D84BF2}"/>
                </a:ext>
              </a:extLst>
            </p:cNvPr>
            <p:cNvSpPr txBox="1"/>
            <p:nvPr/>
          </p:nvSpPr>
          <p:spPr>
            <a:xfrm>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02ACB741-191B-22AA-EE71-57DBA3A170A1}"/>
              </a:ext>
            </a:extLst>
          </p:cNvPr>
          <p:cNvGrpSpPr/>
          <p:nvPr/>
        </p:nvGrpSpPr>
        <p:grpSpPr>
          <a:xfrm>
            <a:off x="-2037698" y="3658876"/>
            <a:ext cx="1639236" cy="1495225"/>
            <a:chOff x="435744" y="3689724"/>
            <a:chExt cx="2205847" cy="2005821"/>
          </a:xfrm>
        </p:grpSpPr>
        <p:sp>
          <p:nvSpPr>
            <p:cNvPr id="161" name="Freeform: Shape 160">
              <a:extLst>
                <a:ext uri="{FF2B5EF4-FFF2-40B4-BE49-F238E27FC236}">
                  <a16:creationId xmlns:a16="http://schemas.microsoft.com/office/drawing/2014/main" id="{9F16547D-D938-C993-3517-CB067F16E82B}"/>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D3AD79B6-62C0-CE09-AD07-83EC33A0F18B}"/>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D7624095-AD48-8FB3-CD38-DF9D0E51EAA4}"/>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54B7B463-74BB-97AD-3E84-07378F7C6014}"/>
                </a:ext>
              </a:extLst>
            </p:cNvPr>
            <p:cNvSpPr txBox="1"/>
            <p:nvPr/>
          </p:nvSpPr>
          <p:spPr>
            <a:xfrm>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467065B4-3EE4-B18C-44A8-097A0DBDCC48}"/>
                </a:ext>
              </a:extLst>
            </p:cNvPr>
            <p:cNvSpPr txBox="1"/>
            <p:nvPr/>
          </p:nvSpPr>
          <p:spPr>
            <a:xfrm>
              <a:off x="949517"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7A7110E6-8192-730B-9770-93F4227D5CD8}"/>
              </a:ext>
            </a:extLst>
          </p:cNvPr>
          <p:cNvGrpSpPr/>
          <p:nvPr/>
        </p:nvGrpSpPr>
        <p:grpSpPr>
          <a:xfrm>
            <a:off x="-2160001" y="2797360"/>
            <a:ext cx="1552333" cy="1263279"/>
            <a:chOff x="271167" y="2534014"/>
            <a:chExt cx="2088905" cy="1694669"/>
          </a:xfrm>
        </p:grpSpPr>
        <p:sp>
          <p:nvSpPr>
            <p:cNvPr id="156" name="Freeform: Shape 155">
              <a:extLst>
                <a:ext uri="{FF2B5EF4-FFF2-40B4-BE49-F238E27FC236}">
                  <a16:creationId xmlns:a16="http://schemas.microsoft.com/office/drawing/2014/main" id="{D78616F0-9282-6DBB-CF4D-F81126E445B4}"/>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0D775A88-4AE7-447F-B250-3F5BBA206B0F}"/>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1D6BF493-F894-B161-A02C-ECED9358CE5C}"/>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E4800173-C14F-4DE1-4BF8-400BC7D546B6}"/>
                </a:ext>
              </a:extLst>
            </p:cNvPr>
            <p:cNvSpPr txBox="1"/>
            <p:nvPr/>
          </p:nvSpPr>
          <p:spPr>
            <a:xfrm>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E78E34F3-8F75-BFE7-5474-630C90CAFE17}"/>
                </a:ext>
              </a:extLst>
            </p:cNvPr>
            <p:cNvSpPr txBox="1"/>
            <p:nvPr/>
          </p:nvSpPr>
          <p:spPr>
            <a:xfrm>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C64E2AD4-0B49-BAF9-29C7-DC5F6C81340B}"/>
              </a:ext>
            </a:extLst>
          </p:cNvPr>
          <p:cNvGrpSpPr/>
          <p:nvPr/>
        </p:nvGrpSpPr>
        <p:grpSpPr>
          <a:xfrm>
            <a:off x="-2037699" y="1703899"/>
            <a:ext cx="1639236" cy="1495225"/>
            <a:chOff x="435743" y="1067154"/>
            <a:chExt cx="2205847" cy="2005821"/>
          </a:xfrm>
        </p:grpSpPr>
        <p:sp>
          <p:nvSpPr>
            <p:cNvPr id="151" name="Freeform: Shape 150">
              <a:extLst>
                <a:ext uri="{FF2B5EF4-FFF2-40B4-BE49-F238E27FC236}">
                  <a16:creationId xmlns:a16="http://schemas.microsoft.com/office/drawing/2014/main" id="{8F47676E-0456-9E42-9A1D-14C6233A5713}"/>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6AE77520-6D75-E5E8-ED38-7C8B0F7ECF09}"/>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BFCB7EC8-485F-314A-BFEA-27829FE3D03A}"/>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F6CDD0E3-74B9-AB23-6E2C-CB064CD3C44B}"/>
                </a:ext>
              </a:extLst>
            </p:cNvPr>
            <p:cNvSpPr txBox="1"/>
            <p:nvPr/>
          </p:nvSpPr>
          <p:spPr>
            <a:xfrm>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48C03C99-C093-7FAE-4585-D2F6E5207A52}"/>
                </a:ext>
              </a:extLst>
            </p:cNvPr>
            <p:cNvSpPr txBox="1"/>
            <p:nvPr/>
          </p:nvSpPr>
          <p:spPr>
            <a:xfrm>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EC669434-3EC3-4D43-BC51-A286DB4E2398}"/>
              </a:ext>
            </a:extLst>
          </p:cNvPr>
          <p:cNvGrpSpPr/>
          <p:nvPr/>
        </p:nvGrpSpPr>
        <p:grpSpPr>
          <a:xfrm>
            <a:off x="-1235285" y="1269000"/>
            <a:ext cx="1233211" cy="1630528"/>
            <a:chOff x="6775727" y="540725"/>
            <a:chExt cx="1659477" cy="2187327"/>
          </a:xfrm>
        </p:grpSpPr>
        <p:sp>
          <p:nvSpPr>
            <p:cNvPr id="146" name="Freeform: Shape 145">
              <a:extLst>
                <a:ext uri="{FF2B5EF4-FFF2-40B4-BE49-F238E27FC236}">
                  <a16:creationId xmlns:a16="http://schemas.microsoft.com/office/drawing/2014/main" id="{B8A5C81D-B03D-C0FB-E4CF-6201CAF06665}"/>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20C3655D-C5AF-B373-03E7-A36B3F7A8D73}"/>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308B0A25-824F-9A56-57F6-AEEC94581C68}"/>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359AF8CC-A2F3-D403-786C-026D145251E7}"/>
                </a:ext>
              </a:extLst>
            </p:cNvPr>
            <p:cNvSpPr txBox="1"/>
            <p:nvPr/>
          </p:nvSpPr>
          <p:spPr>
            <a:xfrm>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12DECD22-8F23-59E2-DC50-54984A4ADD73}"/>
                </a:ext>
              </a:extLst>
            </p:cNvPr>
            <p:cNvSpPr txBox="1"/>
            <p:nvPr/>
          </p:nvSpPr>
          <p:spPr>
            <a:xfrm>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3E8BA021-8B08-BF25-30E4-C4F7E1748E0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4118243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936">
        <p159:morph option="byObject"/>
      </p:transition>
    </mc:Choice>
    <mc:Fallback>
      <p:transition spd="slow" advTm="493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06FEF-21F8-2940-ED92-E7581FE08B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7759FBB-FD51-9CC4-7E37-5CABFBB42962}"/>
              </a:ext>
            </a:extLst>
          </p:cNvPr>
          <p:cNvSpPr>
            <a:spLocks noGrp="1"/>
          </p:cNvSpPr>
          <p:nvPr>
            <p:ph type="title"/>
          </p:nvPr>
        </p:nvSpPr>
        <p:spPr>
          <a:xfrm>
            <a:off x="3359150" y="309432"/>
            <a:ext cx="8316913" cy="1390781"/>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p>
            <a:r>
              <a:rPr lang="en-US" sz="1400" b="1" dirty="0">
                <a:solidFill>
                  <a:schemeClr val="bg1">
                    <a:lumMod val="65000"/>
                    <a:lumOff val="35000"/>
                  </a:schemeClr>
                </a:solidFill>
                <a:latin typeface="+mn-lt"/>
                <a:ea typeface="+mn-ea"/>
                <a:cs typeface="+mn-cs"/>
              </a:rPr>
              <a:t>4. Follow-up: Which segment had the most increase in unique products in2021 vs 2020?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contains these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300" i="1" cap="none" dirty="0">
                <a:solidFill>
                  <a:schemeClr val="bg1">
                    <a:lumMod val="65000"/>
                    <a:lumOff val="35000"/>
                  </a:schemeClr>
                </a:solidFill>
                <a:latin typeface="+mn-lt"/>
                <a:ea typeface="+mn-ea"/>
                <a:cs typeface="+mn-cs"/>
              </a:rPr>
              <a:t>segment,</a:t>
            </a:r>
            <a:br>
              <a:rPr lang="en-US" sz="1300" i="1" cap="none" dirty="0">
                <a:solidFill>
                  <a:schemeClr val="bg1">
                    <a:lumMod val="65000"/>
                    <a:lumOff val="35000"/>
                  </a:schemeClr>
                </a:solidFill>
                <a:latin typeface="+mn-lt"/>
                <a:ea typeface="+mn-ea"/>
                <a:cs typeface="+mn-cs"/>
              </a:rPr>
            </a:br>
            <a:r>
              <a:rPr lang="en-US" sz="1300" i="1" cap="none" dirty="0">
                <a:solidFill>
                  <a:schemeClr val="bg1">
                    <a:lumMod val="65000"/>
                    <a:lumOff val="35000"/>
                  </a:schemeClr>
                </a:solidFill>
                <a:latin typeface="+mn-lt"/>
                <a:ea typeface="+mn-ea"/>
                <a:cs typeface="+mn-cs"/>
              </a:rPr>
              <a:t>	product_count_2020,</a:t>
            </a:r>
            <a:br>
              <a:rPr lang="en-US" sz="1300" i="1" cap="none" dirty="0">
                <a:solidFill>
                  <a:schemeClr val="bg1">
                    <a:lumMod val="65000"/>
                    <a:lumOff val="35000"/>
                  </a:schemeClr>
                </a:solidFill>
                <a:latin typeface="+mn-lt"/>
                <a:ea typeface="+mn-ea"/>
                <a:cs typeface="+mn-cs"/>
              </a:rPr>
            </a:br>
            <a:r>
              <a:rPr lang="en-US" sz="1300" i="1" cap="none" dirty="0">
                <a:solidFill>
                  <a:schemeClr val="bg1">
                    <a:lumMod val="65000"/>
                    <a:lumOff val="35000"/>
                  </a:schemeClr>
                </a:solidFill>
                <a:latin typeface="+mn-lt"/>
                <a:ea typeface="+mn-ea"/>
                <a:cs typeface="+mn-cs"/>
              </a:rPr>
              <a:t>	product_count_2021,</a:t>
            </a:r>
            <a:br>
              <a:rPr lang="en-US" sz="1300" i="1" cap="none" dirty="0">
                <a:solidFill>
                  <a:schemeClr val="bg1">
                    <a:lumMod val="65000"/>
                    <a:lumOff val="35000"/>
                  </a:schemeClr>
                </a:solidFill>
                <a:latin typeface="+mn-lt"/>
                <a:ea typeface="+mn-ea"/>
                <a:cs typeface="+mn-cs"/>
              </a:rPr>
            </a:br>
            <a:r>
              <a:rPr lang="en-US" sz="1300" i="1" cap="none" dirty="0">
                <a:solidFill>
                  <a:schemeClr val="bg1">
                    <a:lumMod val="65000"/>
                    <a:lumOff val="35000"/>
                  </a:schemeClr>
                </a:solidFill>
                <a:latin typeface="+mn-lt"/>
                <a:ea typeface="+mn-ea"/>
                <a:cs typeface="+mn-cs"/>
              </a:rPr>
              <a:t>	difference</a:t>
            </a:r>
            <a:endParaRPr lang="en-US" sz="1400" i="1" dirty="0">
              <a:solidFill>
                <a:schemeClr val="bg1">
                  <a:lumMod val="65000"/>
                  <a:lumOff val="35000"/>
                </a:schemeClr>
              </a:solidFill>
              <a:latin typeface="+mn-lt"/>
              <a:ea typeface="+mn-ea"/>
              <a:cs typeface="+mn-cs"/>
            </a:endParaRPr>
          </a:p>
        </p:txBody>
      </p:sp>
      <p:pic>
        <p:nvPicPr>
          <p:cNvPr id="6" name="Picture 5">
            <a:extLst>
              <a:ext uri="{FF2B5EF4-FFF2-40B4-BE49-F238E27FC236}">
                <a16:creationId xmlns:a16="http://schemas.microsoft.com/office/drawing/2014/main" id="{75ACA6D0-5C08-18DB-5C4B-F3CA0F111FF0}"/>
              </a:ext>
            </a:extLst>
          </p:cNvPr>
          <p:cNvPicPr>
            <a:picLocks noChangeAspect="1"/>
          </p:cNvPicPr>
          <p:nvPr/>
        </p:nvPicPr>
        <p:blipFill>
          <a:blip r:embed="rId3"/>
          <a:stretch>
            <a:fillRect/>
          </a:stretch>
        </p:blipFill>
        <p:spPr>
          <a:xfrm>
            <a:off x="3467100" y="2293343"/>
            <a:ext cx="4824413" cy="2404427"/>
          </a:xfrm>
          <a:prstGeom prst="rect">
            <a:avLst/>
          </a:prstGeom>
        </p:spPr>
      </p:pic>
      <p:pic>
        <p:nvPicPr>
          <p:cNvPr id="8" name="Picture 7">
            <a:extLst>
              <a:ext uri="{FF2B5EF4-FFF2-40B4-BE49-F238E27FC236}">
                <a16:creationId xmlns:a16="http://schemas.microsoft.com/office/drawing/2014/main" id="{E24515D0-07D2-8CCF-E25F-1D589E78C2CB}"/>
              </a:ext>
            </a:extLst>
          </p:cNvPr>
          <p:cNvPicPr>
            <a:picLocks noChangeAspect="1"/>
          </p:cNvPicPr>
          <p:nvPr/>
        </p:nvPicPr>
        <p:blipFill>
          <a:blip r:embed="rId4"/>
          <a:stretch>
            <a:fillRect/>
          </a:stretch>
        </p:blipFill>
        <p:spPr>
          <a:xfrm>
            <a:off x="3467100" y="5337175"/>
            <a:ext cx="3167063" cy="1228896"/>
          </a:xfrm>
          <a:prstGeom prst="rect">
            <a:avLst/>
          </a:prstGeom>
        </p:spPr>
      </p:pic>
      <p:sp>
        <p:nvSpPr>
          <p:cNvPr id="9" name="TextBox 8">
            <a:extLst>
              <a:ext uri="{FF2B5EF4-FFF2-40B4-BE49-F238E27FC236}">
                <a16:creationId xmlns:a16="http://schemas.microsoft.com/office/drawing/2014/main" id="{57EF706F-075E-8710-DFC0-77DF43984540}"/>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0" name="TextBox 9">
            <a:extLst>
              <a:ext uri="{FF2B5EF4-FFF2-40B4-BE49-F238E27FC236}">
                <a16:creationId xmlns:a16="http://schemas.microsoft.com/office/drawing/2014/main" id="{BE5F343A-3823-374F-AE30-06FA88D73B62}"/>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1" name="TextBox 10">
            <a:extLst>
              <a:ext uri="{FF2B5EF4-FFF2-40B4-BE49-F238E27FC236}">
                <a16:creationId xmlns:a16="http://schemas.microsoft.com/office/drawing/2014/main" id="{897E9011-90E2-6DFA-04C0-6917D80B3287}"/>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7" name="TextBox 16">
            <a:extLst>
              <a:ext uri="{FF2B5EF4-FFF2-40B4-BE49-F238E27FC236}">
                <a16:creationId xmlns:a16="http://schemas.microsoft.com/office/drawing/2014/main" id="{9F90D7FB-FAD9-B25E-BDF8-02144274C77E}"/>
              </a:ext>
            </a:extLst>
          </p:cNvPr>
          <p:cNvSpPr txBox="1"/>
          <p:nvPr/>
        </p:nvSpPr>
        <p:spPr>
          <a:xfrm>
            <a:off x="8509000" y="2142388"/>
            <a:ext cx="3206202" cy="2677656"/>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Highest Growth:</a:t>
            </a:r>
            <a:r>
              <a:rPr lang="en-US" sz="1200" b="1" dirty="0">
                <a:solidFill>
                  <a:schemeClr val="tx1">
                    <a:lumMod val="85000"/>
                  </a:schemeClr>
                </a:solidFill>
              </a:rPr>
              <a:t> </a:t>
            </a:r>
            <a:r>
              <a:rPr lang="en-US" sz="1200" dirty="0">
                <a:solidFill>
                  <a:schemeClr val="tx1">
                    <a:lumMod val="85000"/>
                  </a:schemeClr>
                </a:solidFill>
              </a:rPr>
              <a:t>The “</a:t>
            </a:r>
            <a:r>
              <a:rPr lang="en-US" sz="1200" b="1" dirty="0">
                <a:solidFill>
                  <a:schemeClr val="tx1">
                    <a:lumMod val="85000"/>
                  </a:schemeClr>
                </a:solidFill>
              </a:rPr>
              <a:t>Accessories</a:t>
            </a:r>
            <a:r>
              <a:rPr lang="en-US" sz="1200" dirty="0">
                <a:solidFill>
                  <a:schemeClr val="tx1">
                    <a:lumMod val="85000"/>
                  </a:schemeClr>
                </a:solidFill>
              </a:rPr>
              <a:t>” segment shows the most significant increases in unique products, growing from </a:t>
            </a:r>
            <a:r>
              <a:rPr lang="en-US" sz="1200" b="1" dirty="0">
                <a:solidFill>
                  <a:srgbClr val="FFFF00"/>
                </a:solidFill>
              </a:rPr>
              <a:t>69</a:t>
            </a:r>
            <a:r>
              <a:rPr lang="en-US" sz="1200" dirty="0">
                <a:solidFill>
                  <a:schemeClr val="tx1">
                    <a:lumMod val="85000"/>
                  </a:schemeClr>
                </a:solidFill>
              </a:rPr>
              <a:t> in 2020 to </a:t>
            </a:r>
            <a:r>
              <a:rPr lang="en-US" sz="1200" b="1" dirty="0">
                <a:solidFill>
                  <a:srgbClr val="FFFF00"/>
                </a:solidFill>
              </a:rPr>
              <a:t>103</a:t>
            </a:r>
            <a:r>
              <a:rPr lang="en-US" sz="1200" dirty="0">
                <a:solidFill>
                  <a:schemeClr val="tx1">
                    <a:lumMod val="85000"/>
                  </a:schemeClr>
                </a:solidFill>
              </a:rPr>
              <a:t> in 2021 with a difference of </a:t>
            </a:r>
            <a:r>
              <a:rPr lang="en-US" sz="1200" b="1" dirty="0">
                <a:solidFill>
                  <a:srgbClr val="FFFF00"/>
                </a:solidFill>
              </a:rPr>
              <a:t>34</a:t>
            </a:r>
            <a:r>
              <a:rPr lang="en-US" sz="1200" dirty="0">
                <a:solidFill>
                  <a:schemeClr val="tx1">
                    <a:lumMod val="85000"/>
                  </a:schemeClr>
                </a:solidFill>
              </a:rPr>
              <a:t> products. This indicates a strategic expansion or high demand in the accessories category.</a:t>
            </a:r>
          </a:p>
          <a:p>
            <a:pPr marL="228600" indent="-228600">
              <a:buAutoNum type="arabicPeriod"/>
            </a:pPr>
            <a:r>
              <a:rPr lang="en-US" sz="1200" b="1" dirty="0">
                <a:solidFill>
                  <a:schemeClr val="bg1">
                    <a:lumMod val="65000"/>
                    <a:lumOff val="35000"/>
                  </a:schemeClr>
                </a:solidFill>
              </a:rPr>
              <a:t>Consistent Growth:</a:t>
            </a:r>
            <a:r>
              <a:rPr lang="en-US" sz="1200" b="1" dirty="0">
                <a:solidFill>
                  <a:schemeClr val="tx1">
                    <a:lumMod val="85000"/>
                  </a:schemeClr>
                </a:solidFill>
              </a:rPr>
              <a:t> </a:t>
            </a:r>
            <a:r>
              <a:rPr lang="en-US" sz="1200" dirty="0">
                <a:solidFill>
                  <a:schemeClr val="tx1">
                    <a:lumMod val="85000"/>
                  </a:schemeClr>
                </a:solidFill>
              </a:rPr>
              <a:t>All segments show positive growth in product counts, with “</a:t>
            </a:r>
            <a:r>
              <a:rPr lang="en-US" sz="1200" b="1" dirty="0">
                <a:solidFill>
                  <a:schemeClr val="tx1">
                    <a:lumMod val="85000"/>
                  </a:schemeClr>
                </a:solidFill>
              </a:rPr>
              <a:t>Notebook</a:t>
            </a:r>
            <a:r>
              <a:rPr lang="en-US" sz="1200" dirty="0">
                <a:solidFill>
                  <a:schemeClr val="tx1">
                    <a:lumMod val="85000"/>
                  </a:schemeClr>
                </a:solidFill>
              </a:rPr>
              <a:t>” and “</a:t>
            </a:r>
            <a:r>
              <a:rPr lang="en-US" sz="1200" b="1" dirty="0">
                <a:solidFill>
                  <a:schemeClr val="tx1">
                    <a:lumMod val="85000"/>
                  </a:schemeClr>
                </a:solidFill>
              </a:rPr>
              <a:t>Peripherals</a:t>
            </a:r>
            <a:r>
              <a:rPr lang="en-US" sz="1200" dirty="0">
                <a:solidFill>
                  <a:schemeClr val="tx1">
                    <a:lumMod val="85000"/>
                  </a:schemeClr>
                </a:solidFill>
              </a:rPr>
              <a:t>” each increasingly by </a:t>
            </a:r>
            <a:r>
              <a:rPr lang="en-US" sz="1200" b="1" dirty="0">
                <a:solidFill>
                  <a:srgbClr val="FFFF00"/>
                </a:solidFill>
              </a:rPr>
              <a:t>16</a:t>
            </a:r>
            <a:r>
              <a:rPr lang="en-US" sz="1200" dirty="0">
                <a:solidFill>
                  <a:schemeClr val="tx1">
                    <a:lumMod val="85000"/>
                  </a:schemeClr>
                </a:solidFill>
              </a:rPr>
              <a:t> products. This steady expansion suggests a broad product diversification strategy.</a:t>
            </a:r>
            <a:endParaRPr lang="en-US" sz="1200" b="1" dirty="0">
              <a:solidFill>
                <a:schemeClr val="tx1">
                  <a:lumMod val="85000"/>
                </a:schemeClr>
              </a:solidFill>
            </a:endParaRPr>
          </a:p>
        </p:txBody>
      </p:sp>
      <p:sp>
        <p:nvSpPr>
          <p:cNvPr id="135" name="Circle: Hollow 134">
            <a:extLst>
              <a:ext uri="{FF2B5EF4-FFF2-40B4-BE49-F238E27FC236}">
                <a16:creationId xmlns:a16="http://schemas.microsoft.com/office/drawing/2014/main" id="{6EDC5680-942A-CC1F-B7E2-1820F49C227A}"/>
              </a:ext>
            </a:extLst>
          </p:cNvPr>
          <p:cNvSpPr/>
          <p:nvPr/>
        </p:nvSpPr>
        <p:spPr>
          <a:xfrm rot="19421214">
            <a:off x="-1807123" y="1582388"/>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DC860CFC-C874-FF4B-31AA-185ACA194908}"/>
              </a:ext>
            </a:extLst>
          </p:cNvPr>
          <p:cNvGrpSpPr/>
          <p:nvPr/>
        </p:nvGrpSpPr>
        <p:grpSpPr>
          <a:xfrm rot="19421214">
            <a:off x="-975393" y="1183775"/>
            <a:ext cx="1300719" cy="1630528"/>
            <a:chOff x="3089711" y="483744"/>
            <a:chExt cx="1750319" cy="2187327"/>
          </a:xfrm>
        </p:grpSpPr>
        <p:sp>
          <p:nvSpPr>
            <p:cNvPr id="191" name="Freeform: Shape 190">
              <a:extLst>
                <a:ext uri="{FF2B5EF4-FFF2-40B4-BE49-F238E27FC236}">
                  <a16:creationId xmlns:a16="http://schemas.microsoft.com/office/drawing/2014/main" id="{FBC93CE2-A99B-B7A9-EF50-CF83544B0D56}"/>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8720E1BE-3A4B-2173-FE98-DDF5ECC13C84}"/>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71B6A2E1-CE4C-66B8-AABF-DBF576E16661}"/>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63E82023-2F0D-EA74-DF16-EEA875A1F8AE}"/>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79972139-3A35-7FA3-19C6-85FB9F5B7C4B}"/>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49DF50F4-2C79-93B4-481D-34F5DCD19736}"/>
              </a:ext>
            </a:extLst>
          </p:cNvPr>
          <p:cNvGrpSpPr/>
          <p:nvPr/>
        </p:nvGrpSpPr>
        <p:grpSpPr>
          <a:xfrm rot="19421214">
            <a:off x="-416843" y="1172806"/>
            <a:ext cx="1637860" cy="1495225"/>
            <a:chOff x="3713956" y="1067154"/>
            <a:chExt cx="2203995" cy="2005821"/>
          </a:xfrm>
        </p:grpSpPr>
        <p:sp>
          <p:nvSpPr>
            <p:cNvPr id="186" name="Freeform: Shape 185">
              <a:extLst>
                <a:ext uri="{FF2B5EF4-FFF2-40B4-BE49-F238E27FC236}">
                  <a16:creationId xmlns:a16="http://schemas.microsoft.com/office/drawing/2014/main" id="{255C89BA-9AA6-C258-1773-B726BCEF4B13}"/>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C824128F-9106-0B48-FD91-BFE7DBF93138}"/>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CC85C286-002D-E4A3-1F7D-38E088F3601A}"/>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7E5B3D2C-6801-8D18-4C9E-2ABF9D423427}"/>
                </a:ext>
              </a:extLst>
            </p:cNvPr>
            <p:cNvSpPr txBox="1"/>
            <p:nvPr/>
          </p:nvSpPr>
          <p:spPr>
            <a:xfrm rot="2178786">
              <a:off x="3822716"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E4B1687F-5E25-2334-F2F0-DD1C53F41030}"/>
                </a:ext>
              </a:extLst>
            </p:cNvPr>
            <p:cNvSpPr txBox="1"/>
            <p:nvPr/>
          </p:nvSpPr>
          <p:spPr>
            <a:xfrm rot="2178786">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4B6E0C1F-1AEA-28D5-3D7E-2B4CA3918461}"/>
              </a:ext>
            </a:extLst>
          </p:cNvPr>
          <p:cNvGrpSpPr/>
          <p:nvPr/>
        </p:nvGrpSpPr>
        <p:grpSpPr>
          <a:xfrm rot="19421214">
            <a:off x="337661" y="1978269"/>
            <a:ext cx="1553723" cy="1263279"/>
            <a:chOff x="3993623" y="2534014"/>
            <a:chExt cx="2090775" cy="1694669"/>
          </a:xfrm>
        </p:grpSpPr>
        <p:sp>
          <p:nvSpPr>
            <p:cNvPr id="181" name="Freeform: Shape 180">
              <a:extLst>
                <a:ext uri="{FF2B5EF4-FFF2-40B4-BE49-F238E27FC236}">
                  <a16:creationId xmlns:a16="http://schemas.microsoft.com/office/drawing/2014/main" id="{CD1CE0D2-9405-5D90-65D5-D4F2A39AE686}"/>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43367AEC-F145-B90B-8923-2430F116B269}"/>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E250B763-623D-8A9E-1116-2587CFF201BF}"/>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7520E329-2118-6C7B-08D2-DD1F83BF64C4}"/>
                </a:ext>
              </a:extLst>
            </p:cNvPr>
            <p:cNvSpPr txBox="1"/>
            <p:nvPr/>
          </p:nvSpPr>
          <p:spPr>
            <a:xfrm rot="2178786">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5C3A0B8C-7587-8E27-F6B9-464E7E74A487}"/>
                </a:ext>
              </a:extLst>
            </p:cNvPr>
            <p:cNvSpPr txBox="1"/>
            <p:nvPr/>
          </p:nvSpPr>
          <p:spPr>
            <a:xfrm rot="2178786">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13B6A41D-7652-C981-6E86-8E0DBB72577C}"/>
              </a:ext>
            </a:extLst>
          </p:cNvPr>
          <p:cNvGrpSpPr/>
          <p:nvPr/>
        </p:nvGrpSpPr>
        <p:grpSpPr>
          <a:xfrm rot="19421214">
            <a:off x="1037916" y="2751760"/>
            <a:ext cx="1626894" cy="1491109"/>
            <a:chOff x="3713956" y="3689723"/>
            <a:chExt cx="2189239" cy="2000298"/>
          </a:xfrm>
          <a:effectLst>
            <a:outerShdw blurRad="12700" dist="63500" sx="102000" sy="102000" algn="l" rotWithShape="0">
              <a:schemeClr val="accent2">
                <a:alpha val="20000"/>
              </a:schemeClr>
            </a:outerShdw>
          </a:effectLst>
        </p:grpSpPr>
        <p:sp>
          <p:nvSpPr>
            <p:cNvPr id="176" name="Freeform: Shape 175">
              <a:extLst>
                <a:ext uri="{FF2B5EF4-FFF2-40B4-BE49-F238E27FC236}">
                  <a16:creationId xmlns:a16="http://schemas.microsoft.com/office/drawing/2014/main" id="{98025DE7-7AC4-727D-611E-710DF205A865}"/>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7667FD40-B151-9BD6-0A0B-8F701B811CF8}"/>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0A33A15C-ED4B-1872-7784-39C4C619A1A5}"/>
                </a:ext>
              </a:extLst>
            </p:cNvPr>
            <p:cNvSpPr>
              <a:spLocks/>
            </p:cNvSpPr>
            <p:nvPr/>
          </p:nvSpPr>
          <p:spPr bwMode="auto">
            <a:xfrm>
              <a:off x="4653175" y="4185801"/>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TextBox 178">
              <a:extLst>
                <a:ext uri="{FF2B5EF4-FFF2-40B4-BE49-F238E27FC236}">
                  <a16:creationId xmlns:a16="http://schemas.microsoft.com/office/drawing/2014/main" id="{9B299A89-021D-A303-DECC-EC0FBC4D9112}"/>
                </a:ext>
              </a:extLst>
            </p:cNvPr>
            <p:cNvSpPr txBox="1"/>
            <p:nvPr/>
          </p:nvSpPr>
          <p:spPr>
            <a:xfrm rot="2178786">
              <a:off x="3829414" y="3773916"/>
              <a:ext cx="373224" cy="461665"/>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5E077E69-89E8-CEF2-5B59-A6A43881D583}"/>
                </a:ext>
              </a:extLst>
            </p:cNvPr>
            <p:cNvSpPr txBox="1"/>
            <p:nvPr/>
          </p:nvSpPr>
          <p:spPr>
            <a:xfrm rot="2178786">
              <a:off x="4087283" y="4064730"/>
              <a:ext cx="1280633" cy="805110"/>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78F0F0E8-99D2-DD16-5E9B-63F07BC26E89}"/>
              </a:ext>
            </a:extLst>
          </p:cNvPr>
          <p:cNvGrpSpPr/>
          <p:nvPr/>
        </p:nvGrpSpPr>
        <p:grpSpPr>
          <a:xfrm rot="19421214">
            <a:off x="698662" y="3324253"/>
            <a:ext cx="1210612" cy="1630528"/>
            <a:chOff x="3210963" y="4091628"/>
            <a:chExt cx="1629067" cy="2187327"/>
          </a:xfrm>
        </p:grpSpPr>
        <p:sp>
          <p:nvSpPr>
            <p:cNvPr id="171" name="Freeform: Shape 170">
              <a:extLst>
                <a:ext uri="{FF2B5EF4-FFF2-40B4-BE49-F238E27FC236}">
                  <a16:creationId xmlns:a16="http://schemas.microsoft.com/office/drawing/2014/main" id="{C35116C9-CBB0-C0D7-A693-F991C03109C0}"/>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98259662-E011-F155-9A75-1B0CB8FBDD64}"/>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B3D94590-FFA3-9575-A835-20BD2D5B50D3}"/>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484A0542-5BE1-F8B8-9ABA-76CDD9E7FDA3}"/>
                </a:ext>
              </a:extLst>
            </p:cNvPr>
            <p:cNvSpPr txBox="1"/>
            <p:nvPr/>
          </p:nvSpPr>
          <p:spPr>
            <a:xfrm rot="2178786">
              <a:off x="3297852" y="4136370"/>
              <a:ext cx="373224" cy="461665"/>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28912AEE-3795-8FA2-7D48-822BC64AFCFE}"/>
                </a:ext>
              </a:extLst>
            </p:cNvPr>
            <p:cNvSpPr txBox="1"/>
            <p:nvPr/>
          </p:nvSpPr>
          <p:spPr>
            <a:xfrm rot="2178786">
              <a:off x="3210963" y="4645662"/>
              <a:ext cx="1138423"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E605EA95-4A24-E87D-E0E9-49D74C759406}"/>
              </a:ext>
            </a:extLst>
          </p:cNvPr>
          <p:cNvGrpSpPr/>
          <p:nvPr/>
        </p:nvGrpSpPr>
        <p:grpSpPr>
          <a:xfrm rot="19421214">
            <a:off x="-318883" y="4063390"/>
            <a:ext cx="1234237" cy="1630528"/>
            <a:chOff x="1515517" y="4091628"/>
            <a:chExt cx="1660857" cy="2187327"/>
          </a:xfrm>
        </p:grpSpPr>
        <p:sp>
          <p:nvSpPr>
            <p:cNvPr id="166" name="Freeform: Shape 165">
              <a:extLst>
                <a:ext uri="{FF2B5EF4-FFF2-40B4-BE49-F238E27FC236}">
                  <a16:creationId xmlns:a16="http://schemas.microsoft.com/office/drawing/2014/main" id="{E8F204B2-666C-14F8-CE71-8A8C29A8CC13}"/>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7F7B5FC9-89D4-06BD-D44B-DF269B9C8863}"/>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368F1667-BD0C-24CA-7990-771BEB944E48}"/>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0069786C-BF27-30D8-8F2B-74E82A7CD6E1}"/>
                </a:ext>
              </a:extLst>
            </p:cNvPr>
            <p:cNvSpPr txBox="1"/>
            <p:nvPr/>
          </p:nvSpPr>
          <p:spPr>
            <a:xfrm rot="2178786">
              <a:off x="2672565" y="4110948"/>
              <a:ext cx="373224" cy="461665"/>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A1A6E29D-4CDC-3BFB-BFDC-86A788A4DB49}"/>
                </a:ext>
              </a:extLst>
            </p:cNvPr>
            <p:cNvSpPr txBox="1"/>
            <p:nvPr/>
          </p:nvSpPr>
          <p:spPr>
            <a:xfrm rot="2178786">
              <a:off x="2018879" y="4601018"/>
              <a:ext cx="115749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72BE7635-8FA7-D755-1068-9DABBA7066D7}"/>
              </a:ext>
            </a:extLst>
          </p:cNvPr>
          <p:cNvGrpSpPr/>
          <p:nvPr/>
        </p:nvGrpSpPr>
        <p:grpSpPr>
          <a:xfrm rot="19421214">
            <a:off x="-1222272" y="4190384"/>
            <a:ext cx="1639236" cy="1495225"/>
            <a:chOff x="435744" y="3689724"/>
            <a:chExt cx="2205847" cy="2005821"/>
          </a:xfrm>
        </p:grpSpPr>
        <p:sp>
          <p:nvSpPr>
            <p:cNvPr id="161" name="Freeform: Shape 160">
              <a:extLst>
                <a:ext uri="{FF2B5EF4-FFF2-40B4-BE49-F238E27FC236}">
                  <a16:creationId xmlns:a16="http://schemas.microsoft.com/office/drawing/2014/main" id="{B6367637-9358-39D5-4546-D37CA665671E}"/>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C0DE1BAB-7C5D-F37F-F9FD-32832F27FBEC}"/>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665A3C78-635C-84D0-306E-EAB48EA9DB43}"/>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CA128977-5768-4F3D-3DC0-2C8B5672009E}"/>
                </a:ext>
              </a:extLst>
            </p:cNvPr>
            <p:cNvSpPr txBox="1"/>
            <p:nvPr/>
          </p:nvSpPr>
          <p:spPr>
            <a:xfrm>
              <a:off x="2168533" y="3740455"/>
              <a:ext cx="373224" cy="461665"/>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44FAFF63-7D8E-6ADC-7660-80D1A374349A}"/>
                </a:ext>
              </a:extLst>
            </p:cNvPr>
            <p:cNvSpPr txBox="1"/>
            <p:nvPr/>
          </p:nvSpPr>
          <p:spPr>
            <a:xfrm>
              <a:off x="949517" y="4158309"/>
              <a:ext cx="1357775" cy="578028"/>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9136656D-5DB1-6477-5B47-AD193CAEACC0}"/>
              </a:ext>
            </a:extLst>
          </p:cNvPr>
          <p:cNvGrpSpPr/>
          <p:nvPr/>
        </p:nvGrpSpPr>
        <p:grpSpPr>
          <a:xfrm rot="19421214">
            <a:off x="-1891251" y="3616863"/>
            <a:ext cx="1552333" cy="1263279"/>
            <a:chOff x="271167" y="2534014"/>
            <a:chExt cx="2088905" cy="1694669"/>
          </a:xfrm>
        </p:grpSpPr>
        <p:sp>
          <p:nvSpPr>
            <p:cNvPr id="156" name="Freeform: Shape 155">
              <a:extLst>
                <a:ext uri="{FF2B5EF4-FFF2-40B4-BE49-F238E27FC236}">
                  <a16:creationId xmlns:a16="http://schemas.microsoft.com/office/drawing/2014/main" id="{634CE883-9B87-E5E3-2C19-90D983F7C780}"/>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6B912B8C-6AA6-6EED-7064-D9886A97363E}"/>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E1CC6463-8FCF-F29D-A742-9D2A39C8CA05}"/>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3A153516-4497-3350-775D-AA2E264E8976}"/>
                </a:ext>
              </a:extLst>
            </p:cNvPr>
            <p:cNvSpPr txBox="1"/>
            <p:nvPr/>
          </p:nvSpPr>
          <p:spPr>
            <a:xfrm>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1F4F5755-277A-9650-1524-37D7F8FBB8CC}"/>
                </a:ext>
              </a:extLst>
            </p:cNvPr>
            <p:cNvSpPr txBox="1"/>
            <p:nvPr/>
          </p:nvSpPr>
          <p:spPr>
            <a:xfrm>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EC3E3F89-AFB5-A509-2DD1-C8CCF7319BE2}"/>
              </a:ext>
            </a:extLst>
          </p:cNvPr>
          <p:cNvGrpSpPr/>
          <p:nvPr/>
        </p:nvGrpSpPr>
        <p:grpSpPr>
          <a:xfrm rot="19421214">
            <a:off x="-2380005" y="2615078"/>
            <a:ext cx="1639236" cy="1495225"/>
            <a:chOff x="435743" y="1067154"/>
            <a:chExt cx="2205847" cy="2005821"/>
          </a:xfrm>
        </p:grpSpPr>
        <p:sp>
          <p:nvSpPr>
            <p:cNvPr id="151" name="Freeform: Shape 150">
              <a:extLst>
                <a:ext uri="{FF2B5EF4-FFF2-40B4-BE49-F238E27FC236}">
                  <a16:creationId xmlns:a16="http://schemas.microsoft.com/office/drawing/2014/main" id="{C1B755A0-C3D1-37A5-1647-C78845C39DC4}"/>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A8FBB808-47D1-DBBE-EC91-DEEF2AC74A2A}"/>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8B5FAC24-F427-AB74-91A4-86A012E31C4F}"/>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A8F26F65-9807-C782-6732-F1CB10B3C5D7}"/>
                </a:ext>
              </a:extLst>
            </p:cNvPr>
            <p:cNvSpPr txBox="1"/>
            <p:nvPr/>
          </p:nvSpPr>
          <p:spPr>
            <a:xfrm>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1343479F-234A-6E67-C62A-34B525F7DC29}"/>
                </a:ext>
              </a:extLst>
            </p:cNvPr>
            <p:cNvSpPr txBox="1"/>
            <p:nvPr/>
          </p:nvSpPr>
          <p:spPr>
            <a:xfrm>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84D968C3-9392-6ADC-AD04-C8DE4F3C8501}"/>
              </a:ext>
            </a:extLst>
          </p:cNvPr>
          <p:cNvGrpSpPr/>
          <p:nvPr/>
        </p:nvGrpSpPr>
        <p:grpSpPr>
          <a:xfrm rot="19421214">
            <a:off x="-1911482" y="1896537"/>
            <a:ext cx="1233211" cy="1630528"/>
            <a:chOff x="6775727" y="540725"/>
            <a:chExt cx="1659477" cy="2187327"/>
          </a:xfrm>
        </p:grpSpPr>
        <p:sp>
          <p:nvSpPr>
            <p:cNvPr id="146" name="Freeform: Shape 145">
              <a:extLst>
                <a:ext uri="{FF2B5EF4-FFF2-40B4-BE49-F238E27FC236}">
                  <a16:creationId xmlns:a16="http://schemas.microsoft.com/office/drawing/2014/main" id="{D3DFEA31-1E52-9728-C9A1-C9030631A770}"/>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FF03D311-91CC-FDEA-6DDF-65EAF1A814C9}"/>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C3D72F97-66B3-9B2B-373F-D00499027B5A}"/>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036F14A6-1BB0-AEC8-28E6-B73D85D5370E}"/>
                </a:ext>
              </a:extLst>
            </p:cNvPr>
            <p:cNvSpPr txBox="1"/>
            <p:nvPr/>
          </p:nvSpPr>
          <p:spPr>
            <a:xfrm>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BF36B058-B548-1607-D9C9-0652AF336A53}"/>
                </a:ext>
              </a:extLst>
            </p:cNvPr>
            <p:cNvSpPr txBox="1"/>
            <p:nvPr/>
          </p:nvSpPr>
          <p:spPr>
            <a:xfrm>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03699EDB-AA79-C1D3-446A-9114DDF1A5F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1320364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665">
        <p159:morph option="byObject"/>
      </p:transition>
    </mc:Choice>
    <mc:Fallback>
      <p:transition spd="slow" advTm="46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E5B7B-F21A-D7B5-4636-3CC78DE242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2E03E3-D387-E9D8-31C0-1EA27EB53429}"/>
              </a:ext>
            </a:extLst>
          </p:cNvPr>
          <p:cNvSpPr>
            <a:spLocks noGrp="1"/>
          </p:cNvSpPr>
          <p:nvPr>
            <p:ph type="title"/>
          </p:nvPr>
        </p:nvSpPr>
        <p:spPr>
          <a:xfrm>
            <a:off x="3359150" y="322353"/>
            <a:ext cx="8316913" cy="1377860"/>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r>
              <a:rPr lang="en-US" sz="1400" b="1" dirty="0">
                <a:solidFill>
                  <a:schemeClr val="bg1">
                    <a:lumMod val="65000"/>
                    <a:lumOff val="35000"/>
                  </a:schemeClr>
                </a:solidFill>
                <a:latin typeface="+mn-lt"/>
                <a:ea typeface="+mn-ea"/>
                <a:cs typeface="+mn-cs"/>
              </a:rPr>
              <a:t>5. Get the products that have the highest and lowest manufacturing costs.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should contain these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product_code</a:t>
            </a:r>
            <a:r>
              <a:rPr lang="en-US" sz="1200" i="1" cap="none" dirty="0">
                <a:solidFill>
                  <a:schemeClr val="bg1">
                    <a:lumMod val="65000"/>
                    <a:lumOff val="35000"/>
                  </a:schemeClr>
                </a:solidFill>
                <a:latin typeface="+mn-lt"/>
                <a:ea typeface="+mn-ea"/>
                <a:cs typeface="+mn-cs"/>
              </a:rPr>
              <a:t>,</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product,</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manufacturing_cost</a:t>
            </a:r>
            <a:endParaRPr lang="en-US" sz="1400" i="1" dirty="0">
              <a:solidFill>
                <a:schemeClr val="bg1">
                  <a:lumMod val="65000"/>
                  <a:lumOff val="35000"/>
                </a:schemeClr>
              </a:solidFill>
              <a:latin typeface="+mn-lt"/>
              <a:ea typeface="+mn-ea"/>
              <a:cs typeface="+mn-cs"/>
            </a:endParaRPr>
          </a:p>
        </p:txBody>
      </p:sp>
      <p:pic>
        <p:nvPicPr>
          <p:cNvPr id="8" name="Picture 7">
            <a:extLst>
              <a:ext uri="{FF2B5EF4-FFF2-40B4-BE49-F238E27FC236}">
                <a16:creationId xmlns:a16="http://schemas.microsoft.com/office/drawing/2014/main" id="{C2839C7D-80DC-0E05-00BF-769DABAA1FE0}"/>
              </a:ext>
            </a:extLst>
          </p:cNvPr>
          <p:cNvPicPr>
            <a:picLocks noChangeAspect="1"/>
          </p:cNvPicPr>
          <p:nvPr/>
        </p:nvPicPr>
        <p:blipFill>
          <a:blip r:embed="rId3"/>
          <a:stretch>
            <a:fillRect/>
          </a:stretch>
        </p:blipFill>
        <p:spPr>
          <a:xfrm>
            <a:off x="3469861" y="2285799"/>
            <a:ext cx="4119659" cy="2540568"/>
          </a:xfrm>
          <a:prstGeom prst="rect">
            <a:avLst/>
          </a:prstGeom>
        </p:spPr>
      </p:pic>
      <p:pic>
        <p:nvPicPr>
          <p:cNvPr id="10" name="Picture 9">
            <a:extLst>
              <a:ext uri="{FF2B5EF4-FFF2-40B4-BE49-F238E27FC236}">
                <a16:creationId xmlns:a16="http://schemas.microsoft.com/office/drawing/2014/main" id="{E1B10446-D466-7E16-77C6-3283719D5D6F}"/>
              </a:ext>
            </a:extLst>
          </p:cNvPr>
          <p:cNvPicPr>
            <a:picLocks noChangeAspect="1"/>
          </p:cNvPicPr>
          <p:nvPr/>
        </p:nvPicPr>
        <p:blipFill>
          <a:blip r:embed="rId4"/>
          <a:stretch>
            <a:fillRect/>
          </a:stretch>
        </p:blipFill>
        <p:spPr>
          <a:xfrm>
            <a:off x="3469861" y="5337175"/>
            <a:ext cx="3353268" cy="543001"/>
          </a:xfrm>
          <a:prstGeom prst="rect">
            <a:avLst/>
          </a:prstGeom>
        </p:spPr>
      </p:pic>
      <p:sp>
        <p:nvSpPr>
          <p:cNvPr id="11" name="TextBox 10">
            <a:extLst>
              <a:ext uri="{FF2B5EF4-FFF2-40B4-BE49-F238E27FC236}">
                <a16:creationId xmlns:a16="http://schemas.microsoft.com/office/drawing/2014/main" id="{86352629-6E5D-84CC-0234-1CCEFBE7187E}"/>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2" name="TextBox 11">
            <a:extLst>
              <a:ext uri="{FF2B5EF4-FFF2-40B4-BE49-F238E27FC236}">
                <a16:creationId xmlns:a16="http://schemas.microsoft.com/office/drawing/2014/main" id="{4BF85BD0-4417-C90E-8E62-BB886BB5B0AD}"/>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5" name="TextBox 14">
            <a:extLst>
              <a:ext uri="{FF2B5EF4-FFF2-40B4-BE49-F238E27FC236}">
                <a16:creationId xmlns:a16="http://schemas.microsoft.com/office/drawing/2014/main" id="{B9616BEB-C36C-0A4F-BD6E-309B623CD7FA}"/>
              </a:ext>
            </a:extLst>
          </p:cNvPr>
          <p:cNvSpPr txBox="1"/>
          <p:nvPr/>
        </p:nvSpPr>
        <p:spPr>
          <a:xfrm>
            <a:off x="8508999" y="2146810"/>
            <a:ext cx="3167063" cy="2308324"/>
          </a:xfrm>
          <a:prstGeom prst="rect">
            <a:avLst/>
          </a:prstGeom>
          <a:noFill/>
        </p:spPr>
        <p:txBody>
          <a:bodyPr wrap="square" rtlCol="0">
            <a:spAutoFit/>
          </a:bodyPr>
          <a:lstStyle/>
          <a:p>
            <a:pPr marL="342900" indent="-342900">
              <a:buAutoNum type="arabicPeriod"/>
            </a:pPr>
            <a:r>
              <a:rPr lang="en-US" sz="1200" b="1" dirty="0">
                <a:solidFill>
                  <a:schemeClr val="bg1">
                    <a:lumMod val="65000"/>
                    <a:lumOff val="35000"/>
                  </a:schemeClr>
                </a:solidFill>
              </a:rPr>
              <a:t>Cost-Efficient Product:</a:t>
            </a:r>
            <a:r>
              <a:rPr lang="en-US" sz="1200" b="1" dirty="0">
                <a:solidFill>
                  <a:schemeClr val="tx1">
                    <a:lumMod val="85000"/>
                  </a:schemeClr>
                </a:solidFill>
              </a:rPr>
              <a:t> </a:t>
            </a:r>
            <a:r>
              <a:rPr lang="en-US" sz="1200" dirty="0">
                <a:solidFill>
                  <a:schemeClr val="tx1">
                    <a:lumMod val="85000"/>
                  </a:schemeClr>
                </a:solidFill>
              </a:rPr>
              <a:t>“</a:t>
            </a:r>
            <a:r>
              <a:rPr lang="en-US" sz="1200" b="1" dirty="0">
                <a:solidFill>
                  <a:schemeClr val="tx1">
                    <a:lumMod val="85000"/>
                  </a:schemeClr>
                </a:solidFill>
              </a:rPr>
              <a:t>AQ Master wired x1 </a:t>
            </a:r>
            <a:r>
              <a:rPr lang="en-US" sz="1200" b="1" dirty="0" err="1">
                <a:solidFill>
                  <a:schemeClr val="tx1">
                    <a:lumMod val="85000"/>
                  </a:schemeClr>
                </a:solidFill>
              </a:rPr>
              <a:t>Ms</a:t>
            </a:r>
            <a:r>
              <a:rPr lang="en-US" sz="1200" dirty="0">
                <a:solidFill>
                  <a:schemeClr val="tx1">
                    <a:lumMod val="85000"/>
                  </a:schemeClr>
                </a:solidFill>
              </a:rPr>
              <a:t>” has the lowest manufacturing cost, suggesting it might be a simple or highly optimized product in terms of production. Its low cost could make it an attractive product for bulk sales with higher profit margins.</a:t>
            </a:r>
          </a:p>
          <a:p>
            <a:pPr marL="342900" indent="-342900">
              <a:buAutoNum type="arabicPeriod"/>
            </a:pPr>
            <a:r>
              <a:rPr lang="en-US" sz="1200" b="1" dirty="0">
                <a:solidFill>
                  <a:schemeClr val="bg1">
                    <a:lumMod val="65000"/>
                    <a:lumOff val="35000"/>
                  </a:schemeClr>
                </a:solidFill>
              </a:rPr>
              <a:t>Premium Products:</a:t>
            </a:r>
            <a:r>
              <a:rPr lang="en-US" sz="1200" b="1" dirty="0">
                <a:solidFill>
                  <a:schemeClr val="tx1">
                    <a:lumMod val="85000"/>
                  </a:schemeClr>
                </a:solidFill>
              </a:rPr>
              <a:t> </a:t>
            </a:r>
            <a:r>
              <a:rPr lang="en-US" sz="1200" dirty="0">
                <a:solidFill>
                  <a:schemeClr val="tx1">
                    <a:lumMod val="85000"/>
                  </a:schemeClr>
                </a:solidFill>
              </a:rPr>
              <a:t>The high manufacturing cost of “</a:t>
            </a:r>
            <a:r>
              <a:rPr lang="en-US" sz="1200" b="1" dirty="0">
                <a:solidFill>
                  <a:schemeClr val="tx1">
                    <a:lumMod val="85000"/>
                  </a:schemeClr>
                </a:solidFill>
              </a:rPr>
              <a:t>AQ Home Allin 1 Gen 2</a:t>
            </a:r>
            <a:r>
              <a:rPr lang="en-US" sz="1200" dirty="0">
                <a:solidFill>
                  <a:schemeClr val="tx1">
                    <a:lumMod val="85000"/>
                  </a:schemeClr>
                </a:solidFill>
              </a:rPr>
              <a:t>” indicates it may be a premium product.</a:t>
            </a:r>
            <a:endParaRPr lang="en-US" sz="1200" b="1" dirty="0">
              <a:solidFill>
                <a:schemeClr val="tx1">
                  <a:lumMod val="85000"/>
                </a:schemeClr>
              </a:solidFill>
            </a:endParaRPr>
          </a:p>
        </p:txBody>
      </p:sp>
      <p:sp>
        <p:nvSpPr>
          <p:cNvPr id="17" name="TextBox 16">
            <a:extLst>
              <a:ext uri="{FF2B5EF4-FFF2-40B4-BE49-F238E27FC236}">
                <a16:creationId xmlns:a16="http://schemas.microsoft.com/office/drawing/2014/main" id="{2810BB85-0E19-C922-EBF7-DB5F28346796}"/>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35" name="Circle: Hollow 134">
            <a:extLst>
              <a:ext uri="{FF2B5EF4-FFF2-40B4-BE49-F238E27FC236}">
                <a16:creationId xmlns:a16="http://schemas.microsoft.com/office/drawing/2014/main" id="{98992BC2-FCD3-191B-4E1A-7C7DB1CA7CA1}"/>
              </a:ext>
            </a:extLst>
          </p:cNvPr>
          <p:cNvSpPr/>
          <p:nvPr/>
        </p:nvSpPr>
        <p:spPr>
          <a:xfrm rot="17307274">
            <a:off x="-1814406" y="1577082"/>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F5390578-4E72-F962-E31F-BFACD775B541}"/>
              </a:ext>
            </a:extLst>
          </p:cNvPr>
          <p:cNvGrpSpPr/>
          <p:nvPr/>
        </p:nvGrpSpPr>
        <p:grpSpPr>
          <a:xfrm rot="17307274">
            <a:off x="-1740788" y="1633225"/>
            <a:ext cx="1300719" cy="1630528"/>
            <a:chOff x="3089711" y="483744"/>
            <a:chExt cx="1750319" cy="2187327"/>
          </a:xfrm>
        </p:grpSpPr>
        <p:sp>
          <p:nvSpPr>
            <p:cNvPr id="191" name="Freeform: Shape 190">
              <a:extLst>
                <a:ext uri="{FF2B5EF4-FFF2-40B4-BE49-F238E27FC236}">
                  <a16:creationId xmlns:a16="http://schemas.microsoft.com/office/drawing/2014/main" id="{3BB38471-F6E2-1F4E-4472-089984B79F99}"/>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2" name="Freeform: Shape 191">
              <a:extLst>
                <a:ext uri="{FF2B5EF4-FFF2-40B4-BE49-F238E27FC236}">
                  <a16:creationId xmlns:a16="http://schemas.microsoft.com/office/drawing/2014/main" id="{0261260B-7851-DA7B-A71D-05D381A30AEE}"/>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3" name="Freeform: Shape 192">
              <a:extLst>
                <a:ext uri="{FF2B5EF4-FFF2-40B4-BE49-F238E27FC236}">
                  <a16:creationId xmlns:a16="http://schemas.microsoft.com/office/drawing/2014/main" id="{700E09A1-CA19-D99A-A7D9-0B96D920AC7E}"/>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TextBox 193">
              <a:extLst>
                <a:ext uri="{FF2B5EF4-FFF2-40B4-BE49-F238E27FC236}">
                  <a16:creationId xmlns:a16="http://schemas.microsoft.com/office/drawing/2014/main" id="{75F312C0-3B61-09EC-267D-63A18765EE2D}"/>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5" name="TextBox 194">
              <a:hlinkClick r:id="rId5" action="ppaction://hlinksldjump"/>
              <a:extLst>
                <a:ext uri="{FF2B5EF4-FFF2-40B4-BE49-F238E27FC236}">
                  <a16:creationId xmlns:a16="http://schemas.microsoft.com/office/drawing/2014/main" id="{EFD6379E-3AA4-7DE5-5201-5B5E68A42731}"/>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7" name="Group 136">
            <a:extLst>
              <a:ext uri="{FF2B5EF4-FFF2-40B4-BE49-F238E27FC236}">
                <a16:creationId xmlns:a16="http://schemas.microsoft.com/office/drawing/2014/main" id="{FF391984-C909-ABB1-BA47-96201A6ADD4D}"/>
              </a:ext>
            </a:extLst>
          </p:cNvPr>
          <p:cNvGrpSpPr/>
          <p:nvPr/>
        </p:nvGrpSpPr>
        <p:grpSpPr>
          <a:xfrm rot="17307274">
            <a:off x="-1360788" y="1217187"/>
            <a:ext cx="1637860" cy="1495225"/>
            <a:chOff x="3713956" y="1067154"/>
            <a:chExt cx="2203995" cy="2005821"/>
          </a:xfrm>
        </p:grpSpPr>
        <p:sp>
          <p:nvSpPr>
            <p:cNvPr id="186" name="Freeform: Shape 185">
              <a:extLst>
                <a:ext uri="{FF2B5EF4-FFF2-40B4-BE49-F238E27FC236}">
                  <a16:creationId xmlns:a16="http://schemas.microsoft.com/office/drawing/2014/main" id="{6FA09631-B023-8947-27FF-0D5C12DABBB6}"/>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7" name="Freeform: Shape 186">
              <a:extLst>
                <a:ext uri="{FF2B5EF4-FFF2-40B4-BE49-F238E27FC236}">
                  <a16:creationId xmlns:a16="http://schemas.microsoft.com/office/drawing/2014/main" id="{177865AD-7D81-583A-0ABD-08EC0B96D2C7}"/>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8" name="Freeform: Shape 187">
              <a:extLst>
                <a:ext uri="{FF2B5EF4-FFF2-40B4-BE49-F238E27FC236}">
                  <a16:creationId xmlns:a16="http://schemas.microsoft.com/office/drawing/2014/main" id="{1F95E444-8B84-E749-098B-4871BE87F099}"/>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89" name="TextBox 188">
              <a:extLst>
                <a:ext uri="{FF2B5EF4-FFF2-40B4-BE49-F238E27FC236}">
                  <a16:creationId xmlns:a16="http://schemas.microsoft.com/office/drawing/2014/main" id="{29E2AD04-D5BC-A213-3667-4307055047C2}"/>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0" name="TextBox 189">
              <a:hlinkClick r:id="rId6" action="ppaction://hlinksldjump"/>
              <a:extLst>
                <a:ext uri="{FF2B5EF4-FFF2-40B4-BE49-F238E27FC236}">
                  <a16:creationId xmlns:a16="http://schemas.microsoft.com/office/drawing/2014/main" id="{BA3CE952-7D64-C743-099F-EE1119C14598}"/>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8" name="Group 137">
            <a:extLst>
              <a:ext uri="{FF2B5EF4-FFF2-40B4-BE49-F238E27FC236}">
                <a16:creationId xmlns:a16="http://schemas.microsoft.com/office/drawing/2014/main" id="{8D6B85FB-B7DB-4D4A-C442-E748E80C5C91}"/>
              </a:ext>
            </a:extLst>
          </p:cNvPr>
          <p:cNvGrpSpPr/>
          <p:nvPr/>
        </p:nvGrpSpPr>
        <p:grpSpPr>
          <a:xfrm rot="17307274">
            <a:off x="-345707" y="1490162"/>
            <a:ext cx="1563873" cy="1263279"/>
            <a:chOff x="3979965" y="2534014"/>
            <a:chExt cx="2104433" cy="1694669"/>
          </a:xfrm>
        </p:grpSpPr>
        <p:sp>
          <p:nvSpPr>
            <p:cNvPr id="181" name="Freeform: Shape 180">
              <a:extLst>
                <a:ext uri="{FF2B5EF4-FFF2-40B4-BE49-F238E27FC236}">
                  <a16:creationId xmlns:a16="http://schemas.microsoft.com/office/drawing/2014/main" id="{04AAA7F0-3423-E97F-05F8-CDA2AD5F1473}"/>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2" name="Freeform: Shape 181">
              <a:extLst>
                <a:ext uri="{FF2B5EF4-FFF2-40B4-BE49-F238E27FC236}">
                  <a16:creationId xmlns:a16="http://schemas.microsoft.com/office/drawing/2014/main" id="{F88EAA4A-1176-D56B-2BEE-942ECC868912}"/>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D95017C2-D55A-671E-0D81-8E17E4017BFE}"/>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TextBox 183">
              <a:extLst>
                <a:ext uri="{FF2B5EF4-FFF2-40B4-BE49-F238E27FC236}">
                  <a16:creationId xmlns:a16="http://schemas.microsoft.com/office/drawing/2014/main" id="{945CF296-A86E-ECD9-6A5B-8C809406D8CA}"/>
                </a:ext>
              </a:extLst>
            </p:cNvPr>
            <p:cNvSpPr txBox="1"/>
            <p:nvPr/>
          </p:nvSpPr>
          <p:spPr>
            <a:xfrm rot="4292726">
              <a:off x="4025481" y="3147180"/>
              <a:ext cx="372067" cy="463100"/>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5" name="TextBox 184">
              <a:hlinkClick r:id="rId7" action="ppaction://hlinksldjump"/>
              <a:extLst>
                <a:ext uri="{FF2B5EF4-FFF2-40B4-BE49-F238E27FC236}">
                  <a16:creationId xmlns:a16="http://schemas.microsoft.com/office/drawing/2014/main" id="{ED5E2170-9F32-A313-ABF7-A2F1B3B1943A}"/>
                </a:ext>
              </a:extLst>
            </p:cNvPr>
            <p:cNvSpPr txBox="1"/>
            <p:nvPr/>
          </p:nvSpPr>
          <p:spPr>
            <a:xfrm rot="4292726">
              <a:off x="4325270" y="3000458"/>
              <a:ext cx="1440837"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39" name="Group 138">
            <a:extLst>
              <a:ext uri="{FF2B5EF4-FFF2-40B4-BE49-F238E27FC236}">
                <a16:creationId xmlns:a16="http://schemas.microsoft.com/office/drawing/2014/main" id="{7A272BDC-E4B7-E857-8080-62F74B127721}"/>
              </a:ext>
            </a:extLst>
          </p:cNvPr>
          <p:cNvGrpSpPr/>
          <p:nvPr/>
        </p:nvGrpSpPr>
        <p:grpSpPr>
          <a:xfrm rot="17307274">
            <a:off x="490557" y="1838556"/>
            <a:ext cx="1637464" cy="1488411"/>
            <a:chOff x="3713956" y="3689723"/>
            <a:chExt cx="2203462" cy="1996679"/>
          </a:xfrm>
        </p:grpSpPr>
        <p:sp>
          <p:nvSpPr>
            <p:cNvPr id="176" name="Freeform: Shape 175">
              <a:extLst>
                <a:ext uri="{FF2B5EF4-FFF2-40B4-BE49-F238E27FC236}">
                  <a16:creationId xmlns:a16="http://schemas.microsoft.com/office/drawing/2014/main" id="{4AB658C8-5470-D19E-5C5A-222587957FE8}"/>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7" name="Freeform: Shape 176">
              <a:extLst>
                <a:ext uri="{FF2B5EF4-FFF2-40B4-BE49-F238E27FC236}">
                  <a16:creationId xmlns:a16="http://schemas.microsoft.com/office/drawing/2014/main" id="{95A63ABF-D0CE-5DD4-7E0E-88327849C57A}"/>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3518447E-0E61-3354-9894-3F3707938ADB}"/>
                </a:ext>
              </a:extLst>
            </p:cNvPr>
            <p:cNvSpPr>
              <a:spLocks/>
            </p:cNvSpPr>
            <p:nvPr/>
          </p:nvSpPr>
          <p:spPr bwMode="auto">
            <a:xfrm>
              <a:off x="4667398" y="4182182"/>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TextBox 178">
              <a:extLst>
                <a:ext uri="{FF2B5EF4-FFF2-40B4-BE49-F238E27FC236}">
                  <a16:creationId xmlns:a16="http://schemas.microsoft.com/office/drawing/2014/main" id="{5EC20F86-9503-7AEF-D4C4-86EAA4DF338A}"/>
                </a:ext>
              </a:extLst>
            </p:cNvPr>
            <p:cNvSpPr txBox="1"/>
            <p:nvPr/>
          </p:nvSpPr>
          <p:spPr>
            <a:xfrm rot="4292726">
              <a:off x="3829993" y="3773199"/>
              <a:ext cx="372067" cy="463101"/>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0" name="TextBox 179">
              <a:hlinkClick r:id="rId8" action="ppaction://hlinksldjump"/>
              <a:extLst>
                <a:ext uri="{FF2B5EF4-FFF2-40B4-BE49-F238E27FC236}">
                  <a16:creationId xmlns:a16="http://schemas.microsoft.com/office/drawing/2014/main" id="{D7F1F644-E276-957A-017F-2F011E6BC70C}"/>
                </a:ext>
              </a:extLst>
            </p:cNvPr>
            <p:cNvSpPr txBox="1"/>
            <p:nvPr/>
          </p:nvSpPr>
          <p:spPr>
            <a:xfrm rot="4292726">
              <a:off x="4068355" y="4084340"/>
              <a:ext cx="1276663"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0" name="Group 139">
            <a:extLst>
              <a:ext uri="{FF2B5EF4-FFF2-40B4-BE49-F238E27FC236}">
                <a16:creationId xmlns:a16="http://schemas.microsoft.com/office/drawing/2014/main" id="{EFD07EF5-605F-5F1F-4BC8-8B83949677C2}"/>
              </a:ext>
            </a:extLst>
          </p:cNvPr>
          <p:cNvGrpSpPr/>
          <p:nvPr/>
        </p:nvGrpSpPr>
        <p:grpSpPr>
          <a:xfrm rot="17307274">
            <a:off x="1182850" y="2435826"/>
            <a:ext cx="1197918" cy="1630528"/>
            <a:chOff x="3228046" y="4091628"/>
            <a:chExt cx="1611984" cy="2187327"/>
          </a:xfrm>
          <a:effectLst>
            <a:outerShdw blurRad="12700" dist="63500" sx="102000" sy="102000" algn="l" rotWithShape="0">
              <a:schemeClr val="accent4">
                <a:alpha val="20000"/>
              </a:schemeClr>
            </a:outerShdw>
          </a:effectLst>
        </p:grpSpPr>
        <p:sp>
          <p:nvSpPr>
            <p:cNvPr id="171" name="Freeform: Shape 170">
              <a:extLst>
                <a:ext uri="{FF2B5EF4-FFF2-40B4-BE49-F238E27FC236}">
                  <a16:creationId xmlns:a16="http://schemas.microsoft.com/office/drawing/2014/main" id="{098CE59E-B006-8968-C42C-2B1F8A0D6698}"/>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2" name="Freeform: Shape 171">
              <a:extLst>
                <a:ext uri="{FF2B5EF4-FFF2-40B4-BE49-F238E27FC236}">
                  <a16:creationId xmlns:a16="http://schemas.microsoft.com/office/drawing/2014/main" id="{B31DA055-4FB6-D48A-EEF0-6DE3E6633A8F}"/>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A6E7ADFB-C366-31A2-C280-6AD2D6E70FF0}"/>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TextBox 173">
              <a:extLst>
                <a:ext uri="{FF2B5EF4-FFF2-40B4-BE49-F238E27FC236}">
                  <a16:creationId xmlns:a16="http://schemas.microsoft.com/office/drawing/2014/main" id="{3365B193-17AF-664E-6C78-5AE0141D6DEE}"/>
                </a:ext>
              </a:extLst>
            </p:cNvPr>
            <p:cNvSpPr txBox="1"/>
            <p:nvPr/>
          </p:nvSpPr>
          <p:spPr>
            <a:xfrm rot="4292726">
              <a:off x="3298431" y="4135653"/>
              <a:ext cx="372067" cy="463100"/>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5" name="TextBox 174">
              <a:hlinkClick r:id="rId9" action="ppaction://hlinksldjump"/>
              <a:extLst>
                <a:ext uri="{FF2B5EF4-FFF2-40B4-BE49-F238E27FC236}">
                  <a16:creationId xmlns:a16="http://schemas.microsoft.com/office/drawing/2014/main" id="{71EA0D92-C879-D623-E913-80BA6B4DA48A}"/>
                </a:ext>
              </a:extLst>
            </p:cNvPr>
            <p:cNvSpPr txBox="1"/>
            <p:nvPr/>
          </p:nvSpPr>
          <p:spPr>
            <a:xfrm rot="4292726">
              <a:off x="3178300" y="4668285"/>
              <a:ext cx="1134894" cy="1035402"/>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1" name="Group 140">
            <a:extLst>
              <a:ext uri="{FF2B5EF4-FFF2-40B4-BE49-F238E27FC236}">
                <a16:creationId xmlns:a16="http://schemas.microsoft.com/office/drawing/2014/main" id="{13E910E6-6505-69EC-34DD-5798BD9F4EBE}"/>
              </a:ext>
            </a:extLst>
          </p:cNvPr>
          <p:cNvGrpSpPr/>
          <p:nvPr/>
        </p:nvGrpSpPr>
        <p:grpSpPr>
          <a:xfrm rot="17307274">
            <a:off x="474026" y="3641399"/>
            <a:ext cx="1201331" cy="1630528"/>
            <a:chOff x="1515517" y="4091628"/>
            <a:chExt cx="1616578" cy="2187327"/>
          </a:xfrm>
        </p:grpSpPr>
        <p:sp>
          <p:nvSpPr>
            <p:cNvPr id="166" name="Freeform: Shape 165">
              <a:extLst>
                <a:ext uri="{FF2B5EF4-FFF2-40B4-BE49-F238E27FC236}">
                  <a16:creationId xmlns:a16="http://schemas.microsoft.com/office/drawing/2014/main" id="{FC8A8D05-9C75-B9E6-EAD7-91B5219686A3}"/>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7" name="Freeform: Shape 166">
              <a:extLst>
                <a:ext uri="{FF2B5EF4-FFF2-40B4-BE49-F238E27FC236}">
                  <a16:creationId xmlns:a16="http://schemas.microsoft.com/office/drawing/2014/main" id="{51625A18-3354-DDCB-1A7C-DFDE0F54D3AF}"/>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4F98EBC2-27E6-0D29-B3E2-4E692C3BE16E}"/>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9" name="TextBox 168">
              <a:extLst>
                <a:ext uri="{FF2B5EF4-FFF2-40B4-BE49-F238E27FC236}">
                  <a16:creationId xmlns:a16="http://schemas.microsoft.com/office/drawing/2014/main" id="{603FF05F-4D06-58F0-8BE8-1953DFC956CA}"/>
                </a:ext>
              </a:extLst>
            </p:cNvPr>
            <p:cNvSpPr txBox="1"/>
            <p:nvPr/>
          </p:nvSpPr>
          <p:spPr>
            <a:xfrm rot="4292726">
              <a:off x="2673143" y="4110230"/>
              <a:ext cx="372067" cy="463101"/>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0" name="TextBox 169">
              <a:hlinkClick r:id="rId10" action="ppaction://hlinksldjump"/>
              <a:extLst>
                <a:ext uri="{FF2B5EF4-FFF2-40B4-BE49-F238E27FC236}">
                  <a16:creationId xmlns:a16="http://schemas.microsoft.com/office/drawing/2014/main" id="{615FF134-3265-137F-83EE-CB78FEB52E11}"/>
                </a:ext>
              </a:extLst>
            </p:cNvPr>
            <p:cNvSpPr txBox="1"/>
            <p:nvPr/>
          </p:nvSpPr>
          <p:spPr>
            <a:xfrm rot="4292726">
              <a:off x="2037440" y="4691167"/>
              <a:ext cx="1153907" cy="103540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2" name="Group 141">
            <a:extLst>
              <a:ext uri="{FF2B5EF4-FFF2-40B4-BE49-F238E27FC236}">
                <a16:creationId xmlns:a16="http://schemas.microsoft.com/office/drawing/2014/main" id="{AA8610AD-D568-A261-5006-F72927111264}"/>
              </a:ext>
            </a:extLst>
          </p:cNvPr>
          <p:cNvGrpSpPr/>
          <p:nvPr/>
        </p:nvGrpSpPr>
        <p:grpSpPr>
          <a:xfrm rot="17307274">
            <a:off x="-277984" y="4146254"/>
            <a:ext cx="1639236" cy="1495225"/>
            <a:chOff x="435744" y="3689724"/>
            <a:chExt cx="2205847" cy="2005821"/>
          </a:xfrm>
        </p:grpSpPr>
        <p:sp>
          <p:nvSpPr>
            <p:cNvPr id="161" name="Freeform: Shape 160">
              <a:extLst>
                <a:ext uri="{FF2B5EF4-FFF2-40B4-BE49-F238E27FC236}">
                  <a16:creationId xmlns:a16="http://schemas.microsoft.com/office/drawing/2014/main" id="{EED97ED3-2227-6A59-7FC0-FCD5FDA15D9D}"/>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2" name="Freeform: Shape 161">
              <a:extLst>
                <a:ext uri="{FF2B5EF4-FFF2-40B4-BE49-F238E27FC236}">
                  <a16:creationId xmlns:a16="http://schemas.microsoft.com/office/drawing/2014/main" id="{B1F2C7B1-7B15-5919-909A-B401145A2B07}"/>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F283FBF0-1075-6DFB-E61B-917952CED4F6}"/>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4" name="TextBox 163">
              <a:extLst>
                <a:ext uri="{FF2B5EF4-FFF2-40B4-BE49-F238E27FC236}">
                  <a16:creationId xmlns:a16="http://schemas.microsoft.com/office/drawing/2014/main" id="{621BC646-3FAD-BF1B-8DC8-C5CB76528EBC}"/>
                </a:ext>
              </a:extLst>
            </p:cNvPr>
            <p:cNvSpPr txBox="1"/>
            <p:nvPr/>
          </p:nvSpPr>
          <p:spPr>
            <a:xfrm rot="4292726">
              <a:off x="2169111" y="3739738"/>
              <a:ext cx="372067" cy="463101"/>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5" name="TextBox 164">
              <a:hlinkClick r:id="rId11" action="ppaction://hlinksldjump"/>
              <a:extLst>
                <a:ext uri="{FF2B5EF4-FFF2-40B4-BE49-F238E27FC236}">
                  <a16:creationId xmlns:a16="http://schemas.microsoft.com/office/drawing/2014/main" id="{E8A7D622-A363-E039-04ED-A4D2B18DA16F}"/>
                </a:ext>
              </a:extLst>
            </p:cNvPr>
            <p:cNvSpPr txBox="1"/>
            <p:nvPr/>
          </p:nvSpPr>
          <p:spPr>
            <a:xfrm rot="4292726">
              <a:off x="972562" y="4219965"/>
              <a:ext cx="1353566" cy="579825"/>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3" name="Group 142">
            <a:extLst>
              <a:ext uri="{FF2B5EF4-FFF2-40B4-BE49-F238E27FC236}">
                <a16:creationId xmlns:a16="http://schemas.microsoft.com/office/drawing/2014/main" id="{AD605530-DEED-377F-E307-C88AF31228DF}"/>
              </a:ext>
            </a:extLst>
          </p:cNvPr>
          <p:cNvGrpSpPr/>
          <p:nvPr/>
        </p:nvGrpSpPr>
        <p:grpSpPr>
          <a:xfrm rot="17307274">
            <a:off x="-1214224" y="4110031"/>
            <a:ext cx="1552333" cy="1263279"/>
            <a:chOff x="271167" y="2534014"/>
            <a:chExt cx="2088905" cy="1694669"/>
          </a:xfrm>
        </p:grpSpPr>
        <p:sp>
          <p:nvSpPr>
            <p:cNvPr id="156" name="Freeform: Shape 155">
              <a:extLst>
                <a:ext uri="{FF2B5EF4-FFF2-40B4-BE49-F238E27FC236}">
                  <a16:creationId xmlns:a16="http://schemas.microsoft.com/office/drawing/2014/main" id="{3BBA7008-0F17-407E-F1AE-BC56A2E7F7FD}"/>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7" name="Freeform: Shape 156">
              <a:extLst>
                <a:ext uri="{FF2B5EF4-FFF2-40B4-BE49-F238E27FC236}">
                  <a16:creationId xmlns:a16="http://schemas.microsoft.com/office/drawing/2014/main" id="{4966B9AA-FCCD-77DE-BE36-0F7FC50B914B}"/>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F4FA55AC-DC76-6E65-3F6D-A7DAD77BEF71}"/>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TextBox 158">
              <a:extLst>
                <a:ext uri="{FF2B5EF4-FFF2-40B4-BE49-F238E27FC236}">
                  <a16:creationId xmlns:a16="http://schemas.microsoft.com/office/drawing/2014/main" id="{4918DC90-8367-5035-6805-CE92A67B567A}"/>
                </a:ext>
              </a:extLst>
            </p:cNvPr>
            <p:cNvSpPr txBox="1"/>
            <p:nvPr/>
          </p:nvSpPr>
          <p:spPr>
            <a:xfrm>
              <a:off x="1965325" y="3142573"/>
              <a:ext cx="373224" cy="461665"/>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0" name="TextBox 159">
              <a:hlinkClick r:id="rId12" action="ppaction://hlinksldjump"/>
              <a:extLst>
                <a:ext uri="{FF2B5EF4-FFF2-40B4-BE49-F238E27FC236}">
                  <a16:creationId xmlns:a16="http://schemas.microsoft.com/office/drawing/2014/main" id="{5FE737BC-E91A-41D3-A7CA-83C1814EBB5A}"/>
                </a:ext>
              </a:extLst>
            </p:cNvPr>
            <p:cNvSpPr txBox="1"/>
            <p:nvPr/>
          </p:nvSpPr>
          <p:spPr>
            <a:xfrm>
              <a:off x="628444" y="2985803"/>
              <a:ext cx="1331892"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4" name="Group 143">
            <a:extLst>
              <a:ext uri="{FF2B5EF4-FFF2-40B4-BE49-F238E27FC236}">
                <a16:creationId xmlns:a16="http://schemas.microsoft.com/office/drawing/2014/main" id="{094C0334-A56F-0FEF-872A-CEA2CAB459D1}"/>
              </a:ext>
            </a:extLst>
          </p:cNvPr>
          <p:cNvGrpSpPr/>
          <p:nvPr/>
        </p:nvGrpSpPr>
        <p:grpSpPr>
          <a:xfrm rot="17307274">
            <a:off x="-2132426" y="3527402"/>
            <a:ext cx="1639236" cy="1495225"/>
            <a:chOff x="435743" y="1067154"/>
            <a:chExt cx="2205847" cy="2005821"/>
          </a:xfrm>
        </p:grpSpPr>
        <p:sp>
          <p:nvSpPr>
            <p:cNvPr id="151" name="Freeform: Shape 150">
              <a:extLst>
                <a:ext uri="{FF2B5EF4-FFF2-40B4-BE49-F238E27FC236}">
                  <a16:creationId xmlns:a16="http://schemas.microsoft.com/office/drawing/2014/main" id="{5FA38C4B-B224-6AE6-911A-7797856655EE}"/>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2" name="Freeform: Shape 151">
              <a:extLst>
                <a:ext uri="{FF2B5EF4-FFF2-40B4-BE49-F238E27FC236}">
                  <a16:creationId xmlns:a16="http://schemas.microsoft.com/office/drawing/2014/main" id="{C08F6B06-182F-B004-1E5E-75D98D555840}"/>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47D10B79-49E0-F510-3743-30CC41C42A3A}"/>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TextBox 153">
              <a:extLst>
                <a:ext uri="{FF2B5EF4-FFF2-40B4-BE49-F238E27FC236}">
                  <a16:creationId xmlns:a16="http://schemas.microsoft.com/office/drawing/2014/main" id="{FFA6716B-5AC2-9365-69AC-D9F378CBB9DD}"/>
                </a:ext>
              </a:extLst>
            </p:cNvPr>
            <p:cNvSpPr txBox="1"/>
            <p:nvPr/>
          </p:nvSpPr>
          <p:spPr>
            <a:xfrm>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5" name="TextBox 154">
              <a:hlinkClick r:id="rId13" action="ppaction://hlinksldjump"/>
              <a:extLst>
                <a:ext uri="{FF2B5EF4-FFF2-40B4-BE49-F238E27FC236}">
                  <a16:creationId xmlns:a16="http://schemas.microsoft.com/office/drawing/2014/main" id="{5758AF98-B8C6-C63E-4F9E-65A572AE8C20}"/>
                </a:ext>
              </a:extLst>
            </p:cNvPr>
            <p:cNvSpPr txBox="1"/>
            <p:nvPr/>
          </p:nvSpPr>
          <p:spPr>
            <a:xfrm>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5" name="Group 144">
            <a:extLst>
              <a:ext uri="{FF2B5EF4-FFF2-40B4-BE49-F238E27FC236}">
                <a16:creationId xmlns:a16="http://schemas.microsoft.com/office/drawing/2014/main" id="{BCFC2F28-EEA1-6C58-6984-1FB7086CA60B}"/>
              </a:ext>
            </a:extLst>
          </p:cNvPr>
          <p:cNvGrpSpPr/>
          <p:nvPr/>
        </p:nvGrpSpPr>
        <p:grpSpPr>
          <a:xfrm rot="17307274">
            <a:off x="-2088033" y="2774920"/>
            <a:ext cx="1233211" cy="1630528"/>
            <a:chOff x="6775727" y="540725"/>
            <a:chExt cx="1659477" cy="2187327"/>
          </a:xfrm>
        </p:grpSpPr>
        <p:sp>
          <p:nvSpPr>
            <p:cNvPr id="146" name="Freeform: Shape 145">
              <a:extLst>
                <a:ext uri="{FF2B5EF4-FFF2-40B4-BE49-F238E27FC236}">
                  <a16:creationId xmlns:a16="http://schemas.microsoft.com/office/drawing/2014/main" id="{507314A5-A15B-C864-F98C-C1476653FF34}"/>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7" name="Freeform: Shape 146">
              <a:extLst>
                <a:ext uri="{FF2B5EF4-FFF2-40B4-BE49-F238E27FC236}">
                  <a16:creationId xmlns:a16="http://schemas.microsoft.com/office/drawing/2014/main" id="{DAC48EBF-DB80-30CE-4426-9DF49E57D7D1}"/>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8" name="Freeform: Shape 147">
              <a:extLst>
                <a:ext uri="{FF2B5EF4-FFF2-40B4-BE49-F238E27FC236}">
                  <a16:creationId xmlns:a16="http://schemas.microsoft.com/office/drawing/2014/main" id="{E2E974C6-EB8E-B47E-6B69-6A63EF57D43D}"/>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TextBox 148">
              <a:extLst>
                <a:ext uri="{FF2B5EF4-FFF2-40B4-BE49-F238E27FC236}">
                  <a16:creationId xmlns:a16="http://schemas.microsoft.com/office/drawing/2014/main" id="{36618A08-0E79-E4E3-D426-244323DE1683}"/>
                </a:ext>
              </a:extLst>
            </p:cNvPr>
            <p:cNvSpPr txBox="1"/>
            <p:nvPr/>
          </p:nvSpPr>
          <p:spPr>
            <a:xfrm>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0" name="TextBox 149">
              <a:hlinkClick r:id="rId14" action="ppaction://hlinksldjump"/>
              <a:extLst>
                <a:ext uri="{FF2B5EF4-FFF2-40B4-BE49-F238E27FC236}">
                  <a16:creationId xmlns:a16="http://schemas.microsoft.com/office/drawing/2014/main" id="{7C9589B2-30C2-7318-8EF2-599F721E651D}"/>
                </a:ext>
              </a:extLst>
            </p:cNvPr>
            <p:cNvSpPr txBox="1"/>
            <p:nvPr/>
          </p:nvSpPr>
          <p:spPr>
            <a:xfrm>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6" name="Picture 195">
            <a:hlinkClick r:id="rId15" action="ppaction://hlinksldjump"/>
            <a:extLst>
              <a:ext uri="{FF2B5EF4-FFF2-40B4-BE49-F238E27FC236}">
                <a16:creationId xmlns:a16="http://schemas.microsoft.com/office/drawing/2014/main" id="{8837D022-DA36-B49C-3BDA-F982B9A1D19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1897076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601">
        <p159:morph option="byObject"/>
      </p:transition>
    </mc:Choice>
    <mc:Fallback>
      <p:transition spd="slow" advTm="560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8887B-8F01-1735-C401-F7CD4AF9BE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6D0A81-EA49-B2AE-BF22-C6C7896743BF}"/>
              </a:ext>
            </a:extLst>
          </p:cNvPr>
          <p:cNvSpPr>
            <a:spLocks noGrp="1"/>
          </p:cNvSpPr>
          <p:nvPr>
            <p:ph type="title"/>
          </p:nvPr>
        </p:nvSpPr>
        <p:spPr>
          <a:xfrm>
            <a:off x="3359509" y="307550"/>
            <a:ext cx="8316554" cy="1392663"/>
          </a:xfrm>
          <a:gradFill flip="none" rotWithShape="1">
            <a:gsLst>
              <a:gs pos="10000">
                <a:schemeClr val="tx1">
                  <a:lumMod val="85000"/>
                  <a:alpha val="40000"/>
                </a:schemeClr>
              </a:gs>
              <a:gs pos="100000">
                <a:schemeClr val="tx1">
                  <a:lumMod val="95000"/>
                  <a:alpha val="10000"/>
                </a:schemeClr>
              </a:gs>
            </a:gsLst>
            <a:lin ang="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r>
              <a:rPr lang="en-US" sz="1400" b="1" dirty="0">
                <a:solidFill>
                  <a:schemeClr val="bg1">
                    <a:lumMod val="65000"/>
                    <a:lumOff val="35000"/>
                  </a:schemeClr>
                </a:solidFill>
                <a:latin typeface="+mn-lt"/>
                <a:ea typeface="+mn-ea"/>
                <a:cs typeface="+mn-cs"/>
              </a:rPr>
              <a:t>6. Generate a report which contains the top 5 customers who received </a:t>
            </a:r>
            <a:r>
              <a:rPr lang="en-US" sz="1400" b="1" dirty="0" err="1">
                <a:solidFill>
                  <a:schemeClr val="bg1">
                    <a:lumMod val="65000"/>
                    <a:lumOff val="35000"/>
                  </a:schemeClr>
                </a:solidFill>
                <a:latin typeface="+mn-lt"/>
                <a:ea typeface="+mn-ea"/>
                <a:cs typeface="+mn-cs"/>
              </a:rPr>
              <a:t>anaverage</a:t>
            </a:r>
            <a:r>
              <a:rPr lang="en-US" sz="1400" b="1" dirty="0">
                <a:solidFill>
                  <a:schemeClr val="bg1">
                    <a:lumMod val="65000"/>
                    <a:lumOff val="35000"/>
                  </a:schemeClr>
                </a:solidFill>
                <a:latin typeface="+mn-lt"/>
                <a:ea typeface="+mn-ea"/>
                <a:cs typeface="+mn-cs"/>
              </a:rPr>
              <a:t> high </a:t>
            </a:r>
            <a:r>
              <a:rPr lang="en-US" sz="1400" b="1" dirty="0" err="1">
                <a:solidFill>
                  <a:schemeClr val="bg1">
                    <a:lumMod val="65000"/>
                    <a:lumOff val="35000"/>
                  </a:schemeClr>
                </a:solidFill>
                <a:latin typeface="+mn-lt"/>
                <a:ea typeface="+mn-ea"/>
                <a:cs typeface="+mn-cs"/>
              </a:rPr>
              <a:t>pre_invoice_discount_pct</a:t>
            </a:r>
            <a:r>
              <a:rPr lang="en-US" sz="1400" b="1" dirty="0">
                <a:solidFill>
                  <a:schemeClr val="bg1">
                    <a:lumMod val="65000"/>
                    <a:lumOff val="35000"/>
                  </a:schemeClr>
                </a:solidFill>
                <a:latin typeface="+mn-lt"/>
                <a:ea typeface="+mn-ea"/>
                <a:cs typeface="+mn-cs"/>
              </a:rPr>
              <a:t> for the fiscal year 2021 and in the “Indian” market. </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The final output contains these fields:</a:t>
            </a:r>
            <a:br>
              <a:rPr lang="en-US" sz="1400" b="1" dirty="0">
                <a:solidFill>
                  <a:schemeClr val="bg1">
                    <a:lumMod val="65000"/>
                    <a:lumOff val="35000"/>
                  </a:schemeClr>
                </a:solidFill>
                <a:latin typeface="+mn-lt"/>
                <a:ea typeface="+mn-ea"/>
                <a:cs typeface="+mn-cs"/>
              </a:rPr>
            </a:br>
            <a:r>
              <a:rPr lang="en-US" sz="1400" b="1"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customer_code</a:t>
            </a:r>
            <a:r>
              <a:rPr lang="en-US" sz="1200" i="1" cap="none" dirty="0">
                <a:solidFill>
                  <a:schemeClr val="bg1">
                    <a:lumMod val="65000"/>
                    <a:lumOff val="35000"/>
                  </a:schemeClr>
                </a:solidFill>
                <a:latin typeface="+mn-lt"/>
                <a:ea typeface="+mn-ea"/>
                <a:cs typeface="+mn-cs"/>
              </a:rPr>
              <a:t>,</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customer,</a:t>
            </a:r>
            <a:br>
              <a:rPr lang="en-US" sz="1200" i="1" cap="none" dirty="0">
                <a:solidFill>
                  <a:schemeClr val="bg1">
                    <a:lumMod val="65000"/>
                    <a:lumOff val="35000"/>
                  </a:schemeClr>
                </a:solidFill>
                <a:latin typeface="+mn-lt"/>
                <a:ea typeface="+mn-ea"/>
                <a:cs typeface="+mn-cs"/>
              </a:rPr>
            </a:br>
            <a:r>
              <a:rPr lang="en-US" sz="1200" i="1" cap="none" dirty="0">
                <a:solidFill>
                  <a:schemeClr val="bg1">
                    <a:lumMod val="65000"/>
                    <a:lumOff val="35000"/>
                  </a:schemeClr>
                </a:solidFill>
                <a:latin typeface="+mn-lt"/>
                <a:ea typeface="+mn-ea"/>
                <a:cs typeface="+mn-cs"/>
              </a:rPr>
              <a:t>	</a:t>
            </a:r>
            <a:r>
              <a:rPr lang="en-US" sz="1200" i="1" cap="none" dirty="0" err="1">
                <a:solidFill>
                  <a:schemeClr val="bg1">
                    <a:lumMod val="65000"/>
                    <a:lumOff val="35000"/>
                  </a:schemeClr>
                </a:solidFill>
                <a:latin typeface="+mn-lt"/>
                <a:ea typeface="+mn-ea"/>
                <a:cs typeface="+mn-cs"/>
              </a:rPr>
              <a:t>average_discount_percentage</a:t>
            </a:r>
            <a:endParaRPr lang="en-US" sz="1400" i="1" cap="none" dirty="0">
              <a:solidFill>
                <a:schemeClr val="bg1">
                  <a:lumMod val="65000"/>
                  <a:lumOff val="35000"/>
                </a:schemeClr>
              </a:solidFill>
              <a:latin typeface="+mn-lt"/>
              <a:ea typeface="+mn-ea"/>
              <a:cs typeface="+mn-cs"/>
            </a:endParaRPr>
          </a:p>
        </p:txBody>
      </p:sp>
      <p:pic>
        <p:nvPicPr>
          <p:cNvPr id="11" name="Picture 10">
            <a:extLst>
              <a:ext uri="{FF2B5EF4-FFF2-40B4-BE49-F238E27FC236}">
                <a16:creationId xmlns:a16="http://schemas.microsoft.com/office/drawing/2014/main" id="{D2697EBB-B9AC-FE9D-AF78-AFD3A0C7DE74}"/>
              </a:ext>
            </a:extLst>
          </p:cNvPr>
          <p:cNvPicPr>
            <a:picLocks noChangeAspect="1"/>
          </p:cNvPicPr>
          <p:nvPr/>
        </p:nvPicPr>
        <p:blipFill>
          <a:blip r:embed="rId3"/>
          <a:stretch>
            <a:fillRect/>
          </a:stretch>
        </p:blipFill>
        <p:spPr>
          <a:xfrm>
            <a:off x="3474298" y="2282961"/>
            <a:ext cx="4817215" cy="2179302"/>
          </a:xfrm>
          <a:prstGeom prst="rect">
            <a:avLst/>
          </a:prstGeom>
        </p:spPr>
      </p:pic>
      <p:pic>
        <p:nvPicPr>
          <p:cNvPr id="13" name="Picture 12">
            <a:extLst>
              <a:ext uri="{FF2B5EF4-FFF2-40B4-BE49-F238E27FC236}">
                <a16:creationId xmlns:a16="http://schemas.microsoft.com/office/drawing/2014/main" id="{55A88DE8-6151-3DB9-E3A6-9C53D2B0E930}"/>
              </a:ext>
            </a:extLst>
          </p:cNvPr>
          <p:cNvPicPr>
            <a:picLocks noChangeAspect="1"/>
          </p:cNvPicPr>
          <p:nvPr/>
        </p:nvPicPr>
        <p:blipFill>
          <a:blip r:embed="rId4"/>
          <a:stretch>
            <a:fillRect/>
          </a:stretch>
        </p:blipFill>
        <p:spPr>
          <a:xfrm>
            <a:off x="3467100" y="5337175"/>
            <a:ext cx="3277057" cy="1019317"/>
          </a:xfrm>
          <a:prstGeom prst="rect">
            <a:avLst/>
          </a:prstGeom>
        </p:spPr>
      </p:pic>
      <p:sp>
        <p:nvSpPr>
          <p:cNvPr id="14" name="TextBox 13">
            <a:extLst>
              <a:ext uri="{FF2B5EF4-FFF2-40B4-BE49-F238E27FC236}">
                <a16:creationId xmlns:a16="http://schemas.microsoft.com/office/drawing/2014/main" id="{78DB6625-14B4-9708-1036-F8CC0289D4C2}"/>
              </a:ext>
            </a:extLst>
          </p:cNvPr>
          <p:cNvSpPr txBox="1"/>
          <p:nvPr/>
        </p:nvSpPr>
        <p:spPr>
          <a:xfrm>
            <a:off x="3467100" y="1849189"/>
            <a:ext cx="813955" cy="307777"/>
          </a:xfrm>
          <a:prstGeom prst="rect">
            <a:avLst/>
          </a:prstGeom>
          <a:noFill/>
        </p:spPr>
        <p:txBody>
          <a:bodyPr wrap="square" rtlCol="0">
            <a:spAutoFit/>
          </a:bodyPr>
          <a:lstStyle/>
          <a:p>
            <a:r>
              <a:rPr lang="en-US" sz="1400" b="1" dirty="0">
                <a:solidFill>
                  <a:schemeClr val="bg1">
                    <a:lumMod val="75000"/>
                    <a:lumOff val="25000"/>
                  </a:schemeClr>
                </a:solidFill>
              </a:rPr>
              <a:t>Query:</a:t>
            </a:r>
            <a:endParaRPr lang="en-US" b="1" dirty="0">
              <a:solidFill>
                <a:schemeClr val="bg1">
                  <a:lumMod val="75000"/>
                  <a:lumOff val="25000"/>
                </a:schemeClr>
              </a:solidFill>
            </a:endParaRPr>
          </a:p>
        </p:txBody>
      </p:sp>
      <p:sp>
        <p:nvSpPr>
          <p:cNvPr id="15" name="TextBox 14">
            <a:extLst>
              <a:ext uri="{FF2B5EF4-FFF2-40B4-BE49-F238E27FC236}">
                <a16:creationId xmlns:a16="http://schemas.microsoft.com/office/drawing/2014/main" id="{D21F894D-3FDE-812E-EFBC-F8DA2D78CE89}"/>
              </a:ext>
            </a:extLst>
          </p:cNvPr>
          <p:cNvSpPr txBox="1"/>
          <p:nvPr/>
        </p:nvSpPr>
        <p:spPr>
          <a:xfrm>
            <a:off x="3467099" y="5035936"/>
            <a:ext cx="923532" cy="307777"/>
          </a:xfrm>
          <a:prstGeom prst="rect">
            <a:avLst/>
          </a:prstGeom>
          <a:noFill/>
        </p:spPr>
        <p:txBody>
          <a:bodyPr wrap="square" rtlCol="0">
            <a:spAutoFit/>
          </a:bodyPr>
          <a:lstStyle/>
          <a:p>
            <a:r>
              <a:rPr lang="en-US" sz="1400" b="1" dirty="0">
                <a:solidFill>
                  <a:schemeClr val="bg1">
                    <a:lumMod val="75000"/>
                    <a:lumOff val="25000"/>
                  </a:schemeClr>
                </a:solidFill>
              </a:rPr>
              <a:t>Output:</a:t>
            </a:r>
            <a:endParaRPr lang="en-US" b="1" dirty="0">
              <a:solidFill>
                <a:schemeClr val="bg1">
                  <a:lumMod val="75000"/>
                  <a:lumOff val="25000"/>
                </a:schemeClr>
              </a:solidFill>
            </a:endParaRPr>
          </a:p>
        </p:txBody>
      </p:sp>
      <p:sp>
        <p:nvSpPr>
          <p:cNvPr id="16" name="TextBox 15">
            <a:extLst>
              <a:ext uri="{FF2B5EF4-FFF2-40B4-BE49-F238E27FC236}">
                <a16:creationId xmlns:a16="http://schemas.microsoft.com/office/drawing/2014/main" id="{4AD38B53-935A-306B-8140-3B0F4A5DAA38}"/>
              </a:ext>
            </a:extLst>
          </p:cNvPr>
          <p:cNvSpPr txBox="1"/>
          <p:nvPr/>
        </p:nvSpPr>
        <p:spPr>
          <a:xfrm>
            <a:off x="8509000" y="1851165"/>
            <a:ext cx="923532" cy="307777"/>
          </a:xfrm>
          <a:prstGeom prst="rect">
            <a:avLst/>
          </a:prstGeom>
          <a:noFill/>
        </p:spPr>
        <p:txBody>
          <a:bodyPr wrap="square" rtlCol="0">
            <a:spAutoFit/>
          </a:bodyPr>
          <a:lstStyle/>
          <a:p>
            <a:r>
              <a:rPr lang="en-US" sz="1400" b="1" dirty="0">
                <a:solidFill>
                  <a:schemeClr val="bg1">
                    <a:lumMod val="75000"/>
                    <a:lumOff val="25000"/>
                  </a:schemeClr>
                </a:solidFill>
              </a:rPr>
              <a:t>Insights:</a:t>
            </a:r>
          </a:p>
        </p:txBody>
      </p:sp>
      <p:sp>
        <p:nvSpPr>
          <p:cNvPr id="17" name="TextBox 16">
            <a:extLst>
              <a:ext uri="{FF2B5EF4-FFF2-40B4-BE49-F238E27FC236}">
                <a16:creationId xmlns:a16="http://schemas.microsoft.com/office/drawing/2014/main" id="{0E21BBE9-E968-3B44-A13D-24ECC27BC1F2}"/>
              </a:ext>
            </a:extLst>
          </p:cNvPr>
          <p:cNvSpPr txBox="1"/>
          <p:nvPr/>
        </p:nvSpPr>
        <p:spPr>
          <a:xfrm>
            <a:off x="8508999" y="2156005"/>
            <a:ext cx="3167063" cy="2677656"/>
          </a:xfrm>
          <a:prstGeom prst="rect">
            <a:avLst/>
          </a:prstGeom>
          <a:noFill/>
        </p:spPr>
        <p:txBody>
          <a:bodyPr wrap="square" rtlCol="0">
            <a:spAutoFit/>
          </a:bodyPr>
          <a:lstStyle/>
          <a:p>
            <a:pPr marL="228600" indent="-228600">
              <a:buAutoNum type="arabicPeriod"/>
            </a:pPr>
            <a:r>
              <a:rPr lang="en-US" sz="1200" b="1" dirty="0">
                <a:solidFill>
                  <a:schemeClr val="bg1">
                    <a:lumMod val="65000"/>
                    <a:lumOff val="35000"/>
                  </a:schemeClr>
                </a:solidFill>
              </a:rPr>
              <a:t>High discounts for E-commerce:</a:t>
            </a:r>
            <a:r>
              <a:rPr lang="en-US" sz="1200" b="1" dirty="0">
                <a:solidFill>
                  <a:schemeClr val="tx1">
                    <a:lumMod val="85000"/>
                  </a:schemeClr>
                </a:solidFill>
              </a:rPr>
              <a:t> </a:t>
            </a:r>
            <a:r>
              <a:rPr lang="en-US" sz="1200" dirty="0">
                <a:solidFill>
                  <a:schemeClr val="tx1">
                    <a:lumMod val="85000"/>
                  </a:schemeClr>
                </a:solidFill>
              </a:rPr>
              <a:t>Flipkart and Amazon, leading e-commerce platforms, are in the top five customers receiving the highest average discounts, with Flipkart receiving the highest at </a:t>
            </a:r>
            <a:r>
              <a:rPr lang="en-US" sz="1200" b="1" dirty="0">
                <a:solidFill>
                  <a:srgbClr val="FFFF00"/>
                </a:solidFill>
              </a:rPr>
              <a:t>30.83%</a:t>
            </a:r>
            <a:r>
              <a:rPr lang="en-US" sz="1200" dirty="0">
                <a:solidFill>
                  <a:schemeClr val="tx1">
                    <a:lumMod val="85000"/>
                  </a:schemeClr>
                </a:solidFill>
              </a:rPr>
              <a:t>. </a:t>
            </a:r>
            <a:endParaRPr lang="en-US" sz="1400" b="1" dirty="0">
              <a:solidFill>
                <a:schemeClr val="tx1">
                  <a:lumMod val="85000"/>
                </a:schemeClr>
              </a:solidFill>
            </a:endParaRPr>
          </a:p>
          <a:p>
            <a:pPr marL="228600" indent="-228600">
              <a:buAutoNum type="arabicPeriod"/>
            </a:pPr>
            <a:r>
              <a:rPr lang="en-US" sz="1200" b="1" dirty="0">
                <a:solidFill>
                  <a:schemeClr val="bg1">
                    <a:lumMod val="65000"/>
                    <a:lumOff val="35000"/>
                  </a:schemeClr>
                </a:solidFill>
              </a:rPr>
              <a:t>Consistent discount range: </a:t>
            </a:r>
            <a:r>
              <a:rPr lang="en-US" sz="1200" dirty="0">
                <a:solidFill>
                  <a:schemeClr val="tx1">
                    <a:lumMod val="85000"/>
                  </a:schemeClr>
                </a:solidFill>
              </a:rPr>
              <a:t>The top five customers receive close discount percentages, all around </a:t>
            </a:r>
            <a:r>
              <a:rPr lang="en-US" sz="1200" b="1" dirty="0">
                <a:solidFill>
                  <a:srgbClr val="FFFF00"/>
                </a:solidFill>
              </a:rPr>
              <a:t>29-31%</a:t>
            </a:r>
            <a:r>
              <a:rPr lang="en-US" sz="1200" dirty="0">
                <a:solidFill>
                  <a:schemeClr val="tx1">
                    <a:lumMod val="85000"/>
                  </a:schemeClr>
                </a:solidFill>
              </a:rPr>
              <a:t>. This indicates a pricing strategy aimed at maintaining competitive relationships with major retailers across both e-commerce and physical outlets.</a:t>
            </a:r>
            <a:endParaRPr lang="en-US" sz="1100" dirty="0">
              <a:solidFill>
                <a:schemeClr val="tx1">
                  <a:lumMod val="85000"/>
                </a:schemeClr>
              </a:solidFill>
            </a:endParaRPr>
          </a:p>
        </p:txBody>
      </p:sp>
      <p:sp>
        <p:nvSpPr>
          <p:cNvPr id="136" name="Circle: Hollow 135">
            <a:extLst>
              <a:ext uri="{FF2B5EF4-FFF2-40B4-BE49-F238E27FC236}">
                <a16:creationId xmlns:a16="http://schemas.microsoft.com/office/drawing/2014/main" id="{E84C5BC9-9A8E-B167-AF1B-77E98A356EC1}"/>
              </a:ext>
            </a:extLst>
          </p:cNvPr>
          <p:cNvSpPr/>
          <p:nvPr/>
        </p:nvSpPr>
        <p:spPr>
          <a:xfrm rot="15114026">
            <a:off x="-1823743" y="1577053"/>
            <a:ext cx="3638238" cy="3675594"/>
          </a:xfrm>
          <a:prstGeom prst="donu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7" name="Group 136">
            <a:extLst>
              <a:ext uri="{FF2B5EF4-FFF2-40B4-BE49-F238E27FC236}">
                <a16:creationId xmlns:a16="http://schemas.microsoft.com/office/drawing/2014/main" id="{68FFFCA2-9CC2-797F-36B4-4E3D7075F7AC}"/>
              </a:ext>
            </a:extLst>
          </p:cNvPr>
          <p:cNvGrpSpPr/>
          <p:nvPr/>
        </p:nvGrpSpPr>
        <p:grpSpPr>
          <a:xfrm rot="15114026">
            <a:off x="-2110269" y="2475537"/>
            <a:ext cx="1300719" cy="1630528"/>
            <a:chOff x="3089711" y="483744"/>
            <a:chExt cx="1750319" cy="2187327"/>
          </a:xfrm>
        </p:grpSpPr>
        <p:sp>
          <p:nvSpPr>
            <p:cNvPr id="192" name="Freeform: Shape 191">
              <a:extLst>
                <a:ext uri="{FF2B5EF4-FFF2-40B4-BE49-F238E27FC236}">
                  <a16:creationId xmlns:a16="http://schemas.microsoft.com/office/drawing/2014/main" id="{6239BE9D-291D-2FD5-CAC2-69ABF39D6C67}"/>
                </a:ext>
              </a:extLst>
            </p:cNvPr>
            <p:cNvSpPr>
              <a:spLocks/>
            </p:cNvSpPr>
            <p:nvPr/>
          </p:nvSpPr>
          <p:spPr bwMode="auto">
            <a:xfrm>
              <a:off x="3228706" y="915975"/>
              <a:ext cx="1357796" cy="1438442"/>
            </a:xfrm>
            <a:custGeom>
              <a:avLst/>
              <a:gdLst>
                <a:gd name="connsiteX0" fmla="*/ 0 w 1357796"/>
                <a:gd name="connsiteY0" fmla="*/ 0 h 1438442"/>
                <a:gd name="connsiteX1" fmla="*/ 201402 w 1357796"/>
                <a:gd name="connsiteY1" fmla="*/ 10170 h 1438442"/>
                <a:gd name="connsiteX2" fmla="*/ 1328921 w 1357796"/>
                <a:gd name="connsiteY2" fmla="*/ 418915 h 1438442"/>
                <a:gd name="connsiteX3" fmla="*/ 1357796 w 1357796"/>
                <a:gd name="connsiteY3" fmla="*/ 440507 h 1438442"/>
                <a:gd name="connsiteX4" fmla="*/ 632903 w 1357796"/>
                <a:gd name="connsiteY4" fmla="*/ 1438442 h 1438442"/>
                <a:gd name="connsiteX5" fmla="*/ 537255 w 1357796"/>
                <a:gd name="connsiteY5" fmla="*/ 1380335 h 1438442"/>
                <a:gd name="connsiteX6" fmla="*/ 75237 w 1357796"/>
                <a:gd name="connsiteY6" fmla="*/ 1237772 h 1438442"/>
                <a:gd name="connsiteX7" fmla="*/ 0 w 1357796"/>
                <a:gd name="connsiteY7" fmla="*/ 1233973 h 1438442"/>
                <a:gd name="connsiteX8" fmla="*/ 0 w 1357796"/>
                <a:gd name="connsiteY8" fmla="*/ 0 h 14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6" h="1438442">
                  <a:moveTo>
                    <a:pt x="0" y="0"/>
                  </a:moveTo>
                  <a:lnTo>
                    <a:pt x="201402" y="10170"/>
                  </a:lnTo>
                  <a:cubicBezTo>
                    <a:pt x="616228" y="52298"/>
                    <a:pt x="1000683" y="197161"/>
                    <a:pt x="1328921" y="418915"/>
                  </a:cubicBezTo>
                  <a:lnTo>
                    <a:pt x="1357796" y="440507"/>
                  </a:lnTo>
                  <a:lnTo>
                    <a:pt x="632903" y="1438442"/>
                  </a:lnTo>
                  <a:lnTo>
                    <a:pt x="537255" y="1380335"/>
                  </a:lnTo>
                  <a:cubicBezTo>
                    <a:pt x="397378" y="1304350"/>
                    <a:pt x="241167" y="1254623"/>
                    <a:pt x="75237" y="1237772"/>
                  </a:cubicBezTo>
                  <a:lnTo>
                    <a:pt x="0" y="1233973"/>
                  </a:lnTo>
                  <a:lnTo>
                    <a:pt x="0" y="0"/>
                  </a:lnTo>
                  <a:close/>
                </a:path>
              </a:pathLst>
            </a:custGeom>
            <a:solidFill>
              <a:schemeClr val="bg1">
                <a:lumMod val="85000"/>
                <a:lumOff val="1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93" name="Freeform: Shape 192">
              <a:extLst>
                <a:ext uri="{FF2B5EF4-FFF2-40B4-BE49-F238E27FC236}">
                  <a16:creationId xmlns:a16="http://schemas.microsoft.com/office/drawing/2014/main" id="{BC9D578F-24DD-0444-9044-07DFC99B6D52}"/>
                </a:ext>
              </a:extLst>
            </p:cNvPr>
            <p:cNvSpPr>
              <a:spLocks/>
            </p:cNvSpPr>
            <p:nvPr/>
          </p:nvSpPr>
          <p:spPr bwMode="auto">
            <a:xfrm>
              <a:off x="3228706" y="483744"/>
              <a:ext cx="1611324" cy="872738"/>
            </a:xfrm>
            <a:custGeom>
              <a:avLst/>
              <a:gdLst>
                <a:gd name="connsiteX0" fmla="*/ 0 w 1611324"/>
                <a:gd name="connsiteY0" fmla="*/ 0 h 872738"/>
                <a:gd name="connsiteX1" fmla="*/ 1611324 w 1611324"/>
                <a:gd name="connsiteY1" fmla="*/ 523714 h 872738"/>
                <a:gd name="connsiteX2" fmla="*/ 1357796 w 1611324"/>
                <a:gd name="connsiteY2" fmla="*/ 872738 h 872738"/>
                <a:gd name="connsiteX3" fmla="*/ 1328921 w 1611324"/>
                <a:gd name="connsiteY3" fmla="*/ 851146 h 872738"/>
                <a:gd name="connsiteX4" fmla="*/ 201402 w 1611324"/>
                <a:gd name="connsiteY4" fmla="*/ 442401 h 872738"/>
                <a:gd name="connsiteX5" fmla="*/ 0 w 1611324"/>
                <a:gd name="connsiteY5" fmla="*/ 432231 h 872738"/>
                <a:gd name="connsiteX6" fmla="*/ 0 w 1611324"/>
                <a:gd name="connsiteY6" fmla="*/ 0 h 8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38">
                  <a:moveTo>
                    <a:pt x="0" y="0"/>
                  </a:moveTo>
                  <a:cubicBezTo>
                    <a:pt x="578886" y="0"/>
                    <a:pt x="1142882" y="183166"/>
                    <a:pt x="1611324" y="523714"/>
                  </a:cubicBezTo>
                  <a:lnTo>
                    <a:pt x="1357796" y="872738"/>
                  </a:lnTo>
                  <a:lnTo>
                    <a:pt x="1328921" y="851146"/>
                  </a:lnTo>
                  <a:cubicBezTo>
                    <a:pt x="1000683" y="629392"/>
                    <a:pt x="616228" y="484529"/>
                    <a:pt x="201402" y="442401"/>
                  </a:cubicBezTo>
                  <a:lnTo>
                    <a:pt x="0" y="432231"/>
                  </a:lnTo>
                  <a:lnTo>
                    <a:pt x="0" y="0"/>
                  </a:lnTo>
                  <a:close/>
                </a:path>
              </a:pathLst>
            </a:custGeom>
            <a:solidFill>
              <a:schemeClr val="bg1">
                <a:lumMod val="85000"/>
                <a:lumOff val="1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4" name="Freeform: Shape 193">
              <a:extLst>
                <a:ext uri="{FF2B5EF4-FFF2-40B4-BE49-F238E27FC236}">
                  <a16:creationId xmlns:a16="http://schemas.microsoft.com/office/drawing/2014/main" id="{FE2577E9-3BA0-8397-C471-D2328C08A25C}"/>
                </a:ext>
              </a:extLst>
            </p:cNvPr>
            <p:cNvSpPr>
              <a:spLocks/>
            </p:cNvSpPr>
            <p:nvPr/>
          </p:nvSpPr>
          <p:spPr bwMode="auto">
            <a:xfrm>
              <a:off x="3228706" y="2149948"/>
              <a:ext cx="632903" cy="521123"/>
            </a:xfrm>
            <a:custGeom>
              <a:avLst/>
              <a:gdLst>
                <a:gd name="connsiteX0" fmla="*/ 0 w 632903"/>
                <a:gd name="connsiteY0" fmla="*/ 0 h 521123"/>
                <a:gd name="connsiteX1" fmla="*/ 75237 w 632903"/>
                <a:gd name="connsiteY1" fmla="*/ 3799 h 521123"/>
                <a:gd name="connsiteX2" fmla="*/ 537255 w 632903"/>
                <a:gd name="connsiteY2" fmla="*/ 146362 h 521123"/>
                <a:gd name="connsiteX3" fmla="*/ 632903 w 632903"/>
                <a:gd name="connsiteY3" fmla="*/ 204469 h 521123"/>
                <a:gd name="connsiteX4" fmla="*/ 402887 w 632903"/>
                <a:gd name="connsiteY4" fmla="*/ 521123 h 521123"/>
                <a:gd name="connsiteX5" fmla="*/ 0 w 632903"/>
                <a:gd name="connsiteY5" fmla="*/ 390195 h 521123"/>
                <a:gd name="connsiteX6" fmla="*/ 0 w 632903"/>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3" h="521123">
                  <a:moveTo>
                    <a:pt x="0" y="0"/>
                  </a:moveTo>
                  <a:lnTo>
                    <a:pt x="75237" y="3799"/>
                  </a:lnTo>
                  <a:cubicBezTo>
                    <a:pt x="241167" y="20650"/>
                    <a:pt x="397378" y="70377"/>
                    <a:pt x="537255" y="146362"/>
                  </a:cubicBezTo>
                  <a:lnTo>
                    <a:pt x="632903" y="204469"/>
                  </a:lnTo>
                  <a:lnTo>
                    <a:pt x="402887" y="521123"/>
                  </a:lnTo>
                  <a:cubicBezTo>
                    <a:pt x="285776" y="436209"/>
                    <a:pt x="144666" y="390195"/>
                    <a:pt x="0" y="390195"/>
                  </a:cubicBezTo>
                  <a:lnTo>
                    <a:pt x="0" y="0"/>
                  </a:lnTo>
                  <a:close/>
                </a:path>
              </a:pathLst>
            </a:custGeom>
            <a:solidFill>
              <a:schemeClr val="bg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5" name="TextBox 194">
              <a:extLst>
                <a:ext uri="{FF2B5EF4-FFF2-40B4-BE49-F238E27FC236}">
                  <a16:creationId xmlns:a16="http://schemas.microsoft.com/office/drawing/2014/main" id="{C04CE5E2-067F-ECF7-83FC-6A38BCE93918}"/>
                </a:ext>
              </a:extLst>
            </p:cNvPr>
            <p:cNvSpPr txBox="1"/>
            <p:nvPr/>
          </p:nvSpPr>
          <p:spPr>
            <a:xfrm>
              <a:off x="3282378" y="2149947"/>
              <a:ext cx="373224" cy="461665"/>
            </a:xfrm>
            <a:prstGeom prst="rect">
              <a:avLst/>
            </a:prstGeom>
            <a:noFill/>
          </p:spPr>
          <p:txBody>
            <a:bodyPr wrap="square" rtlCol="0">
              <a:spAutoFit/>
            </a:bodyPr>
            <a:lstStyle/>
            <a:p>
              <a:r>
                <a:rPr lang="en-US" sz="1600" b="1" dirty="0">
                  <a:latin typeface="Aptos Narrow" panose="020B0004020202020204" pitchFamily="34" charset="0"/>
                </a:rPr>
                <a:t>1</a:t>
              </a:r>
            </a:p>
          </p:txBody>
        </p:sp>
        <p:sp>
          <p:nvSpPr>
            <p:cNvPr id="196" name="TextBox 195">
              <a:hlinkClick r:id="rId5" action="ppaction://hlinksldjump"/>
              <a:extLst>
                <a:ext uri="{FF2B5EF4-FFF2-40B4-BE49-F238E27FC236}">
                  <a16:creationId xmlns:a16="http://schemas.microsoft.com/office/drawing/2014/main" id="{904A2530-BE29-60BA-DD38-859679B4FE8A}"/>
                </a:ext>
              </a:extLst>
            </p:cNvPr>
            <p:cNvSpPr txBox="1"/>
            <p:nvPr/>
          </p:nvSpPr>
          <p:spPr>
            <a:xfrm>
              <a:off x="3089711" y="1284488"/>
              <a:ext cx="1330062" cy="578028"/>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APAC markets</a:t>
              </a:r>
              <a:endParaRPr lang="en-US" sz="1100" dirty="0">
                <a:effectLst/>
              </a:endParaRPr>
            </a:p>
          </p:txBody>
        </p:sp>
      </p:grpSp>
      <p:grpSp>
        <p:nvGrpSpPr>
          <p:cNvPr id="138" name="Group 137">
            <a:extLst>
              <a:ext uri="{FF2B5EF4-FFF2-40B4-BE49-F238E27FC236}">
                <a16:creationId xmlns:a16="http://schemas.microsoft.com/office/drawing/2014/main" id="{E19AE3CF-4DCE-C953-AE21-DB858201C3FE}"/>
              </a:ext>
            </a:extLst>
          </p:cNvPr>
          <p:cNvGrpSpPr/>
          <p:nvPr/>
        </p:nvGrpSpPr>
        <p:grpSpPr>
          <a:xfrm rot="15114026">
            <a:off x="-2126253" y="1827924"/>
            <a:ext cx="1637860" cy="1495225"/>
            <a:chOff x="3713956" y="1067154"/>
            <a:chExt cx="2203995" cy="2005821"/>
          </a:xfrm>
        </p:grpSpPr>
        <p:sp>
          <p:nvSpPr>
            <p:cNvPr id="187" name="Freeform: Shape 186">
              <a:extLst>
                <a:ext uri="{FF2B5EF4-FFF2-40B4-BE49-F238E27FC236}">
                  <a16:creationId xmlns:a16="http://schemas.microsoft.com/office/drawing/2014/main" id="{F0C48077-5FD5-6291-F99D-37CA18C1699F}"/>
                </a:ext>
              </a:extLst>
            </p:cNvPr>
            <p:cNvSpPr>
              <a:spLocks/>
            </p:cNvSpPr>
            <p:nvPr/>
          </p:nvSpPr>
          <p:spPr bwMode="auto">
            <a:xfrm>
              <a:off x="3713956" y="2414654"/>
              <a:ext cx="619642" cy="658321"/>
            </a:xfrm>
            <a:custGeom>
              <a:avLst/>
              <a:gdLst>
                <a:gd name="connsiteX0" fmla="*/ 229349 w 619642"/>
                <a:gd name="connsiteY0" fmla="*/ 0 h 658321"/>
                <a:gd name="connsiteX1" fmla="*/ 248742 w 619642"/>
                <a:gd name="connsiteY1" fmla="*/ 14502 h 658321"/>
                <a:gd name="connsiteX2" fmla="*/ 600822 w 619642"/>
                <a:gd name="connsiteY2" fmla="*/ 486378 h 658321"/>
                <a:gd name="connsiteX3" fmla="*/ 619642 w 619642"/>
                <a:gd name="connsiteY3" fmla="*/ 537796 h 658321"/>
                <a:gd name="connsiteX4" fmla="*/ 248889 w 619642"/>
                <a:gd name="connsiteY4" fmla="*/ 658321 h 658321"/>
                <a:gd name="connsiteX5" fmla="*/ 0 w 619642"/>
                <a:gd name="connsiteY5" fmla="*/ 315647 h 658321"/>
                <a:gd name="connsiteX6" fmla="*/ 229349 w 619642"/>
                <a:gd name="connsiteY6" fmla="*/ 0 h 65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42" h="658321">
                  <a:moveTo>
                    <a:pt x="229349" y="0"/>
                  </a:moveTo>
                  <a:lnTo>
                    <a:pt x="248742" y="14502"/>
                  </a:lnTo>
                  <a:cubicBezTo>
                    <a:pt x="401102" y="140240"/>
                    <a:pt x="522769" y="301840"/>
                    <a:pt x="600822" y="486378"/>
                  </a:cubicBezTo>
                  <a:lnTo>
                    <a:pt x="619642" y="537796"/>
                  </a:lnTo>
                  <a:lnTo>
                    <a:pt x="248889" y="658321"/>
                  </a:lnTo>
                  <a:cubicBezTo>
                    <a:pt x="204000" y="520540"/>
                    <a:pt x="116889" y="400538"/>
                    <a:pt x="0" y="315647"/>
                  </a:cubicBezTo>
                  <a:lnTo>
                    <a:pt x="229349"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8" name="Freeform: Shape 187">
              <a:extLst>
                <a:ext uri="{FF2B5EF4-FFF2-40B4-BE49-F238E27FC236}">
                  <a16:creationId xmlns:a16="http://schemas.microsoft.com/office/drawing/2014/main" id="{5ADADEE8-8B67-8F47-0FB4-4DE56FE46E5A}"/>
                </a:ext>
              </a:extLst>
            </p:cNvPr>
            <p:cNvSpPr>
              <a:spLocks/>
            </p:cNvSpPr>
            <p:nvPr/>
          </p:nvSpPr>
          <p:spPr bwMode="auto">
            <a:xfrm>
              <a:off x="3943305" y="1417372"/>
              <a:ext cx="1563501" cy="1535078"/>
            </a:xfrm>
            <a:custGeom>
              <a:avLst/>
              <a:gdLst>
                <a:gd name="connsiteX0" fmla="*/ 724625 w 1563501"/>
                <a:gd name="connsiteY0" fmla="*/ 0 h 1535078"/>
                <a:gd name="connsiteX1" fmla="*/ 804313 w 1563501"/>
                <a:gd name="connsiteY1" fmla="*/ 59590 h 1535078"/>
                <a:gd name="connsiteX2" fmla="*/ 1508473 w 1563501"/>
                <a:gd name="connsiteY2" fmla="*/ 1003342 h 1535078"/>
                <a:gd name="connsiteX3" fmla="*/ 1563501 w 1563501"/>
                <a:gd name="connsiteY3" fmla="*/ 1153690 h 1535078"/>
                <a:gd name="connsiteX4" fmla="*/ 390293 w 1563501"/>
                <a:gd name="connsiteY4" fmla="*/ 1535078 h 1535078"/>
                <a:gd name="connsiteX5" fmla="*/ 371473 w 1563501"/>
                <a:gd name="connsiteY5" fmla="*/ 1483660 h 1535078"/>
                <a:gd name="connsiteX6" fmla="*/ 19393 w 1563501"/>
                <a:gd name="connsiteY6" fmla="*/ 1011784 h 1535078"/>
                <a:gd name="connsiteX7" fmla="*/ 0 w 1563501"/>
                <a:gd name="connsiteY7" fmla="*/ 997282 h 1535078"/>
                <a:gd name="connsiteX8" fmla="*/ 724625 w 1563501"/>
                <a:gd name="connsiteY8" fmla="*/ 0 h 153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501" h="1535078">
                  <a:moveTo>
                    <a:pt x="724625" y="0"/>
                  </a:moveTo>
                  <a:lnTo>
                    <a:pt x="804313" y="59590"/>
                  </a:lnTo>
                  <a:cubicBezTo>
                    <a:pt x="1109033" y="311067"/>
                    <a:pt x="1352367" y="634266"/>
                    <a:pt x="1508473" y="1003342"/>
                  </a:cubicBezTo>
                  <a:lnTo>
                    <a:pt x="1563501" y="1153690"/>
                  </a:lnTo>
                  <a:lnTo>
                    <a:pt x="390293" y="1535078"/>
                  </a:lnTo>
                  <a:lnTo>
                    <a:pt x="371473" y="1483660"/>
                  </a:lnTo>
                  <a:cubicBezTo>
                    <a:pt x="293420" y="1299122"/>
                    <a:pt x="171753" y="1137522"/>
                    <a:pt x="19393" y="1011784"/>
                  </a:cubicBezTo>
                  <a:lnTo>
                    <a:pt x="0" y="997282"/>
                  </a:lnTo>
                  <a:lnTo>
                    <a:pt x="724625" y="0"/>
                  </a:lnTo>
                  <a:close/>
                </a:path>
              </a:pathLst>
            </a:custGeom>
            <a:solidFill>
              <a:schemeClr val="accent5">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pPr algn="ctr"/>
              <a:endParaRPr lang="en-US" b="1" dirty="0"/>
            </a:p>
          </p:txBody>
        </p:sp>
        <p:sp>
          <p:nvSpPr>
            <p:cNvPr id="189" name="Freeform: Shape 188">
              <a:extLst>
                <a:ext uri="{FF2B5EF4-FFF2-40B4-BE49-F238E27FC236}">
                  <a16:creationId xmlns:a16="http://schemas.microsoft.com/office/drawing/2014/main" id="{C360771F-DC6F-5E3F-DEC8-EF16CD4BD2FE}"/>
                </a:ext>
              </a:extLst>
            </p:cNvPr>
            <p:cNvSpPr>
              <a:spLocks/>
            </p:cNvSpPr>
            <p:nvPr/>
          </p:nvSpPr>
          <p:spPr bwMode="auto">
            <a:xfrm>
              <a:off x="4667930" y="1067154"/>
              <a:ext cx="1250021" cy="1503908"/>
            </a:xfrm>
            <a:custGeom>
              <a:avLst/>
              <a:gdLst>
                <a:gd name="connsiteX0" fmla="*/ 254468 w 1250021"/>
                <a:gd name="connsiteY0" fmla="*/ 0 h 1503908"/>
                <a:gd name="connsiteX1" fmla="*/ 1250021 w 1250021"/>
                <a:gd name="connsiteY1" fmla="*/ 1370252 h 1503908"/>
                <a:gd name="connsiteX2" fmla="*/ 838876 w 1250021"/>
                <a:gd name="connsiteY2" fmla="*/ 1503908 h 1503908"/>
                <a:gd name="connsiteX3" fmla="*/ 783848 w 1250021"/>
                <a:gd name="connsiteY3" fmla="*/ 1353560 h 1503908"/>
                <a:gd name="connsiteX4" fmla="*/ 79688 w 1250021"/>
                <a:gd name="connsiteY4" fmla="*/ 409808 h 1503908"/>
                <a:gd name="connsiteX5" fmla="*/ 0 w 1250021"/>
                <a:gd name="connsiteY5" fmla="*/ 350218 h 1503908"/>
                <a:gd name="connsiteX6" fmla="*/ 254468 w 1250021"/>
                <a:gd name="connsiteY6" fmla="*/ 0 h 150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1" h="1503908">
                  <a:moveTo>
                    <a:pt x="254468" y="0"/>
                  </a:moveTo>
                  <a:cubicBezTo>
                    <a:pt x="722467" y="340007"/>
                    <a:pt x="1071355" y="820018"/>
                    <a:pt x="1250021" y="1370252"/>
                  </a:cubicBezTo>
                  <a:lnTo>
                    <a:pt x="838876" y="1503908"/>
                  </a:lnTo>
                  <a:lnTo>
                    <a:pt x="783848" y="1353560"/>
                  </a:lnTo>
                  <a:cubicBezTo>
                    <a:pt x="627742" y="984484"/>
                    <a:pt x="384408" y="661285"/>
                    <a:pt x="79688" y="409808"/>
                  </a:cubicBezTo>
                  <a:lnTo>
                    <a:pt x="0" y="350218"/>
                  </a:lnTo>
                  <a:lnTo>
                    <a:pt x="254468" y="0"/>
                  </a:lnTo>
                  <a:close/>
                </a:path>
              </a:pathLst>
            </a:custGeom>
            <a:solidFill>
              <a:schemeClr val="accent5">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dirty="0"/>
            </a:p>
          </p:txBody>
        </p:sp>
        <p:sp>
          <p:nvSpPr>
            <p:cNvPr id="190" name="TextBox 189">
              <a:extLst>
                <a:ext uri="{FF2B5EF4-FFF2-40B4-BE49-F238E27FC236}">
                  <a16:creationId xmlns:a16="http://schemas.microsoft.com/office/drawing/2014/main" id="{8E541230-FB63-C35E-7429-9F7525631CE8}"/>
                </a:ext>
              </a:extLst>
            </p:cNvPr>
            <p:cNvSpPr txBox="1"/>
            <p:nvPr/>
          </p:nvSpPr>
          <p:spPr>
            <a:xfrm>
              <a:off x="3822717" y="2522357"/>
              <a:ext cx="373224" cy="461665"/>
            </a:xfrm>
            <a:prstGeom prst="rect">
              <a:avLst/>
            </a:prstGeom>
            <a:noFill/>
          </p:spPr>
          <p:txBody>
            <a:bodyPr wrap="square" rtlCol="0">
              <a:spAutoFit/>
            </a:bodyPr>
            <a:lstStyle/>
            <a:p>
              <a:r>
                <a:rPr lang="en-US" sz="1600" b="1" dirty="0">
                  <a:latin typeface="Aptos Narrow" panose="020B0004020202020204" pitchFamily="34" charset="0"/>
                </a:rPr>
                <a:t>2</a:t>
              </a:r>
            </a:p>
          </p:txBody>
        </p:sp>
        <p:sp>
          <p:nvSpPr>
            <p:cNvPr id="191" name="TextBox 190">
              <a:hlinkClick r:id="rId6" action="ppaction://hlinksldjump"/>
              <a:extLst>
                <a:ext uri="{FF2B5EF4-FFF2-40B4-BE49-F238E27FC236}">
                  <a16:creationId xmlns:a16="http://schemas.microsoft.com/office/drawing/2014/main" id="{41597E23-2BE2-A0AA-EE3E-22B12080D7D2}"/>
                </a:ext>
              </a:extLst>
            </p:cNvPr>
            <p:cNvSpPr txBox="1"/>
            <p:nvPr/>
          </p:nvSpPr>
          <p:spPr>
            <a:xfrm>
              <a:off x="3989482" y="1898905"/>
              <a:ext cx="1393300" cy="805111"/>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Unique</a:t>
              </a:r>
              <a:r>
                <a:rPr lang="en-US" sz="1100" b="1" kern="1200" dirty="0">
                  <a:solidFill>
                    <a:srgbClr val="FFFFFF"/>
                  </a:solidFill>
                  <a:effectLst/>
                  <a:latin typeface="Century Gothic" panose="020B0502020202020204" pitchFamily="34" charset="0"/>
                  <a:ea typeface="+mn-ea"/>
                  <a:cs typeface="+mn-cs"/>
                </a:rPr>
                <a:t> Product Increase</a:t>
              </a:r>
              <a:endParaRPr lang="en-US" sz="1100" dirty="0">
                <a:effectLst/>
              </a:endParaRPr>
            </a:p>
          </p:txBody>
        </p:sp>
      </p:grpSp>
      <p:grpSp>
        <p:nvGrpSpPr>
          <p:cNvPr id="139" name="Group 138">
            <a:extLst>
              <a:ext uri="{FF2B5EF4-FFF2-40B4-BE49-F238E27FC236}">
                <a16:creationId xmlns:a16="http://schemas.microsoft.com/office/drawing/2014/main" id="{40AC937B-CDF1-FBCD-5CA6-6125B75C6ED3}"/>
              </a:ext>
            </a:extLst>
          </p:cNvPr>
          <p:cNvGrpSpPr/>
          <p:nvPr/>
        </p:nvGrpSpPr>
        <p:grpSpPr>
          <a:xfrm rot="15114026">
            <a:off x="-1206561" y="1482662"/>
            <a:ext cx="1553723" cy="1263279"/>
            <a:chOff x="3993623" y="2534014"/>
            <a:chExt cx="2090775" cy="1694669"/>
          </a:xfrm>
        </p:grpSpPr>
        <p:sp>
          <p:nvSpPr>
            <p:cNvPr id="182" name="Freeform: Shape 181">
              <a:extLst>
                <a:ext uri="{FF2B5EF4-FFF2-40B4-BE49-F238E27FC236}">
                  <a16:creationId xmlns:a16="http://schemas.microsoft.com/office/drawing/2014/main" id="{5117BAF5-B4FB-F7BD-2263-8AE198301E3C}"/>
                </a:ext>
              </a:extLst>
            </p:cNvPr>
            <p:cNvSpPr>
              <a:spLocks/>
            </p:cNvSpPr>
            <p:nvPr/>
          </p:nvSpPr>
          <p:spPr bwMode="auto">
            <a:xfrm>
              <a:off x="4365089" y="2667277"/>
              <a:ext cx="1280633" cy="1428058"/>
            </a:xfrm>
            <a:custGeom>
              <a:avLst/>
              <a:gdLst>
                <a:gd name="connsiteX0" fmla="*/ 1174775 w 1280633"/>
                <a:gd name="connsiteY0" fmla="*/ 0 h 1428058"/>
                <a:gd name="connsiteX1" fmla="*/ 1230493 w 1280633"/>
                <a:gd name="connsiteY1" fmla="*/ 216696 h 1428058"/>
                <a:gd name="connsiteX2" fmla="*/ 1280633 w 1280633"/>
                <a:gd name="connsiteY2" fmla="*/ 714073 h 1428058"/>
                <a:gd name="connsiteX3" fmla="*/ 1230493 w 1280633"/>
                <a:gd name="connsiteY3" fmla="*/ 1211450 h 1428058"/>
                <a:gd name="connsiteX4" fmla="*/ 1174798 w 1280633"/>
                <a:gd name="connsiteY4" fmla="*/ 1428058 h 1428058"/>
                <a:gd name="connsiteX5" fmla="*/ 86 w 1280633"/>
                <a:gd name="connsiteY5" fmla="*/ 1046399 h 1428058"/>
                <a:gd name="connsiteX6" fmla="*/ 21591 w 1280633"/>
                <a:gd name="connsiteY6" fmla="*/ 962762 h 1428058"/>
                <a:gd name="connsiteX7" fmla="*/ 46661 w 1280633"/>
                <a:gd name="connsiteY7" fmla="*/ 714073 h 1428058"/>
                <a:gd name="connsiteX8" fmla="*/ 21591 w 1280633"/>
                <a:gd name="connsiteY8" fmla="*/ 465384 h 1428058"/>
                <a:gd name="connsiteX9" fmla="*/ 0 w 1280633"/>
                <a:gd name="connsiteY9" fmla="*/ 381413 h 1428058"/>
                <a:gd name="connsiteX10" fmla="*/ 1174775 w 1280633"/>
                <a:gd name="connsiteY10" fmla="*/ 0 h 142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633" h="1428058">
                  <a:moveTo>
                    <a:pt x="1174775" y="0"/>
                  </a:moveTo>
                  <a:lnTo>
                    <a:pt x="1230493" y="216696"/>
                  </a:lnTo>
                  <a:cubicBezTo>
                    <a:pt x="1263368" y="377353"/>
                    <a:pt x="1280633" y="543697"/>
                    <a:pt x="1280633" y="714073"/>
                  </a:cubicBezTo>
                  <a:cubicBezTo>
                    <a:pt x="1280633" y="884449"/>
                    <a:pt x="1263368" y="1050793"/>
                    <a:pt x="1230493" y="1211450"/>
                  </a:cubicBezTo>
                  <a:lnTo>
                    <a:pt x="1174798" y="1428058"/>
                  </a:lnTo>
                  <a:lnTo>
                    <a:pt x="86" y="1046399"/>
                  </a:lnTo>
                  <a:lnTo>
                    <a:pt x="21591" y="962762"/>
                  </a:lnTo>
                  <a:cubicBezTo>
                    <a:pt x="38029" y="882433"/>
                    <a:pt x="46661" y="799261"/>
                    <a:pt x="46661" y="714073"/>
                  </a:cubicBezTo>
                  <a:cubicBezTo>
                    <a:pt x="46661" y="628885"/>
                    <a:pt x="38029" y="545713"/>
                    <a:pt x="21591" y="465384"/>
                  </a:cubicBezTo>
                  <a:lnTo>
                    <a:pt x="0" y="381413"/>
                  </a:lnTo>
                  <a:lnTo>
                    <a:pt x="1174775" y="0"/>
                  </a:lnTo>
                  <a:close/>
                </a:path>
              </a:pathLst>
            </a:custGeom>
            <a:solidFill>
              <a:schemeClr val="accent6">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83" name="Freeform: Shape 182">
              <a:extLst>
                <a:ext uri="{FF2B5EF4-FFF2-40B4-BE49-F238E27FC236}">
                  <a16:creationId xmlns:a16="http://schemas.microsoft.com/office/drawing/2014/main" id="{C852251C-77E4-C221-6FBD-3EE81C892176}"/>
                </a:ext>
              </a:extLst>
            </p:cNvPr>
            <p:cNvSpPr>
              <a:spLocks/>
            </p:cNvSpPr>
            <p:nvPr/>
          </p:nvSpPr>
          <p:spPr bwMode="auto">
            <a:xfrm>
              <a:off x="5539864" y="2534014"/>
              <a:ext cx="544534" cy="1694669"/>
            </a:xfrm>
            <a:custGeom>
              <a:avLst/>
              <a:gdLst>
                <a:gd name="connsiteX0" fmla="*/ 410456 w 544534"/>
                <a:gd name="connsiteY0" fmla="*/ 0 h 1694669"/>
                <a:gd name="connsiteX1" fmla="*/ 410456 w 544534"/>
                <a:gd name="connsiteY1" fmla="*/ 1694669 h 1694669"/>
                <a:gd name="connsiteX2" fmla="*/ 23 w 544534"/>
                <a:gd name="connsiteY2" fmla="*/ 1561321 h 1694669"/>
                <a:gd name="connsiteX3" fmla="*/ 55718 w 544534"/>
                <a:gd name="connsiteY3" fmla="*/ 1344713 h 1694669"/>
                <a:gd name="connsiteX4" fmla="*/ 105858 w 544534"/>
                <a:gd name="connsiteY4" fmla="*/ 847336 h 1694669"/>
                <a:gd name="connsiteX5" fmla="*/ 55718 w 544534"/>
                <a:gd name="connsiteY5" fmla="*/ 349959 h 1694669"/>
                <a:gd name="connsiteX6" fmla="*/ 0 w 544534"/>
                <a:gd name="connsiteY6" fmla="*/ 133263 h 1694669"/>
                <a:gd name="connsiteX7" fmla="*/ 410456 w 544534"/>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4" h="1694669">
                  <a:moveTo>
                    <a:pt x="410456" y="0"/>
                  </a:moveTo>
                  <a:cubicBezTo>
                    <a:pt x="589227" y="550812"/>
                    <a:pt x="589227" y="1143857"/>
                    <a:pt x="410456" y="1694669"/>
                  </a:cubicBezTo>
                  <a:lnTo>
                    <a:pt x="23" y="1561321"/>
                  </a:lnTo>
                  <a:lnTo>
                    <a:pt x="55718" y="1344713"/>
                  </a:lnTo>
                  <a:cubicBezTo>
                    <a:pt x="88593" y="1184056"/>
                    <a:pt x="105858" y="1017712"/>
                    <a:pt x="105858" y="847336"/>
                  </a:cubicBezTo>
                  <a:cubicBezTo>
                    <a:pt x="105858" y="676960"/>
                    <a:pt x="88593" y="510616"/>
                    <a:pt x="55718" y="349959"/>
                  </a:cubicBezTo>
                  <a:lnTo>
                    <a:pt x="0" y="133263"/>
                  </a:lnTo>
                  <a:lnTo>
                    <a:pt x="410456" y="0"/>
                  </a:lnTo>
                  <a:close/>
                </a:path>
              </a:pathLst>
            </a:custGeom>
            <a:solidFill>
              <a:schemeClr val="accent6">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4" name="Freeform: Shape 183">
              <a:extLst>
                <a:ext uri="{FF2B5EF4-FFF2-40B4-BE49-F238E27FC236}">
                  <a16:creationId xmlns:a16="http://schemas.microsoft.com/office/drawing/2014/main" id="{95AC4C6A-E931-435F-258C-5E33770184D4}"/>
                </a:ext>
              </a:extLst>
            </p:cNvPr>
            <p:cNvSpPr>
              <a:spLocks/>
            </p:cNvSpPr>
            <p:nvPr/>
          </p:nvSpPr>
          <p:spPr bwMode="auto">
            <a:xfrm>
              <a:off x="3993623" y="3048690"/>
              <a:ext cx="418127" cy="664986"/>
            </a:xfrm>
            <a:custGeom>
              <a:avLst/>
              <a:gdLst>
                <a:gd name="connsiteX0" fmla="*/ 371466 w 418127"/>
                <a:gd name="connsiteY0" fmla="*/ 0 h 664986"/>
                <a:gd name="connsiteX1" fmla="*/ 393057 w 418127"/>
                <a:gd name="connsiteY1" fmla="*/ 83971 h 664986"/>
                <a:gd name="connsiteX2" fmla="*/ 418127 w 418127"/>
                <a:gd name="connsiteY2" fmla="*/ 332660 h 664986"/>
                <a:gd name="connsiteX3" fmla="*/ 393057 w 418127"/>
                <a:gd name="connsiteY3" fmla="*/ 581349 h 664986"/>
                <a:gd name="connsiteX4" fmla="*/ 371552 w 418127"/>
                <a:gd name="connsiteY4" fmla="*/ 664986 h 664986"/>
                <a:gd name="connsiteX5" fmla="*/ 0 w 418127"/>
                <a:gd name="connsiteY5" fmla="*/ 544270 h 664986"/>
                <a:gd name="connsiteX6" fmla="*/ 0 w 418127"/>
                <a:gd name="connsiteY6" fmla="*/ 120603 h 664986"/>
                <a:gd name="connsiteX7" fmla="*/ 371466 w 418127"/>
                <a:gd name="connsiteY7" fmla="*/ 0 h 66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127" h="664986">
                  <a:moveTo>
                    <a:pt x="371466" y="0"/>
                  </a:moveTo>
                  <a:lnTo>
                    <a:pt x="393057" y="83971"/>
                  </a:lnTo>
                  <a:cubicBezTo>
                    <a:pt x="409495" y="164300"/>
                    <a:pt x="418127" y="247472"/>
                    <a:pt x="418127" y="332660"/>
                  </a:cubicBezTo>
                  <a:cubicBezTo>
                    <a:pt x="418127" y="417848"/>
                    <a:pt x="409495" y="501020"/>
                    <a:pt x="393057" y="581349"/>
                  </a:cubicBezTo>
                  <a:lnTo>
                    <a:pt x="371552" y="664986"/>
                  </a:lnTo>
                  <a:lnTo>
                    <a:pt x="0" y="544270"/>
                  </a:lnTo>
                  <a:cubicBezTo>
                    <a:pt x="44915" y="406900"/>
                    <a:pt x="44915" y="258417"/>
                    <a:pt x="0" y="120603"/>
                  </a:cubicBezTo>
                  <a:lnTo>
                    <a:pt x="371466"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5" name="TextBox 184">
              <a:extLst>
                <a:ext uri="{FF2B5EF4-FFF2-40B4-BE49-F238E27FC236}">
                  <a16:creationId xmlns:a16="http://schemas.microsoft.com/office/drawing/2014/main" id="{F72369C9-FC85-03E6-C79E-E7303C97FFEB}"/>
                </a:ext>
              </a:extLst>
            </p:cNvPr>
            <p:cNvSpPr txBox="1"/>
            <p:nvPr/>
          </p:nvSpPr>
          <p:spPr>
            <a:xfrm>
              <a:off x="4024903" y="3147898"/>
              <a:ext cx="373224" cy="461665"/>
            </a:xfrm>
            <a:prstGeom prst="rect">
              <a:avLst/>
            </a:prstGeom>
            <a:noFill/>
          </p:spPr>
          <p:txBody>
            <a:bodyPr wrap="square" rtlCol="0">
              <a:spAutoFit/>
            </a:bodyPr>
            <a:lstStyle/>
            <a:p>
              <a:r>
                <a:rPr lang="en-US" sz="1600" b="1" dirty="0">
                  <a:latin typeface="Aptos Narrow" panose="020B0004020202020204" pitchFamily="34" charset="0"/>
                </a:rPr>
                <a:t>3</a:t>
              </a:r>
            </a:p>
          </p:txBody>
        </p:sp>
        <p:sp>
          <p:nvSpPr>
            <p:cNvPr id="186" name="TextBox 185">
              <a:hlinkClick r:id="rId7" action="ppaction://hlinksldjump"/>
              <a:extLst>
                <a:ext uri="{FF2B5EF4-FFF2-40B4-BE49-F238E27FC236}">
                  <a16:creationId xmlns:a16="http://schemas.microsoft.com/office/drawing/2014/main" id="{93A5B632-5F48-472F-4CB7-3B8A9F37DE84}"/>
                </a:ext>
              </a:extLst>
            </p:cNvPr>
            <p:cNvSpPr txBox="1"/>
            <p:nvPr/>
          </p:nvSpPr>
          <p:spPr>
            <a:xfrm>
              <a:off x="4323030" y="3001710"/>
              <a:ext cx="1445317"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Counts</a:t>
              </a:r>
              <a:endParaRPr lang="en-US" sz="1100" dirty="0">
                <a:effectLst/>
              </a:endParaRPr>
            </a:p>
          </p:txBody>
        </p:sp>
      </p:grpSp>
      <p:grpSp>
        <p:nvGrpSpPr>
          <p:cNvPr id="140" name="Group 139">
            <a:extLst>
              <a:ext uri="{FF2B5EF4-FFF2-40B4-BE49-F238E27FC236}">
                <a16:creationId xmlns:a16="http://schemas.microsoft.com/office/drawing/2014/main" id="{3E3E9B85-FC72-BDED-1F00-8C0B91162106}"/>
              </a:ext>
            </a:extLst>
          </p:cNvPr>
          <p:cNvGrpSpPr/>
          <p:nvPr/>
        </p:nvGrpSpPr>
        <p:grpSpPr>
          <a:xfrm rot="15114026">
            <a:off x="-263973" y="1218255"/>
            <a:ext cx="1635501" cy="1500473"/>
            <a:chOff x="3713956" y="3689723"/>
            <a:chExt cx="2200821" cy="2012860"/>
          </a:xfrm>
        </p:grpSpPr>
        <p:sp>
          <p:nvSpPr>
            <p:cNvPr id="177" name="Freeform: Shape 176">
              <a:extLst>
                <a:ext uri="{FF2B5EF4-FFF2-40B4-BE49-F238E27FC236}">
                  <a16:creationId xmlns:a16="http://schemas.microsoft.com/office/drawing/2014/main" id="{3F457A6A-DF28-A5C6-6EDC-C0361D35C00D}"/>
                </a:ext>
              </a:extLst>
            </p:cNvPr>
            <p:cNvSpPr>
              <a:spLocks/>
            </p:cNvSpPr>
            <p:nvPr/>
          </p:nvSpPr>
          <p:spPr bwMode="auto">
            <a:xfrm>
              <a:off x="3943306" y="3810173"/>
              <a:ext cx="1563616" cy="1535154"/>
            </a:xfrm>
            <a:custGeom>
              <a:avLst/>
              <a:gdLst>
                <a:gd name="connsiteX0" fmla="*/ 390320 w 1563616"/>
                <a:gd name="connsiteY0" fmla="*/ 0 h 1535154"/>
                <a:gd name="connsiteX1" fmla="*/ 1563616 w 1563616"/>
                <a:gd name="connsiteY1" fmla="*/ 381151 h 1535154"/>
                <a:gd name="connsiteX2" fmla="*/ 1508472 w 1563616"/>
                <a:gd name="connsiteY2" fmla="*/ 531813 h 1535154"/>
                <a:gd name="connsiteX3" fmla="*/ 804312 w 1563616"/>
                <a:gd name="connsiteY3" fmla="*/ 1475565 h 1535154"/>
                <a:gd name="connsiteX4" fmla="*/ 724625 w 1563616"/>
                <a:gd name="connsiteY4" fmla="*/ 1535154 h 1535154"/>
                <a:gd name="connsiteX5" fmla="*/ 0 w 1563616"/>
                <a:gd name="connsiteY5" fmla="*/ 537873 h 1535154"/>
                <a:gd name="connsiteX6" fmla="*/ 19392 w 1563616"/>
                <a:gd name="connsiteY6" fmla="*/ 523371 h 1535154"/>
                <a:gd name="connsiteX7" fmla="*/ 371472 w 1563616"/>
                <a:gd name="connsiteY7" fmla="*/ 51495 h 1535154"/>
                <a:gd name="connsiteX8" fmla="*/ 390320 w 1563616"/>
                <a:gd name="connsiteY8" fmla="*/ 0 h 15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6" h="1535154">
                  <a:moveTo>
                    <a:pt x="390320" y="0"/>
                  </a:moveTo>
                  <a:lnTo>
                    <a:pt x="1563616" y="381151"/>
                  </a:lnTo>
                  <a:lnTo>
                    <a:pt x="1508472" y="531813"/>
                  </a:lnTo>
                  <a:cubicBezTo>
                    <a:pt x="1352366" y="900890"/>
                    <a:pt x="1109032" y="1224088"/>
                    <a:pt x="804312" y="1475565"/>
                  </a:cubicBezTo>
                  <a:lnTo>
                    <a:pt x="724625" y="1535154"/>
                  </a:lnTo>
                  <a:lnTo>
                    <a:pt x="0" y="537873"/>
                  </a:lnTo>
                  <a:lnTo>
                    <a:pt x="19392" y="523371"/>
                  </a:lnTo>
                  <a:cubicBezTo>
                    <a:pt x="171752" y="397633"/>
                    <a:pt x="293419" y="236034"/>
                    <a:pt x="371472" y="51495"/>
                  </a:cubicBezTo>
                  <a:lnTo>
                    <a:pt x="390320" y="0"/>
                  </a:lnTo>
                  <a:close/>
                </a:path>
              </a:pathLst>
            </a:custGeom>
            <a:solidFill>
              <a:schemeClr val="accent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8" name="Freeform: Shape 177">
              <a:extLst>
                <a:ext uri="{FF2B5EF4-FFF2-40B4-BE49-F238E27FC236}">
                  <a16:creationId xmlns:a16="http://schemas.microsoft.com/office/drawing/2014/main" id="{A62714D2-A2AC-0387-DF53-996B14B50F17}"/>
                </a:ext>
              </a:extLst>
            </p:cNvPr>
            <p:cNvSpPr>
              <a:spLocks/>
            </p:cNvSpPr>
            <p:nvPr/>
          </p:nvSpPr>
          <p:spPr bwMode="auto">
            <a:xfrm>
              <a:off x="3713956" y="3689723"/>
              <a:ext cx="619670" cy="658323"/>
            </a:xfrm>
            <a:custGeom>
              <a:avLst/>
              <a:gdLst>
                <a:gd name="connsiteX0" fmla="*/ 248889 w 619670"/>
                <a:gd name="connsiteY0" fmla="*/ 0 h 658323"/>
                <a:gd name="connsiteX1" fmla="*/ 619670 w 619670"/>
                <a:gd name="connsiteY1" fmla="*/ 120450 h 658323"/>
                <a:gd name="connsiteX2" fmla="*/ 600822 w 619670"/>
                <a:gd name="connsiteY2" fmla="*/ 171945 h 658323"/>
                <a:gd name="connsiteX3" fmla="*/ 248742 w 619670"/>
                <a:gd name="connsiteY3" fmla="*/ 643821 h 658323"/>
                <a:gd name="connsiteX4" fmla="*/ 229350 w 619670"/>
                <a:gd name="connsiteY4" fmla="*/ 658323 h 658323"/>
                <a:gd name="connsiteX5" fmla="*/ 0 w 619670"/>
                <a:gd name="connsiteY5" fmla="*/ 342674 h 658323"/>
                <a:gd name="connsiteX6" fmla="*/ 248889 w 619670"/>
                <a:gd name="connsiteY6" fmla="*/ 0 h 65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670" h="658323">
                  <a:moveTo>
                    <a:pt x="248889" y="0"/>
                  </a:moveTo>
                  <a:lnTo>
                    <a:pt x="619670" y="120450"/>
                  </a:lnTo>
                  <a:lnTo>
                    <a:pt x="600822" y="171945"/>
                  </a:lnTo>
                  <a:cubicBezTo>
                    <a:pt x="522769" y="356484"/>
                    <a:pt x="401102" y="518083"/>
                    <a:pt x="248742" y="643821"/>
                  </a:cubicBezTo>
                  <a:lnTo>
                    <a:pt x="229350" y="658323"/>
                  </a:lnTo>
                  <a:lnTo>
                    <a:pt x="0" y="342674"/>
                  </a:lnTo>
                  <a:cubicBezTo>
                    <a:pt x="116889" y="257339"/>
                    <a:pt x="204000" y="137781"/>
                    <a:pt x="248889" y="0"/>
                  </a:cubicBezTo>
                  <a:close/>
                </a:path>
              </a:pathLst>
            </a:custGeom>
            <a:solidFill>
              <a:schemeClr val="accent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9" name="Freeform: Shape 178">
              <a:extLst>
                <a:ext uri="{FF2B5EF4-FFF2-40B4-BE49-F238E27FC236}">
                  <a16:creationId xmlns:a16="http://schemas.microsoft.com/office/drawing/2014/main" id="{11290C6B-0FE9-CC5D-65B3-7E6B4D2F2CC8}"/>
                </a:ext>
              </a:extLst>
            </p:cNvPr>
            <p:cNvSpPr>
              <a:spLocks/>
            </p:cNvSpPr>
            <p:nvPr/>
          </p:nvSpPr>
          <p:spPr bwMode="auto">
            <a:xfrm>
              <a:off x="4664757" y="4198363"/>
              <a:ext cx="1250020" cy="1504220"/>
            </a:xfrm>
            <a:custGeom>
              <a:avLst/>
              <a:gdLst>
                <a:gd name="connsiteX0" fmla="*/ 838991 w 1250020"/>
                <a:gd name="connsiteY0" fmla="*/ 0 h 1504220"/>
                <a:gd name="connsiteX1" fmla="*/ 1250020 w 1250020"/>
                <a:gd name="connsiteY1" fmla="*/ 133524 h 1504220"/>
                <a:gd name="connsiteX2" fmla="*/ 254467 w 1250020"/>
                <a:gd name="connsiteY2" fmla="*/ 1504220 h 1504220"/>
                <a:gd name="connsiteX3" fmla="*/ 0 w 1250020"/>
                <a:gd name="connsiteY3" fmla="*/ 1154003 h 1504220"/>
                <a:gd name="connsiteX4" fmla="*/ 79687 w 1250020"/>
                <a:gd name="connsiteY4" fmla="*/ 1094414 h 1504220"/>
                <a:gd name="connsiteX5" fmla="*/ 783847 w 1250020"/>
                <a:gd name="connsiteY5" fmla="*/ 150662 h 1504220"/>
                <a:gd name="connsiteX6" fmla="*/ 838991 w 1250020"/>
                <a:gd name="connsiteY6" fmla="*/ 0 h 150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020" h="1504220">
                  <a:moveTo>
                    <a:pt x="838991" y="0"/>
                  </a:moveTo>
                  <a:lnTo>
                    <a:pt x="1250020" y="133524"/>
                  </a:lnTo>
                  <a:cubicBezTo>
                    <a:pt x="1071354" y="684203"/>
                    <a:pt x="722466" y="1164213"/>
                    <a:pt x="254467" y="1504220"/>
                  </a:cubicBezTo>
                  <a:lnTo>
                    <a:pt x="0" y="1154003"/>
                  </a:lnTo>
                  <a:lnTo>
                    <a:pt x="79687" y="1094414"/>
                  </a:lnTo>
                  <a:cubicBezTo>
                    <a:pt x="384407" y="842937"/>
                    <a:pt x="627741" y="519739"/>
                    <a:pt x="783847" y="150662"/>
                  </a:cubicBezTo>
                  <a:lnTo>
                    <a:pt x="838991" y="0"/>
                  </a:lnTo>
                  <a:close/>
                </a:path>
              </a:pathLst>
            </a:custGeom>
            <a:solidFill>
              <a:schemeClr val="accent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0" name="TextBox 179">
              <a:extLst>
                <a:ext uri="{FF2B5EF4-FFF2-40B4-BE49-F238E27FC236}">
                  <a16:creationId xmlns:a16="http://schemas.microsoft.com/office/drawing/2014/main" id="{7A081774-01D5-C454-30C4-EE8AA710118D}"/>
                </a:ext>
              </a:extLst>
            </p:cNvPr>
            <p:cNvSpPr txBox="1"/>
            <p:nvPr/>
          </p:nvSpPr>
          <p:spPr>
            <a:xfrm rot="6485974">
              <a:off x="3829992" y="3773198"/>
              <a:ext cx="372067" cy="463101"/>
            </a:xfrm>
            <a:prstGeom prst="rect">
              <a:avLst/>
            </a:prstGeom>
            <a:noFill/>
          </p:spPr>
          <p:txBody>
            <a:bodyPr wrap="square" rtlCol="0">
              <a:spAutoFit/>
            </a:bodyPr>
            <a:lstStyle/>
            <a:p>
              <a:r>
                <a:rPr lang="en-US" sz="1600" b="1" dirty="0">
                  <a:latin typeface="Aptos Narrow" panose="020B0004020202020204" pitchFamily="34" charset="0"/>
                </a:rPr>
                <a:t>4</a:t>
              </a:r>
            </a:p>
          </p:txBody>
        </p:sp>
        <p:sp>
          <p:nvSpPr>
            <p:cNvPr id="181" name="TextBox 180">
              <a:hlinkClick r:id="rId8" action="ppaction://hlinksldjump"/>
              <a:extLst>
                <a:ext uri="{FF2B5EF4-FFF2-40B4-BE49-F238E27FC236}">
                  <a16:creationId xmlns:a16="http://schemas.microsoft.com/office/drawing/2014/main" id="{E3FE00DB-A51E-9F29-A3B0-2ACDD4BC5D0A}"/>
                </a:ext>
              </a:extLst>
            </p:cNvPr>
            <p:cNvSpPr txBox="1"/>
            <p:nvPr/>
          </p:nvSpPr>
          <p:spPr>
            <a:xfrm rot="6485974">
              <a:off x="4089268" y="4063479"/>
              <a:ext cx="1276663"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Segment Product Growth</a:t>
              </a:r>
              <a:endParaRPr lang="en-US" sz="1100" dirty="0">
                <a:effectLst/>
              </a:endParaRPr>
            </a:p>
          </p:txBody>
        </p:sp>
      </p:grpSp>
      <p:grpSp>
        <p:nvGrpSpPr>
          <p:cNvPr id="141" name="Group 140">
            <a:extLst>
              <a:ext uri="{FF2B5EF4-FFF2-40B4-BE49-F238E27FC236}">
                <a16:creationId xmlns:a16="http://schemas.microsoft.com/office/drawing/2014/main" id="{17524BA7-1F30-8485-ECB7-F214F3D7EF7E}"/>
              </a:ext>
            </a:extLst>
          </p:cNvPr>
          <p:cNvGrpSpPr/>
          <p:nvPr/>
        </p:nvGrpSpPr>
        <p:grpSpPr>
          <a:xfrm rot="15114026">
            <a:off x="481724" y="1590910"/>
            <a:ext cx="1197427" cy="1630528"/>
            <a:chOff x="3228706" y="4091628"/>
            <a:chExt cx="1611324" cy="2187327"/>
          </a:xfrm>
        </p:grpSpPr>
        <p:sp>
          <p:nvSpPr>
            <p:cNvPr id="172" name="Freeform: Shape 171">
              <a:extLst>
                <a:ext uri="{FF2B5EF4-FFF2-40B4-BE49-F238E27FC236}">
                  <a16:creationId xmlns:a16="http://schemas.microsoft.com/office/drawing/2014/main" id="{3D88AAF1-7F35-5BA0-C42D-F0776BFDFED1}"/>
                </a:ext>
              </a:extLst>
            </p:cNvPr>
            <p:cNvSpPr>
              <a:spLocks/>
            </p:cNvSpPr>
            <p:nvPr/>
          </p:nvSpPr>
          <p:spPr bwMode="auto">
            <a:xfrm>
              <a:off x="3228706" y="4408286"/>
              <a:ext cx="1357776" cy="1438439"/>
            </a:xfrm>
            <a:custGeom>
              <a:avLst/>
              <a:gdLst>
                <a:gd name="connsiteX0" fmla="*/ 632898 w 1357776"/>
                <a:gd name="connsiteY0" fmla="*/ 0 h 1438439"/>
                <a:gd name="connsiteX1" fmla="*/ 1357776 w 1357776"/>
                <a:gd name="connsiteY1" fmla="*/ 997947 h 1438439"/>
                <a:gd name="connsiteX2" fmla="*/ 1328921 w 1357776"/>
                <a:gd name="connsiteY2" fmla="*/ 1019524 h 1438439"/>
                <a:gd name="connsiteX3" fmla="*/ 201402 w 1357776"/>
                <a:gd name="connsiteY3" fmla="*/ 1428269 h 1438439"/>
                <a:gd name="connsiteX4" fmla="*/ 0 w 1357776"/>
                <a:gd name="connsiteY4" fmla="*/ 1438439 h 1438439"/>
                <a:gd name="connsiteX5" fmla="*/ 0 w 1357776"/>
                <a:gd name="connsiteY5" fmla="*/ 204466 h 1438439"/>
                <a:gd name="connsiteX6" fmla="*/ 75237 w 1357776"/>
                <a:gd name="connsiteY6" fmla="*/ 200667 h 1438439"/>
                <a:gd name="connsiteX7" fmla="*/ 537255 w 1357776"/>
                <a:gd name="connsiteY7" fmla="*/ 58104 h 1438439"/>
                <a:gd name="connsiteX8" fmla="*/ 632898 w 1357776"/>
                <a:gd name="connsiteY8" fmla="*/ 0 h 143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6" h="1438439">
                  <a:moveTo>
                    <a:pt x="632898" y="0"/>
                  </a:moveTo>
                  <a:lnTo>
                    <a:pt x="1357776" y="997947"/>
                  </a:lnTo>
                  <a:lnTo>
                    <a:pt x="1328921" y="1019524"/>
                  </a:lnTo>
                  <a:cubicBezTo>
                    <a:pt x="1000683" y="1241279"/>
                    <a:pt x="616228" y="1386142"/>
                    <a:pt x="201402" y="1428269"/>
                  </a:cubicBezTo>
                  <a:lnTo>
                    <a:pt x="0" y="1438439"/>
                  </a:lnTo>
                  <a:lnTo>
                    <a:pt x="0" y="204466"/>
                  </a:lnTo>
                  <a:lnTo>
                    <a:pt x="75237" y="200667"/>
                  </a:lnTo>
                  <a:cubicBezTo>
                    <a:pt x="241167" y="183816"/>
                    <a:pt x="397378" y="134090"/>
                    <a:pt x="537255" y="58104"/>
                  </a:cubicBezTo>
                  <a:lnTo>
                    <a:pt x="632898" y="0"/>
                  </a:lnTo>
                  <a:close/>
                </a:path>
              </a:pathLst>
            </a:custGeom>
            <a:solidFill>
              <a:schemeClr val="accent4">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73" name="Freeform: Shape 172">
              <a:extLst>
                <a:ext uri="{FF2B5EF4-FFF2-40B4-BE49-F238E27FC236}">
                  <a16:creationId xmlns:a16="http://schemas.microsoft.com/office/drawing/2014/main" id="{4FA31D88-19CF-8113-2DCE-9BCFDE70EF7B}"/>
                </a:ext>
              </a:extLst>
            </p:cNvPr>
            <p:cNvSpPr>
              <a:spLocks/>
            </p:cNvSpPr>
            <p:nvPr/>
          </p:nvSpPr>
          <p:spPr bwMode="auto">
            <a:xfrm>
              <a:off x="3228706" y="4091628"/>
              <a:ext cx="632898" cy="521124"/>
            </a:xfrm>
            <a:custGeom>
              <a:avLst/>
              <a:gdLst>
                <a:gd name="connsiteX0" fmla="*/ 402887 w 632898"/>
                <a:gd name="connsiteY0" fmla="*/ 0 h 521124"/>
                <a:gd name="connsiteX1" fmla="*/ 632898 w 632898"/>
                <a:gd name="connsiteY1" fmla="*/ 316658 h 521124"/>
                <a:gd name="connsiteX2" fmla="*/ 537255 w 632898"/>
                <a:gd name="connsiteY2" fmla="*/ 374762 h 521124"/>
                <a:gd name="connsiteX3" fmla="*/ 75237 w 632898"/>
                <a:gd name="connsiteY3" fmla="*/ 517325 h 521124"/>
                <a:gd name="connsiteX4" fmla="*/ 0 w 632898"/>
                <a:gd name="connsiteY4" fmla="*/ 521124 h 521124"/>
                <a:gd name="connsiteX5" fmla="*/ 0 w 632898"/>
                <a:gd name="connsiteY5" fmla="*/ 130915 h 521124"/>
                <a:gd name="connsiteX6" fmla="*/ 402887 w 632898"/>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8" h="521124">
                  <a:moveTo>
                    <a:pt x="402887" y="0"/>
                  </a:moveTo>
                  <a:lnTo>
                    <a:pt x="632898" y="316658"/>
                  </a:lnTo>
                  <a:lnTo>
                    <a:pt x="537255" y="374762"/>
                  </a:lnTo>
                  <a:cubicBezTo>
                    <a:pt x="397378" y="450748"/>
                    <a:pt x="241167" y="500474"/>
                    <a:pt x="75237" y="517325"/>
                  </a:cubicBezTo>
                  <a:lnTo>
                    <a:pt x="0" y="521124"/>
                  </a:lnTo>
                  <a:lnTo>
                    <a:pt x="0" y="130915"/>
                  </a:lnTo>
                  <a:cubicBezTo>
                    <a:pt x="144666" y="130915"/>
                    <a:pt x="285776" y="85128"/>
                    <a:pt x="402887" y="0"/>
                  </a:cubicBez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4" name="Freeform: Shape 173">
              <a:extLst>
                <a:ext uri="{FF2B5EF4-FFF2-40B4-BE49-F238E27FC236}">
                  <a16:creationId xmlns:a16="http://schemas.microsoft.com/office/drawing/2014/main" id="{2B4E6256-6F89-8836-764A-816D1B1887EC}"/>
                </a:ext>
              </a:extLst>
            </p:cNvPr>
            <p:cNvSpPr>
              <a:spLocks/>
            </p:cNvSpPr>
            <p:nvPr/>
          </p:nvSpPr>
          <p:spPr bwMode="auto">
            <a:xfrm>
              <a:off x="3228706" y="5406233"/>
              <a:ext cx="1611324" cy="872722"/>
            </a:xfrm>
            <a:custGeom>
              <a:avLst/>
              <a:gdLst>
                <a:gd name="connsiteX0" fmla="*/ 1357776 w 1611324"/>
                <a:gd name="connsiteY0" fmla="*/ 0 h 872722"/>
                <a:gd name="connsiteX1" fmla="*/ 1611324 w 1611324"/>
                <a:gd name="connsiteY1" fmla="*/ 349062 h 872722"/>
                <a:gd name="connsiteX2" fmla="*/ 0 w 1611324"/>
                <a:gd name="connsiteY2" fmla="*/ 872722 h 872722"/>
                <a:gd name="connsiteX3" fmla="*/ 0 w 1611324"/>
                <a:gd name="connsiteY3" fmla="*/ 440492 h 872722"/>
                <a:gd name="connsiteX4" fmla="*/ 201402 w 1611324"/>
                <a:gd name="connsiteY4" fmla="*/ 430322 h 872722"/>
                <a:gd name="connsiteX5" fmla="*/ 1328921 w 1611324"/>
                <a:gd name="connsiteY5" fmla="*/ 21577 h 872722"/>
                <a:gd name="connsiteX6" fmla="*/ 1357776 w 1611324"/>
                <a:gd name="connsiteY6" fmla="*/ 0 h 87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2">
                  <a:moveTo>
                    <a:pt x="1357776" y="0"/>
                  </a:moveTo>
                  <a:lnTo>
                    <a:pt x="1611324" y="349062"/>
                  </a:lnTo>
                  <a:cubicBezTo>
                    <a:pt x="1142882" y="689352"/>
                    <a:pt x="578886" y="872722"/>
                    <a:pt x="0" y="872722"/>
                  </a:cubicBezTo>
                  <a:lnTo>
                    <a:pt x="0" y="440492"/>
                  </a:lnTo>
                  <a:lnTo>
                    <a:pt x="201402" y="430322"/>
                  </a:lnTo>
                  <a:cubicBezTo>
                    <a:pt x="616228" y="388195"/>
                    <a:pt x="1000683" y="243332"/>
                    <a:pt x="1328921" y="21577"/>
                  </a:cubicBezTo>
                  <a:lnTo>
                    <a:pt x="1357776" y="0"/>
                  </a:lnTo>
                  <a:close/>
                </a:path>
              </a:pathLst>
            </a:custGeom>
            <a:solidFill>
              <a:schemeClr val="accent4">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5" name="TextBox 174">
              <a:extLst>
                <a:ext uri="{FF2B5EF4-FFF2-40B4-BE49-F238E27FC236}">
                  <a16:creationId xmlns:a16="http://schemas.microsoft.com/office/drawing/2014/main" id="{39595D59-73DB-41D0-83B3-D1360AA0862C}"/>
                </a:ext>
              </a:extLst>
            </p:cNvPr>
            <p:cNvSpPr txBox="1"/>
            <p:nvPr/>
          </p:nvSpPr>
          <p:spPr>
            <a:xfrm rot="6485974">
              <a:off x="3298431" y="4135653"/>
              <a:ext cx="372067" cy="463101"/>
            </a:xfrm>
            <a:prstGeom prst="rect">
              <a:avLst/>
            </a:prstGeom>
            <a:noFill/>
          </p:spPr>
          <p:txBody>
            <a:bodyPr wrap="square" rtlCol="0">
              <a:spAutoFit/>
            </a:bodyPr>
            <a:lstStyle/>
            <a:p>
              <a:r>
                <a:rPr lang="en-US" sz="1600" b="1" dirty="0">
                  <a:latin typeface="Aptos Narrow" panose="020B0004020202020204" pitchFamily="34" charset="0"/>
                </a:rPr>
                <a:t>5</a:t>
              </a:r>
            </a:p>
          </p:txBody>
        </p:sp>
        <p:sp>
          <p:nvSpPr>
            <p:cNvPr id="176" name="TextBox 175">
              <a:hlinkClick r:id="rId9" action="ppaction://hlinksldjump"/>
              <a:extLst>
                <a:ext uri="{FF2B5EF4-FFF2-40B4-BE49-F238E27FC236}">
                  <a16:creationId xmlns:a16="http://schemas.microsoft.com/office/drawing/2014/main" id="{960317C2-9E56-B877-2DE4-F12506E5B310}"/>
                </a:ext>
              </a:extLst>
            </p:cNvPr>
            <p:cNvSpPr txBox="1"/>
            <p:nvPr/>
          </p:nvSpPr>
          <p:spPr>
            <a:xfrm rot="6485974">
              <a:off x="3211671" y="4651405"/>
              <a:ext cx="1134894" cy="1035402"/>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Highest</a:t>
              </a:r>
            </a:p>
            <a:p>
              <a:pPr marL="0" algn="ctr" rtl="0" eaLnBrk="1" latinLnBrk="0" hangingPunct="1"/>
              <a:r>
                <a:rPr lang="en-US" sz="1100" b="1" dirty="0">
                  <a:solidFill>
                    <a:srgbClr val="FFFFFF"/>
                  </a:solidFill>
                  <a:latin typeface="Century Gothic" panose="020B0502020202020204" pitchFamily="34" charset="0"/>
                </a:rPr>
                <a:t>&amp; </a:t>
              </a:r>
              <a:r>
                <a:rPr lang="en-US" sz="1100" b="1" kern="1200" dirty="0">
                  <a:solidFill>
                    <a:srgbClr val="FFFFFF"/>
                  </a:solidFill>
                  <a:effectLst/>
                  <a:latin typeface="Century Gothic" panose="020B0502020202020204" pitchFamily="34" charset="0"/>
                  <a:ea typeface="+mn-ea"/>
                  <a:cs typeface="+mn-cs"/>
                </a:rPr>
                <a:t>Lowest Cost Products</a:t>
              </a:r>
            </a:p>
          </p:txBody>
        </p:sp>
      </p:grpSp>
      <p:grpSp>
        <p:nvGrpSpPr>
          <p:cNvPr id="142" name="Group 141">
            <a:extLst>
              <a:ext uri="{FF2B5EF4-FFF2-40B4-BE49-F238E27FC236}">
                <a16:creationId xmlns:a16="http://schemas.microsoft.com/office/drawing/2014/main" id="{4959D68A-3F6D-B2B2-18FE-14F14304ABB1}"/>
              </a:ext>
            </a:extLst>
          </p:cNvPr>
          <p:cNvGrpSpPr/>
          <p:nvPr/>
        </p:nvGrpSpPr>
        <p:grpSpPr>
          <a:xfrm rot="15114026">
            <a:off x="1174425" y="2801040"/>
            <a:ext cx="1197427" cy="1630528"/>
            <a:chOff x="1515517" y="4091628"/>
            <a:chExt cx="1611324" cy="2187327"/>
          </a:xfrm>
          <a:effectLst>
            <a:outerShdw blurRad="12700" dist="63500" sx="102000" sy="102000" algn="l" rotWithShape="0">
              <a:schemeClr val="accent3">
                <a:alpha val="20000"/>
              </a:schemeClr>
            </a:outerShdw>
          </a:effectLst>
        </p:grpSpPr>
        <p:sp>
          <p:nvSpPr>
            <p:cNvPr id="167" name="Freeform: Shape 166">
              <a:extLst>
                <a:ext uri="{FF2B5EF4-FFF2-40B4-BE49-F238E27FC236}">
                  <a16:creationId xmlns:a16="http://schemas.microsoft.com/office/drawing/2014/main" id="{5654C656-457A-EBF8-6B88-2E55FCA09EBB}"/>
                </a:ext>
              </a:extLst>
            </p:cNvPr>
            <p:cNvSpPr>
              <a:spLocks/>
            </p:cNvSpPr>
            <p:nvPr/>
          </p:nvSpPr>
          <p:spPr bwMode="auto">
            <a:xfrm>
              <a:off x="1515517" y="5406232"/>
              <a:ext cx="1611324" cy="872723"/>
            </a:xfrm>
            <a:custGeom>
              <a:avLst/>
              <a:gdLst>
                <a:gd name="connsiteX0" fmla="*/ 253549 w 1611324"/>
                <a:gd name="connsiteY0" fmla="*/ 0 h 872723"/>
                <a:gd name="connsiteX1" fmla="*/ 282406 w 1611324"/>
                <a:gd name="connsiteY1" fmla="*/ 21578 h 872723"/>
                <a:gd name="connsiteX2" fmla="*/ 1409925 w 1611324"/>
                <a:gd name="connsiteY2" fmla="*/ 430323 h 872723"/>
                <a:gd name="connsiteX3" fmla="*/ 1611324 w 1611324"/>
                <a:gd name="connsiteY3" fmla="*/ 440493 h 872723"/>
                <a:gd name="connsiteX4" fmla="*/ 1611324 w 1611324"/>
                <a:gd name="connsiteY4" fmla="*/ 872723 h 872723"/>
                <a:gd name="connsiteX5" fmla="*/ 0 w 1611324"/>
                <a:gd name="connsiteY5" fmla="*/ 349063 h 872723"/>
                <a:gd name="connsiteX6" fmla="*/ 253549 w 1611324"/>
                <a:gd name="connsiteY6" fmla="*/ 0 h 87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23">
                  <a:moveTo>
                    <a:pt x="253549" y="0"/>
                  </a:moveTo>
                  <a:lnTo>
                    <a:pt x="282406" y="21578"/>
                  </a:lnTo>
                  <a:cubicBezTo>
                    <a:pt x="610644" y="243333"/>
                    <a:pt x="995099" y="388196"/>
                    <a:pt x="1409925" y="430323"/>
                  </a:cubicBezTo>
                  <a:lnTo>
                    <a:pt x="1611324" y="440493"/>
                  </a:lnTo>
                  <a:lnTo>
                    <a:pt x="1611324" y="872723"/>
                  </a:lnTo>
                  <a:cubicBezTo>
                    <a:pt x="1032439" y="872723"/>
                    <a:pt x="468220" y="689353"/>
                    <a:pt x="0" y="349063"/>
                  </a:cubicBezTo>
                  <a:lnTo>
                    <a:pt x="253549" y="0"/>
                  </a:lnTo>
                  <a:close/>
                </a:path>
              </a:pathLst>
            </a:custGeom>
            <a:solidFill>
              <a:schemeClr val="accent3">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8" name="Freeform: Shape 167">
              <a:extLst>
                <a:ext uri="{FF2B5EF4-FFF2-40B4-BE49-F238E27FC236}">
                  <a16:creationId xmlns:a16="http://schemas.microsoft.com/office/drawing/2014/main" id="{12436667-93B5-DD09-0AB2-7AF94F426F2A}"/>
                </a:ext>
              </a:extLst>
            </p:cNvPr>
            <p:cNvSpPr>
              <a:spLocks/>
            </p:cNvSpPr>
            <p:nvPr/>
          </p:nvSpPr>
          <p:spPr bwMode="auto">
            <a:xfrm>
              <a:off x="1769066" y="4408285"/>
              <a:ext cx="1357775" cy="1438440"/>
            </a:xfrm>
            <a:custGeom>
              <a:avLst/>
              <a:gdLst>
                <a:gd name="connsiteX0" fmla="*/ 724879 w 1357775"/>
                <a:gd name="connsiteY0" fmla="*/ 0 h 1438440"/>
                <a:gd name="connsiteX1" fmla="*/ 820525 w 1357775"/>
                <a:gd name="connsiteY1" fmla="*/ 58105 h 1438440"/>
                <a:gd name="connsiteX2" fmla="*/ 1282543 w 1357775"/>
                <a:gd name="connsiteY2" fmla="*/ 200668 h 1438440"/>
                <a:gd name="connsiteX3" fmla="*/ 1357775 w 1357775"/>
                <a:gd name="connsiteY3" fmla="*/ 204467 h 1438440"/>
                <a:gd name="connsiteX4" fmla="*/ 1357775 w 1357775"/>
                <a:gd name="connsiteY4" fmla="*/ 1438440 h 1438440"/>
                <a:gd name="connsiteX5" fmla="*/ 1156376 w 1357775"/>
                <a:gd name="connsiteY5" fmla="*/ 1428270 h 1438440"/>
                <a:gd name="connsiteX6" fmla="*/ 28857 w 1357775"/>
                <a:gd name="connsiteY6" fmla="*/ 1019525 h 1438440"/>
                <a:gd name="connsiteX7" fmla="*/ 0 w 1357775"/>
                <a:gd name="connsiteY7" fmla="*/ 997947 h 1438440"/>
                <a:gd name="connsiteX8" fmla="*/ 724879 w 1357775"/>
                <a:gd name="connsiteY8" fmla="*/ 0 h 14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75" h="1438440">
                  <a:moveTo>
                    <a:pt x="724879" y="0"/>
                  </a:moveTo>
                  <a:lnTo>
                    <a:pt x="820525" y="58105"/>
                  </a:lnTo>
                  <a:cubicBezTo>
                    <a:pt x="960401" y="134091"/>
                    <a:pt x="1116613" y="183817"/>
                    <a:pt x="1282543" y="200668"/>
                  </a:cubicBezTo>
                  <a:lnTo>
                    <a:pt x="1357775" y="204467"/>
                  </a:lnTo>
                  <a:lnTo>
                    <a:pt x="1357775" y="1438440"/>
                  </a:lnTo>
                  <a:lnTo>
                    <a:pt x="1156376" y="1428270"/>
                  </a:lnTo>
                  <a:cubicBezTo>
                    <a:pt x="741550" y="1386143"/>
                    <a:pt x="357095" y="1241280"/>
                    <a:pt x="28857" y="1019525"/>
                  </a:cubicBezTo>
                  <a:lnTo>
                    <a:pt x="0" y="997947"/>
                  </a:lnTo>
                  <a:lnTo>
                    <a:pt x="724879" y="0"/>
                  </a:lnTo>
                  <a:close/>
                </a:path>
              </a:pathLst>
            </a:custGeom>
            <a:solidFill>
              <a:schemeClr val="accent3">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9" name="Freeform: Shape 168">
              <a:extLst>
                <a:ext uri="{FF2B5EF4-FFF2-40B4-BE49-F238E27FC236}">
                  <a16:creationId xmlns:a16="http://schemas.microsoft.com/office/drawing/2014/main" id="{9B859143-B831-7D4E-BD3D-6EED9B753ED0}"/>
                </a:ext>
              </a:extLst>
            </p:cNvPr>
            <p:cNvSpPr>
              <a:spLocks/>
            </p:cNvSpPr>
            <p:nvPr/>
          </p:nvSpPr>
          <p:spPr bwMode="auto">
            <a:xfrm>
              <a:off x="2493945" y="4091628"/>
              <a:ext cx="632896" cy="521124"/>
            </a:xfrm>
            <a:custGeom>
              <a:avLst/>
              <a:gdLst>
                <a:gd name="connsiteX0" fmla="*/ 230010 w 632896"/>
                <a:gd name="connsiteY0" fmla="*/ 0 h 521124"/>
                <a:gd name="connsiteX1" fmla="*/ 632896 w 632896"/>
                <a:gd name="connsiteY1" fmla="*/ 130915 h 521124"/>
                <a:gd name="connsiteX2" fmla="*/ 632896 w 632896"/>
                <a:gd name="connsiteY2" fmla="*/ 521124 h 521124"/>
                <a:gd name="connsiteX3" fmla="*/ 557664 w 632896"/>
                <a:gd name="connsiteY3" fmla="*/ 517325 h 521124"/>
                <a:gd name="connsiteX4" fmla="*/ 95646 w 632896"/>
                <a:gd name="connsiteY4" fmla="*/ 374762 h 521124"/>
                <a:gd name="connsiteX5" fmla="*/ 0 w 632896"/>
                <a:gd name="connsiteY5" fmla="*/ 316657 h 521124"/>
                <a:gd name="connsiteX6" fmla="*/ 230010 w 632896"/>
                <a:gd name="connsiteY6" fmla="*/ 0 h 52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96" h="521124">
                  <a:moveTo>
                    <a:pt x="230010" y="0"/>
                  </a:moveTo>
                  <a:cubicBezTo>
                    <a:pt x="347120" y="85128"/>
                    <a:pt x="488008" y="130915"/>
                    <a:pt x="632896" y="130915"/>
                  </a:cubicBezTo>
                  <a:lnTo>
                    <a:pt x="632896" y="521124"/>
                  </a:lnTo>
                  <a:lnTo>
                    <a:pt x="557664" y="517325"/>
                  </a:lnTo>
                  <a:cubicBezTo>
                    <a:pt x="391734" y="500474"/>
                    <a:pt x="235522" y="450748"/>
                    <a:pt x="95646" y="374762"/>
                  </a:cubicBezTo>
                  <a:lnTo>
                    <a:pt x="0" y="316657"/>
                  </a:lnTo>
                  <a:lnTo>
                    <a:pt x="23001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70" name="TextBox 169">
              <a:extLst>
                <a:ext uri="{FF2B5EF4-FFF2-40B4-BE49-F238E27FC236}">
                  <a16:creationId xmlns:a16="http://schemas.microsoft.com/office/drawing/2014/main" id="{12F62109-EB9A-E6B3-0E52-395707C1CC41}"/>
                </a:ext>
              </a:extLst>
            </p:cNvPr>
            <p:cNvSpPr txBox="1"/>
            <p:nvPr/>
          </p:nvSpPr>
          <p:spPr>
            <a:xfrm rot="6485974">
              <a:off x="2673144" y="4110231"/>
              <a:ext cx="372067" cy="463101"/>
            </a:xfrm>
            <a:prstGeom prst="rect">
              <a:avLst/>
            </a:prstGeom>
            <a:noFill/>
          </p:spPr>
          <p:txBody>
            <a:bodyPr wrap="square" rtlCol="0">
              <a:spAutoFit/>
            </a:bodyPr>
            <a:lstStyle/>
            <a:p>
              <a:r>
                <a:rPr lang="en-US" sz="1600" b="1" dirty="0">
                  <a:latin typeface="Aptos Narrow" panose="020B0004020202020204" pitchFamily="34" charset="0"/>
                </a:rPr>
                <a:t>6</a:t>
              </a:r>
            </a:p>
          </p:txBody>
        </p:sp>
        <p:sp>
          <p:nvSpPr>
            <p:cNvPr id="171" name="TextBox 170">
              <a:hlinkClick r:id="rId10" action="ppaction://hlinksldjump"/>
              <a:extLst>
                <a:ext uri="{FF2B5EF4-FFF2-40B4-BE49-F238E27FC236}">
                  <a16:creationId xmlns:a16="http://schemas.microsoft.com/office/drawing/2014/main" id="{849E4116-009B-B0EC-6A78-73EC146FD93B}"/>
                </a:ext>
              </a:extLst>
            </p:cNvPr>
            <p:cNvSpPr txBox="1"/>
            <p:nvPr/>
          </p:nvSpPr>
          <p:spPr>
            <a:xfrm rot="6485974">
              <a:off x="2029384" y="4657754"/>
              <a:ext cx="1153907" cy="1035402"/>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5 Customers by Discount</a:t>
              </a:r>
              <a:endParaRPr lang="en-US" sz="1100" dirty="0">
                <a:effectLst/>
              </a:endParaRPr>
            </a:p>
          </p:txBody>
        </p:sp>
      </p:grpSp>
      <p:grpSp>
        <p:nvGrpSpPr>
          <p:cNvPr id="143" name="Group 142">
            <a:extLst>
              <a:ext uri="{FF2B5EF4-FFF2-40B4-BE49-F238E27FC236}">
                <a16:creationId xmlns:a16="http://schemas.microsoft.com/office/drawing/2014/main" id="{8A08309B-6E67-6E80-CBFE-81A4D2F6F1D5}"/>
              </a:ext>
            </a:extLst>
          </p:cNvPr>
          <p:cNvGrpSpPr/>
          <p:nvPr/>
        </p:nvGrpSpPr>
        <p:grpSpPr>
          <a:xfrm rot="15114026">
            <a:off x="487922" y="3535518"/>
            <a:ext cx="1639236" cy="1495225"/>
            <a:chOff x="435744" y="3689724"/>
            <a:chExt cx="2205847" cy="2005821"/>
          </a:xfrm>
        </p:grpSpPr>
        <p:sp>
          <p:nvSpPr>
            <p:cNvPr id="162" name="Freeform: Shape 161">
              <a:extLst>
                <a:ext uri="{FF2B5EF4-FFF2-40B4-BE49-F238E27FC236}">
                  <a16:creationId xmlns:a16="http://schemas.microsoft.com/office/drawing/2014/main" id="{837AA7D7-890B-D904-D0B7-A4279D54A9A3}"/>
                </a:ext>
              </a:extLst>
            </p:cNvPr>
            <p:cNvSpPr>
              <a:spLocks/>
            </p:cNvSpPr>
            <p:nvPr/>
          </p:nvSpPr>
          <p:spPr bwMode="auto">
            <a:xfrm>
              <a:off x="435744" y="4190995"/>
              <a:ext cx="1251413" cy="1504550"/>
            </a:xfrm>
            <a:custGeom>
              <a:avLst/>
              <a:gdLst>
                <a:gd name="connsiteX0" fmla="*/ 412764 w 1251413"/>
                <a:gd name="connsiteY0" fmla="*/ 0 h 1504550"/>
                <a:gd name="connsiteX1" fmla="*/ 468028 w 1251413"/>
                <a:gd name="connsiteY1" fmla="*/ 150991 h 1504550"/>
                <a:gd name="connsiteX2" fmla="*/ 1172188 w 1251413"/>
                <a:gd name="connsiteY2" fmla="*/ 1094743 h 1504550"/>
                <a:gd name="connsiteX3" fmla="*/ 1251413 w 1251413"/>
                <a:gd name="connsiteY3" fmla="*/ 1153987 h 1504550"/>
                <a:gd name="connsiteX4" fmla="*/ 996512 w 1251413"/>
                <a:gd name="connsiteY4" fmla="*/ 1504550 h 1504550"/>
                <a:gd name="connsiteX5" fmla="*/ 0 w 1251413"/>
                <a:gd name="connsiteY5" fmla="*/ 134006 h 1504550"/>
                <a:gd name="connsiteX6" fmla="*/ 412764 w 1251413"/>
                <a:gd name="connsiteY6" fmla="*/ 0 h 15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3" h="1504550">
                  <a:moveTo>
                    <a:pt x="412764" y="0"/>
                  </a:moveTo>
                  <a:lnTo>
                    <a:pt x="468028" y="150991"/>
                  </a:lnTo>
                  <a:cubicBezTo>
                    <a:pt x="624134" y="520068"/>
                    <a:pt x="867468" y="843266"/>
                    <a:pt x="1172188" y="1094743"/>
                  </a:cubicBezTo>
                  <a:lnTo>
                    <a:pt x="1251413" y="1153987"/>
                  </a:lnTo>
                  <a:lnTo>
                    <a:pt x="996512" y="1504550"/>
                  </a:lnTo>
                  <a:cubicBezTo>
                    <a:pt x="527722" y="1164358"/>
                    <a:pt x="179021" y="684623"/>
                    <a:pt x="0" y="134006"/>
                  </a:cubicBezTo>
                  <a:lnTo>
                    <a:pt x="412764" y="0"/>
                  </a:lnTo>
                  <a:close/>
                </a:path>
              </a:pathLst>
            </a:custGeom>
            <a:solidFill>
              <a:schemeClr val="accent1">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FE5378C6-B39D-11CE-4245-AD899E2FF067}"/>
                </a:ext>
              </a:extLst>
            </p:cNvPr>
            <p:cNvSpPr>
              <a:spLocks/>
            </p:cNvSpPr>
            <p:nvPr/>
          </p:nvSpPr>
          <p:spPr bwMode="auto">
            <a:xfrm>
              <a:off x="848508" y="3810053"/>
              <a:ext cx="1563611" cy="1534929"/>
            </a:xfrm>
            <a:custGeom>
              <a:avLst/>
              <a:gdLst>
                <a:gd name="connsiteX0" fmla="*/ 1173374 w 1563611"/>
                <a:gd name="connsiteY0" fmla="*/ 0 h 1534929"/>
                <a:gd name="connsiteX1" fmla="*/ 1192266 w 1563611"/>
                <a:gd name="connsiteY1" fmla="*/ 51615 h 1534929"/>
                <a:gd name="connsiteX2" fmla="*/ 1544346 w 1563611"/>
                <a:gd name="connsiteY2" fmla="*/ 523491 h 1534929"/>
                <a:gd name="connsiteX3" fmla="*/ 1563611 w 1563611"/>
                <a:gd name="connsiteY3" fmla="*/ 537898 h 1534929"/>
                <a:gd name="connsiteX4" fmla="*/ 838649 w 1563611"/>
                <a:gd name="connsiteY4" fmla="*/ 1534929 h 1534929"/>
                <a:gd name="connsiteX5" fmla="*/ 759424 w 1563611"/>
                <a:gd name="connsiteY5" fmla="*/ 1475685 h 1534929"/>
                <a:gd name="connsiteX6" fmla="*/ 55264 w 1563611"/>
                <a:gd name="connsiteY6" fmla="*/ 531933 h 1534929"/>
                <a:gd name="connsiteX7" fmla="*/ 0 w 1563611"/>
                <a:gd name="connsiteY7" fmla="*/ 380942 h 1534929"/>
                <a:gd name="connsiteX8" fmla="*/ 1173374 w 1563611"/>
                <a:gd name="connsiteY8" fmla="*/ 0 h 153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11" h="1534929">
                  <a:moveTo>
                    <a:pt x="1173374" y="0"/>
                  </a:moveTo>
                  <a:lnTo>
                    <a:pt x="1192266" y="51615"/>
                  </a:lnTo>
                  <a:cubicBezTo>
                    <a:pt x="1270319" y="236154"/>
                    <a:pt x="1391986" y="397753"/>
                    <a:pt x="1544346" y="523491"/>
                  </a:cubicBezTo>
                  <a:lnTo>
                    <a:pt x="1563611" y="537898"/>
                  </a:lnTo>
                  <a:lnTo>
                    <a:pt x="838649" y="1534929"/>
                  </a:lnTo>
                  <a:lnTo>
                    <a:pt x="759424" y="1475685"/>
                  </a:lnTo>
                  <a:cubicBezTo>
                    <a:pt x="454704" y="1224208"/>
                    <a:pt x="211370" y="901010"/>
                    <a:pt x="55264" y="531933"/>
                  </a:cubicBezTo>
                  <a:lnTo>
                    <a:pt x="0" y="380942"/>
                  </a:lnTo>
                  <a:lnTo>
                    <a:pt x="1173374" y="0"/>
                  </a:lnTo>
                  <a:close/>
                </a:path>
              </a:pathLst>
            </a:custGeom>
            <a:solidFill>
              <a:schemeClr val="accent1">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64" name="Freeform: Shape 163">
              <a:extLst>
                <a:ext uri="{FF2B5EF4-FFF2-40B4-BE49-F238E27FC236}">
                  <a16:creationId xmlns:a16="http://schemas.microsoft.com/office/drawing/2014/main" id="{EFA9B782-8539-FF89-6F1B-D0CB40487880}"/>
                </a:ext>
              </a:extLst>
            </p:cNvPr>
            <p:cNvSpPr>
              <a:spLocks/>
            </p:cNvSpPr>
            <p:nvPr/>
          </p:nvSpPr>
          <p:spPr bwMode="auto">
            <a:xfrm>
              <a:off x="2021882" y="3689724"/>
              <a:ext cx="619709" cy="658227"/>
            </a:xfrm>
            <a:custGeom>
              <a:avLst/>
              <a:gdLst>
                <a:gd name="connsiteX0" fmla="*/ 370637 w 619709"/>
                <a:gd name="connsiteY0" fmla="*/ 0 h 658227"/>
                <a:gd name="connsiteX1" fmla="*/ 619709 w 619709"/>
                <a:gd name="connsiteY1" fmla="*/ 342636 h 658227"/>
                <a:gd name="connsiteX2" fmla="*/ 390237 w 619709"/>
                <a:gd name="connsiteY2" fmla="*/ 658227 h 658227"/>
                <a:gd name="connsiteX3" fmla="*/ 370972 w 619709"/>
                <a:gd name="connsiteY3" fmla="*/ 643820 h 658227"/>
                <a:gd name="connsiteX4" fmla="*/ 18892 w 619709"/>
                <a:gd name="connsiteY4" fmla="*/ 171944 h 658227"/>
                <a:gd name="connsiteX5" fmla="*/ 0 w 619709"/>
                <a:gd name="connsiteY5" fmla="*/ 120329 h 658227"/>
                <a:gd name="connsiteX6" fmla="*/ 370637 w 619709"/>
                <a:gd name="connsiteY6" fmla="*/ 0 h 65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9" h="658227">
                  <a:moveTo>
                    <a:pt x="370637" y="0"/>
                  </a:moveTo>
                  <a:cubicBezTo>
                    <a:pt x="415336" y="137766"/>
                    <a:pt x="502512" y="257533"/>
                    <a:pt x="619709" y="342636"/>
                  </a:cubicBezTo>
                  <a:lnTo>
                    <a:pt x="390237" y="658227"/>
                  </a:lnTo>
                  <a:lnTo>
                    <a:pt x="370972" y="643820"/>
                  </a:lnTo>
                  <a:cubicBezTo>
                    <a:pt x="218612" y="518082"/>
                    <a:pt x="96945" y="356483"/>
                    <a:pt x="18892" y="171944"/>
                  </a:cubicBezTo>
                  <a:lnTo>
                    <a:pt x="0" y="120329"/>
                  </a:lnTo>
                  <a:lnTo>
                    <a:pt x="370637"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5" name="TextBox 164">
              <a:extLst>
                <a:ext uri="{FF2B5EF4-FFF2-40B4-BE49-F238E27FC236}">
                  <a16:creationId xmlns:a16="http://schemas.microsoft.com/office/drawing/2014/main" id="{A04488CB-D772-32AD-1C6C-EB339E994994}"/>
                </a:ext>
              </a:extLst>
            </p:cNvPr>
            <p:cNvSpPr txBox="1"/>
            <p:nvPr/>
          </p:nvSpPr>
          <p:spPr>
            <a:xfrm rot="6485974">
              <a:off x="2169112" y="3739737"/>
              <a:ext cx="372067" cy="463101"/>
            </a:xfrm>
            <a:prstGeom prst="rect">
              <a:avLst/>
            </a:prstGeom>
            <a:noFill/>
          </p:spPr>
          <p:txBody>
            <a:bodyPr wrap="square" rtlCol="0">
              <a:spAutoFit/>
            </a:bodyPr>
            <a:lstStyle/>
            <a:p>
              <a:r>
                <a:rPr lang="en-US" sz="1600" b="1" dirty="0">
                  <a:latin typeface="Aptos Narrow" panose="020B0004020202020204" pitchFamily="34" charset="0"/>
                </a:rPr>
                <a:t>7</a:t>
              </a:r>
            </a:p>
          </p:txBody>
        </p:sp>
        <p:sp>
          <p:nvSpPr>
            <p:cNvPr id="166" name="TextBox 165">
              <a:hlinkClick r:id="rId11" action="ppaction://hlinksldjump"/>
              <a:extLst>
                <a:ext uri="{FF2B5EF4-FFF2-40B4-BE49-F238E27FC236}">
                  <a16:creationId xmlns:a16="http://schemas.microsoft.com/office/drawing/2014/main" id="{1FF82801-8028-6384-0988-AAD39287D615}"/>
                </a:ext>
              </a:extLst>
            </p:cNvPr>
            <p:cNvSpPr txBox="1"/>
            <p:nvPr/>
          </p:nvSpPr>
          <p:spPr>
            <a:xfrm rot="6485974">
              <a:off x="985484" y="4223946"/>
              <a:ext cx="1353566" cy="579825"/>
            </a:xfrm>
            <a:prstGeom prst="rect">
              <a:avLst/>
            </a:prstGeom>
            <a:noFill/>
          </p:spPr>
          <p:txBody>
            <a:bodyPr wrap="square" rtlCol="0" anchor="ctr">
              <a:spAutoFit/>
            </a:bodyPr>
            <a:lstStyle/>
            <a:p>
              <a:pPr marL="0" algn="ctr" rtl="0" eaLnBrk="1" latinLnBrk="0" hangingPunct="1"/>
              <a:r>
                <a:rPr lang="en-US" sz="1100" b="1" dirty="0">
                  <a:solidFill>
                    <a:srgbClr val="FFFFFF"/>
                  </a:solidFill>
                  <a:latin typeface="Century Gothic" panose="020B0502020202020204" pitchFamily="34" charset="0"/>
                </a:rPr>
                <a:t>Monthly Gross Sales</a:t>
              </a:r>
              <a:endParaRPr lang="en-US" sz="1100" dirty="0">
                <a:effectLst/>
              </a:endParaRPr>
            </a:p>
          </p:txBody>
        </p:sp>
      </p:grpSp>
      <p:grpSp>
        <p:nvGrpSpPr>
          <p:cNvPr id="144" name="Group 143">
            <a:extLst>
              <a:ext uri="{FF2B5EF4-FFF2-40B4-BE49-F238E27FC236}">
                <a16:creationId xmlns:a16="http://schemas.microsoft.com/office/drawing/2014/main" id="{8886EEE7-E202-C662-AB0F-7D1C41F72215}"/>
              </a:ext>
            </a:extLst>
          </p:cNvPr>
          <p:cNvGrpSpPr/>
          <p:nvPr/>
        </p:nvGrpSpPr>
        <p:grpSpPr>
          <a:xfrm rot="15114026">
            <a:off x="-357656" y="4104451"/>
            <a:ext cx="1569733" cy="1263279"/>
            <a:chOff x="271167" y="2534014"/>
            <a:chExt cx="2112320" cy="1694669"/>
          </a:xfrm>
        </p:grpSpPr>
        <p:sp>
          <p:nvSpPr>
            <p:cNvPr id="157" name="Freeform: Shape 156">
              <a:extLst>
                <a:ext uri="{FF2B5EF4-FFF2-40B4-BE49-F238E27FC236}">
                  <a16:creationId xmlns:a16="http://schemas.microsoft.com/office/drawing/2014/main" id="{BC6DFE2E-893A-C3BA-CB60-3B66E49974FD}"/>
                </a:ext>
              </a:extLst>
            </p:cNvPr>
            <p:cNvSpPr>
              <a:spLocks/>
            </p:cNvSpPr>
            <p:nvPr/>
          </p:nvSpPr>
          <p:spPr bwMode="auto">
            <a:xfrm>
              <a:off x="709828" y="2667421"/>
              <a:ext cx="1280477" cy="1427856"/>
            </a:xfrm>
            <a:custGeom>
              <a:avLst/>
              <a:gdLst>
                <a:gd name="connsiteX0" fmla="*/ 105821 w 1280477"/>
                <a:gd name="connsiteY0" fmla="*/ 0 h 1427856"/>
                <a:gd name="connsiteX1" fmla="*/ 1280477 w 1280477"/>
                <a:gd name="connsiteY1" fmla="*/ 381882 h 1427856"/>
                <a:gd name="connsiteX2" fmla="*/ 1259044 w 1280477"/>
                <a:gd name="connsiteY2" fmla="*/ 465240 h 1427856"/>
                <a:gd name="connsiteX3" fmla="*/ 1233974 w 1280477"/>
                <a:gd name="connsiteY3" fmla="*/ 713929 h 1427856"/>
                <a:gd name="connsiteX4" fmla="*/ 1259044 w 1280477"/>
                <a:gd name="connsiteY4" fmla="*/ 962618 h 1427856"/>
                <a:gd name="connsiteX5" fmla="*/ 1280476 w 1280477"/>
                <a:gd name="connsiteY5" fmla="*/ 1045973 h 1427856"/>
                <a:gd name="connsiteX6" fmla="*/ 105820 w 1280477"/>
                <a:gd name="connsiteY6" fmla="*/ 1427856 h 1427856"/>
                <a:gd name="connsiteX7" fmla="*/ 50140 w 1280477"/>
                <a:gd name="connsiteY7" fmla="*/ 1211306 h 1427856"/>
                <a:gd name="connsiteX8" fmla="*/ 0 w 1280477"/>
                <a:gd name="connsiteY8" fmla="*/ 713929 h 1427856"/>
                <a:gd name="connsiteX9" fmla="*/ 50140 w 1280477"/>
                <a:gd name="connsiteY9" fmla="*/ 216552 h 1427856"/>
                <a:gd name="connsiteX10" fmla="*/ 105821 w 1280477"/>
                <a:gd name="connsiteY10" fmla="*/ 0 h 142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0477" h="1427856">
                  <a:moveTo>
                    <a:pt x="105821" y="0"/>
                  </a:moveTo>
                  <a:lnTo>
                    <a:pt x="1280477" y="381882"/>
                  </a:lnTo>
                  <a:lnTo>
                    <a:pt x="1259044" y="465240"/>
                  </a:lnTo>
                  <a:cubicBezTo>
                    <a:pt x="1242606" y="545569"/>
                    <a:pt x="1233974" y="628741"/>
                    <a:pt x="1233974" y="713929"/>
                  </a:cubicBezTo>
                  <a:cubicBezTo>
                    <a:pt x="1233974" y="799117"/>
                    <a:pt x="1242606" y="882289"/>
                    <a:pt x="1259044" y="962618"/>
                  </a:cubicBezTo>
                  <a:lnTo>
                    <a:pt x="1280476" y="1045973"/>
                  </a:lnTo>
                  <a:lnTo>
                    <a:pt x="105820" y="1427856"/>
                  </a:lnTo>
                  <a:lnTo>
                    <a:pt x="50140" y="1211306"/>
                  </a:lnTo>
                  <a:cubicBezTo>
                    <a:pt x="17265" y="1050649"/>
                    <a:pt x="0" y="884305"/>
                    <a:pt x="0" y="713929"/>
                  </a:cubicBezTo>
                  <a:cubicBezTo>
                    <a:pt x="0" y="543553"/>
                    <a:pt x="17265" y="377209"/>
                    <a:pt x="50140" y="216552"/>
                  </a:cubicBezTo>
                  <a:lnTo>
                    <a:pt x="105821" y="0"/>
                  </a:lnTo>
                  <a:close/>
                </a:path>
              </a:pathLst>
            </a:custGeom>
            <a:solidFill>
              <a:schemeClr val="tx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8" name="Freeform: Shape 157">
              <a:extLst>
                <a:ext uri="{FF2B5EF4-FFF2-40B4-BE49-F238E27FC236}">
                  <a16:creationId xmlns:a16="http://schemas.microsoft.com/office/drawing/2014/main" id="{4182C42D-A748-E6CD-35F3-7A0FBE0CD4AF}"/>
                </a:ext>
              </a:extLst>
            </p:cNvPr>
            <p:cNvSpPr>
              <a:spLocks/>
            </p:cNvSpPr>
            <p:nvPr/>
          </p:nvSpPr>
          <p:spPr bwMode="auto">
            <a:xfrm>
              <a:off x="271167" y="2534014"/>
              <a:ext cx="544482" cy="1694669"/>
            </a:xfrm>
            <a:custGeom>
              <a:avLst/>
              <a:gdLst>
                <a:gd name="connsiteX0" fmla="*/ 134128 w 544482"/>
                <a:gd name="connsiteY0" fmla="*/ 0 h 1694669"/>
                <a:gd name="connsiteX1" fmla="*/ 544482 w 544482"/>
                <a:gd name="connsiteY1" fmla="*/ 133407 h 1694669"/>
                <a:gd name="connsiteX2" fmla="*/ 488801 w 544482"/>
                <a:gd name="connsiteY2" fmla="*/ 349959 h 1694669"/>
                <a:gd name="connsiteX3" fmla="*/ 438661 w 544482"/>
                <a:gd name="connsiteY3" fmla="*/ 847336 h 1694669"/>
                <a:gd name="connsiteX4" fmla="*/ 488801 w 544482"/>
                <a:gd name="connsiteY4" fmla="*/ 1344713 h 1694669"/>
                <a:gd name="connsiteX5" fmla="*/ 544481 w 544482"/>
                <a:gd name="connsiteY5" fmla="*/ 1561263 h 1694669"/>
                <a:gd name="connsiteX6" fmla="*/ 134128 w 544482"/>
                <a:gd name="connsiteY6" fmla="*/ 1694669 h 1694669"/>
                <a:gd name="connsiteX7" fmla="*/ 134128 w 544482"/>
                <a:gd name="connsiteY7" fmla="*/ 0 h 169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482" h="1694669">
                  <a:moveTo>
                    <a:pt x="134128" y="0"/>
                  </a:moveTo>
                  <a:lnTo>
                    <a:pt x="544482" y="133407"/>
                  </a:lnTo>
                  <a:lnTo>
                    <a:pt x="488801" y="349959"/>
                  </a:lnTo>
                  <a:cubicBezTo>
                    <a:pt x="455926" y="510616"/>
                    <a:pt x="438661" y="676960"/>
                    <a:pt x="438661" y="847336"/>
                  </a:cubicBezTo>
                  <a:cubicBezTo>
                    <a:pt x="438661" y="1017712"/>
                    <a:pt x="455926" y="1184056"/>
                    <a:pt x="488801" y="1344713"/>
                  </a:cubicBezTo>
                  <a:lnTo>
                    <a:pt x="544481" y="1561263"/>
                  </a:lnTo>
                  <a:lnTo>
                    <a:pt x="134128" y="1694669"/>
                  </a:lnTo>
                  <a:cubicBezTo>
                    <a:pt x="-44710" y="1144080"/>
                    <a:pt x="-44710" y="550812"/>
                    <a:pt x="134128" y="0"/>
                  </a:cubicBezTo>
                  <a:close/>
                </a:path>
              </a:pathLst>
            </a:custGeom>
            <a:solidFill>
              <a:schemeClr val="tx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9" name="Freeform: Shape 158">
              <a:extLst>
                <a:ext uri="{FF2B5EF4-FFF2-40B4-BE49-F238E27FC236}">
                  <a16:creationId xmlns:a16="http://schemas.microsoft.com/office/drawing/2014/main" id="{66DFB485-2794-6C1B-6791-159C95DEAAEE}"/>
                </a:ext>
              </a:extLst>
            </p:cNvPr>
            <p:cNvSpPr>
              <a:spLocks/>
            </p:cNvSpPr>
            <p:nvPr/>
          </p:nvSpPr>
          <p:spPr bwMode="auto">
            <a:xfrm>
              <a:off x="1943802" y="3049303"/>
              <a:ext cx="416270" cy="664091"/>
            </a:xfrm>
            <a:custGeom>
              <a:avLst/>
              <a:gdLst>
                <a:gd name="connsiteX0" fmla="*/ 46503 w 416270"/>
                <a:gd name="connsiteY0" fmla="*/ 0 h 664091"/>
                <a:gd name="connsiteX1" fmla="*/ 416270 w 416270"/>
                <a:gd name="connsiteY1" fmla="*/ 120212 h 664091"/>
                <a:gd name="connsiteX2" fmla="*/ 416270 w 416270"/>
                <a:gd name="connsiteY2" fmla="*/ 543879 h 664091"/>
                <a:gd name="connsiteX3" fmla="*/ 46502 w 416270"/>
                <a:gd name="connsiteY3" fmla="*/ 664091 h 664091"/>
                <a:gd name="connsiteX4" fmla="*/ 25070 w 416270"/>
                <a:gd name="connsiteY4" fmla="*/ 580736 h 664091"/>
                <a:gd name="connsiteX5" fmla="*/ 0 w 416270"/>
                <a:gd name="connsiteY5" fmla="*/ 332047 h 664091"/>
                <a:gd name="connsiteX6" fmla="*/ 25070 w 416270"/>
                <a:gd name="connsiteY6" fmla="*/ 83358 h 664091"/>
                <a:gd name="connsiteX7" fmla="*/ 46503 w 416270"/>
                <a:gd name="connsiteY7" fmla="*/ 0 h 66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70" h="664091">
                  <a:moveTo>
                    <a:pt x="46503" y="0"/>
                  </a:moveTo>
                  <a:lnTo>
                    <a:pt x="416270" y="120212"/>
                  </a:lnTo>
                  <a:cubicBezTo>
                    <a:pt x="371616" y="258026"/>
                    <a:pt x="371616" y="406287"/>
                    <a:pt x="416270" y="543879"/>
                  </a:cubicBezTo>
                  <a:lnTo>
                    <a:pt x="46502" y="664091"/>
                  </a:lnTo>
                  <a:lnTo>
                    <a:pt x="25070" y="580736"/>
                  </a:lnTo>
                  <a:cubicBezTo>
                    <a:pt x="8632" y="500407"/>
                    <a:pt x="0" y="417235"/>
                    <a:pt x="0" y="332047"/>
                  </a:cubicBezTo>
                  <a:cubicBezTo>
                    <a:pt x="0" y="246859"/>
                    <a:pt x="8632" y="163687"/>
                    <a:pt x="25070" y="83358"/>
                  </a:cubicBezTo>
                  <a:lnTo>
                    <a:pt x="4650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60" name="TextBox 159">
              <a:extLst>
                <a:ext uri="{FF2B5EF4-FFF2-40B4-BE49-F238E27FC236}">
                  <a16:creationId xmlns:a16="http://schemas.microsoft.com/office/drawing/2014/main" id="{300D1644-25B6-BA3F-2442-A6C9C8B00EAC}"/>
                </a:ext>
              </a:extLst>
            </p:cNvPr>
            <p:cNvSpPr txBox="1"/>
            <p:nvPr/>
          </p:nvSpPr>
          <p:spPr>
            <a:xfrm rot="6485974">
              <a:off x="1965903" y="3141856"/>
              <a:ext cx="372067" cy="463101"/>
            </a:xfrm>
            <a:prstGeom prst="rect">
              <a:avLst/>
            </a:prstGeom>
            <a:noFill/>
          </p:spPr>
          <p:txBody>
            <a:bodyPr wrap="square" rtlCol="0">
              <a:spAutoFit/>
            </a:bodyPr>
            <a:lstStyle/>
            <a:p>
              <a:r>
                <a:rPr lang="en-US" sz="1600" b="1" dirty="0">
                  <a:latin typeface="Aptos Narrow" panose="020B0004020202020204" pitchFamily="34" charset="0"/>
                </a:rPr>
                <a:t>8</a:t>
              </a:r>
            </a:p>
          </p:txBody>
        </p:sp>
        <p:sp>
          <p:nvSpPr>
            <p:cNvPr id="161" name="TextBox 160">
              <a:hlinkClick r:id="rId12" action="ppaction://hlinksldjump"/>
              <a:extLst>
                <a:ext uri="{FF2B5EF4-FFF2-40B4-BE49-F238E27FC236}">
                  <a16:creationId xmlns:a16="http://schemas.microsoft.com/office/drawing/2014/main" id="{336C5EB5-DC6A-F64A-2515-0750E8B46040}"/>
                </a:ext>
              </a:extLst>
            </p:cNvPr>
            <p:cNvSpPr txBox="1"/>
            <p:nvPr/>
          </p:nvSpPr>
          <p:spPr>
            <a:xfrm rot="6485974">
              <a:off x="630509" y="2984552"/>
              <a:ext cx="1327764" cy="807614"/>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Max Quantity Quarter</a:t>
              </a:r>
              <a:endParaRPr lang="en-US" sz="1100" dirty="0">
                <a:effectLst/>
              </a:endParaRPr>
            </a:p>
          </p:txBody>
        </p:sp>
      </p:grpSp>
      <p:grpSp>
        <p:nvGrpSpPr>
          <p:cNvPr id="145" name="Group 144">
            <a:extLst>
              <a:ext uri="{FF2B5EF4-FFF2-40B4-BE49-F238E27FC236}">
                <a16:creationId xmlns:a16="http://schemas.microsoft.com/office/drawing/2014/main" id="{A86A0482-B78E-BCD1-B57F-C7F62BB686B7}"/>
              </a:ext>
            </a:extLst>
          </p:cNvPr>
          <p:cNvGrpSpPr/>
          <p:nvPr/>
        </p:nvGrpSpPr>
        <p:grpSpPr>
          <a:xfrm rot="15114026">
            <a:off x="-1370319" y="4142871"/>
            <a:ext cx="1639236" cy="1495225"/>
            <a:chOff x="435743" y="1067154"/>
            <a:chExt cx="2205847" cy="2005821"/>
          </a:xfrm>
        </p:grpSpPr>
        <p:sp>
          <p:nvSpPr>
            <p:cNvPr id="152" name="Freeform: Shape 151">
              <a:extLst>
                <a:ext uri="{FF2B5EF4-FFF2-40B4-BE49-F238E27FC236}">
                  <a16:creationId xmlns:a16="http://schemas.microsoft.com/office/drawing/2014/main" id="{BD68D269-FA7C-02C9-906C-8D16E4BDB984}"/>
                </a:ext>
              </a:extLst>
            </p:cNvPr>
            <p:cNvSpPr>
              <a:spLocks/>
            </p:cNvSpPr>
            <p:nvPr/>
          </p:nvSpPr>
          <p:spPr bwMode="auto">
            <a:xfrm>
              <a:off x="848526" y="1417716"/>
              <a:ext cx="1563607" cy="1534919"/>
            </a:xfrm>
            <a:custGeom>
              <a:avLst/>
              <a:gdLst>
                <a:gd name="connsiteX0" fmla="*/ 838635 w 1563607"/>
                <a:gd name="connsiteY0" fmla="*/ 0 h 1534919"/>
                <a:gd name="connsiteX1" fmla="*/ 1563607 w 1563607"/>
                <a:gd name="connsiteY1" fmla="*/ 997023 h 1534919"/>
                <a:gd name="connsiteX2" fmla="*/ 1544328 w 1563607"/>
                <a:gd name="connsiteY2" fmla="*/ 1011440 h 1534919"/>
                <a:gd name="connsiteX3" fmla="*/ 1192248 w 1563607"/>
                <a:gd name="connsiteY3" fmla="*/ 1483316 h 1534919"/>
                <a:gd name="connsiteX4" fmla="*/ 1173361 w 1563607"/>
                <a:gd name="connsiteY4" fmla="*/ 1534919 h 1534919"/>
                <a:gd name="connsiteX5" fmla="*/ 0 w 1563607"/>
                <a:gd name="connsiteY5" fmla="*/ 1153939 h 1534919"/>
                <a:gd name="connsiteX6" fmla="*/ 55246 w 1563607"/>
                <a:gd name="connsiteY6" fmla="*/ 1002998 h 1534919"/>
                <a:gd name="connsiteX7" fmla="*/ 759406 w 1563607"/>
                <a:gd name="connsiteY7" fmla="*/ 59246 h 1534919"/>
                <a:gd name="connsiteX8" fmla="*/ 838635 w 1563607"/>
                <a:gd name="connsiteY8" fmla="*/ 0 h 15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607" h="1534919">
                  <a:moveTo>
                    <a:pt x="838635" y="0"/>
                  </a:moveTo>
                  <a:lnTo>
                    <a:pt x="1563607" y="997023"/>
                  </a:lnTo>
                  <a:lnTo>
                    <a:pt x="1544328" y="1011440"/>
                  </a:lnTo>
                  <a:cubicBezTo>
                    <a:pt x="1391968" y="1137178"/>
                    <a:pt x="1270301" y="1298778"/>
                    <a:pt x="1192248" y="1483316"/>
                  </a:cubicBezTo>
                  <a:lnTo>
                    <a:pt x="1173361" y="1534919"/>
                  </a:lnTo>
                  <a:lnTo>
                    <a:pt x="0" y="1153939"/>
                  </a:lnTo>
                  <a:lnTo>
                    <a:pt x="55246" y="1002998"/>
                  </a:lnTo>
                  <a:cubicBezTo>
                    <a:pt x="211352" y="633922"/>
                    <a:pt x="454686" y="310723"/>
                    <a:pt x="759406" y="59246"/>
                  </a:cubicBezTo>
                  <a:lnTo>
                    <a:pt x="838635" y="0"/>
                  </a:lnTo>
                  <a:close/>
                </a:path>
              </a:pathLst>
            </a:custGeom>
            <a:solidFill>
              <a:schemeClr val="bg2">
                <a:lumMod val="7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a:p>
          </p:txBody>
        </p:sp>
        <p:sp>
          <p:nvSpPr>
            <p:cNvPr id="153" name="Freeform: Shape 152">
              <a:extLst>
                <a:ext uri="{FF2B5EF4-FFF2-40B4-BE49-F238E27FC236}">
                  <a16:creationId xmlns:a16="http://schemas.microsoft.com/office/drawing/2014/main" id="{B47B7C30-3181-C278-3DC7-DF313C33F18F}"/>
                </a:ext>
              </a:extLst>
            </p:cNvPr>
            <p:cNvSpPr>
              <a:spLocks/>
            </p:cNvSpPr>
            <p:nvPr/>
          </p:nvSpPr>
          <p:spPr bwMode="auto">
            <a:xfrm>
              <a:off x="435743" y="1067154"/>
              <a:ext cx="1251418" cy="1504501"/>
            </a:xfrm>
            <a:custGeom>
              <a:avLst/>
              <a:gdLst>
                <a:gd name="connsiteX0" fmla="*/ 996512 w 1251418"/>
                <a:gd name="connsiteY0" fmla="*/ 0 h 1504501"/>
                <a:gd name="connsiteX1" fmla="*/ 1251418 w 1251418"/>
                <a:gd name="connsiteY1" fmla="*/ 350562 h 1504501"/>
                <a:gd name="connsiteX2" fmla="*/ 1172189 w 1251418"/>
                <a:gd name="connsiteY2" fmla="*/ 409808 h 1504501"/>
                <a:gd name="connsiteX3" fmla="*/ 468029 w 1251418"/>
                <a:gd name="connsiteY3" fmla="*/ 1353560 h 1504501"/>
                <a:gd name="connsiteX4" fmla="*/ 412783 w 1251418"/>
                <a:gd name="connsiteY4" fmla="*/ 1504501 h 1504501"/>
                <a:gd name="connsiteX5" fmla="*/ 0 w 1251418"/>
                <a:gd name="connsiteY5" fmla="*/ 1370474 h 1504501"/>
                <a:gd name="connsiteX6" fmla="*/ 996512 w 1251418"/>
                <a:gd name="connsiteY6" fmla="*/ 0 h 150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418" h="1504501">
                  <a:moveTo>
                    <a:pt x="996512" y="0"/>
                  </a:moveTo>
                  <a:lnTo>
                    <a:pt x="1251418" y="350562"/>
                  </a:lnTo>
                  <a:lnTo>
                    <a:pt x="1172189" y="409808"/>
                  </a:lnTo>
                  <a:cubicBezTo>
                    <a:pt x="867469" y="661285"/>
                    <a:pt x="624135" y="984484"/>
                    <a:pt x="468029" y="1353560"/>
                  </a:cubicBezTo>
                  <a:lnTo>
                    <a:pt x="412783" y="1504501"/>
                  </a:lnTo>
                  <a:lnTo>
                    <a:pt x="0" y="1370474"/>
                  </a:lnTo>
                  <a:cubicBezTo>
                    <a:pt x="179021" y="820018"/>
                    <a:pt x="527722" y="340230"/>
                    <a:pt x="996512" y="0"/>
                  </a:cubicBezTo>
                  <a:close/>
                </a:path>
              </a:pathLst>
            </a:custGeom>
            <a:solidFill>
              <a:schemeClr val="bg2">
                <a:lumMod val="7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4" name="Freeform: Shape 153">
              <a:extLst>
                <a:ext uri="{FF2B5EF4-FFF2-40B4-BE49-F238E27FC236}">
                  <a16:creationId xmlns:a16="http://schemas.microsoft.com/office/drawing/2014/main" id="{B04D0EF7-DFBF-77E4-BF40-5296E7C849D4}"/>
                </a:ext>
              </a:extLst>
            </p:cNvPr>
            <p:cNvSpPr>
              <a:spLocks/>
            </p:cNvSpPr>
            <p:nvPr/>
          </p:nvSpPr>
          <p:spPr bwMode="auto">
            <a:xfrm>
              <a:off x="2021887" y="2414739"/>
              <a:ext cx="619703" cy="658236"/>
            </a:xfrm>
            <a:custGeom>
              <a:avLst/>
              <a:gdLst>
                <a:gd name="connsiteX0" fmla="*/ 390246 w 619703"/>
                <a:gd name="connsiteY0" fmla="*/ 0 h 658236"/>
                <a:gd name="connsiteX1" fmla="*/ 619703 w 619703"/>
                <a:gd name="connsiteY1" fmla="*/ 315562 h 658236"/>
                <a:gd name="connsiteX2" fmla="*/ 370631 w 619703"/>
                <a:gd name="connsiteY2" fmla="*/ 658236 h 658236"/>
                <a:gd name="connsiteX3" fmla="*/ 0 w 619703"/>
                <a:gd name="connsiteY3" fmla="*/ 537896 h 658236"/>
                <a:gd name="connsiteX4" fmla="*/ 18887 w 619703"/>
                <a:gd name="connsiteY4" fmla="*/ 486293 h 658236"/>
                <a:gd name="connsiteX5" fmla="*/ 370967 w 619703"/>
                <a:gd name="connsiteY5" fmla="*/ 14417 h 658236"/>
                <a:gd name="connsiteX6" fmla="*/ 390246 w 619703"/>
                <a:gd name="connsiteY6" fmla="*/ 0 h 6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03" h="658236">
                  <a:moveTo>
                    <a:pt x="390246" y="0"/>
                  </a:moveTo>
                  <a:lnTo>
                    <a:pt x="619703" y="315562"/>
                  </a:lnTo>
                  <a:cubicBezTo>
                    <a:pt x="502506" y="400675"/>
                    <a:pt x="415330" y="520678"/>
                    <a:pt x="370631" y="658236"/>
                  </a:cubicBezTo>
                  <a:lnTo>
                    <a:pt x="0" y="537896"/>
                  </a:lnTo>
                  <a:lnTo>
                    <a:pt x="18887" y="486293"/>
                  </a:lnTo>
                  <a:cubicBezTo>
                    <a:pt x="96940" y="301755"/>
                    <a:pt x="218607" y="140155"/>
                    <a:pt x="370967" y="14417"/>
                  </a:cubicBezTo>
                  <a:lnTo>
                    <a:pt x="390246"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5" name="TextBox 154">
              <a:extLst>
                <a:ext uri="{FF2B5EF4-FFF2-40B4-BE49-F238E27FC236}">
                  <a16:creationId xmlns:a16="http://schemas.microsoft.com/office/drawing/2014/main" id="{C77986DC-CC3F-8AEA-5BE2-B7F59D9D966D}"/>
                </a:ext>
              </a:extLst>
            </p:cNvPr>
            <p:cNvSpPr txBox="1"/>
            <p:nvPr/>
          </p:nvSpPr>
          <p:spPr>
            <a:xfrm>
              <a:off x="2143879" y="2526063"/>
              <a:ext cx="373224" cy="461665"/>
            </a:xfrm>
            <a:prstGeom prst="rect">
              <a:avLst/>
            </a:prstGeom>
            <a:noFill/>
          </p:spPr>
          <p:txBody>
            <a:bodyPr wrap="square" rtlCol="0">
              <a:spAutoFit/>
            </a:bodyPr>
            <a:lstStyle/>
            <a:p>
              <a:r>
                <a:rPr lang="en-US" sz="1600" b="1" dirty="0">
                  <a:latin typeface="Aptos Narrow" panose="020B0004020202020204" pitchFamily="34" charset="0"/>
                </a:rPr>
                <a:t>9</a:t>
              </a:r>
            </a:p>
          </p:txBody>
        </p:sp>
        <p:sp>
          <p:nvSpPr>
            <p:cNvPr id="156" name="TextBox 155">
              <a:hlinkClick r:id="rId13" action="ppaction://hlinksldjump"/>
              <a:extLst>
                <a:ext uri="{FF2B5EF4-FFF2-40B4-BE49-F238E27FC236}">
                  <a16:creationId xmlns:a16="http://schemas.microsoft.com/office/drawing/2014/main" id="{D8C0DF03-9486-9034-8081-BDF221477F50}"/>
                </a:ext>
              </a:extLst>
            </p:cNvPr>
            <p:cNvSpPr txBox="1"/>
            <p:nvPr/>
          </p:nvSpPr>
          <p:spPr>
            <a:xfrm>
              <a:off x="1097182" y="1843090"/>
              <a:ext cx="1114995" cy="805111"/>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Channel by Sales</a:t>
              </a:r>
            </a:p>
          </p:txBody>
        </p:sp>
      </p:grpSp>
      <p:grpSp>
        <p:nvGrpSpPr>
          <p:cNvPr id="146" name="Group 145">
            <a:extLst>
              <a:ext uri="{FF2B5EF4-FFF2-40B4-BE49-F238E27FC236}">
                <a16:creationId xmlns:a16="http://schemas.microsoft.com/office/drawing/2014/main" id="{22BDC245-310D-402B-F2CB-61D99244E410}"/>
              </a:ext>
            </a:extLst>
          </p:cNvPr>
          <p:cNvGrpSpPr/>
          <p:nvPr/>
        </p:nvGrpSpPr>
        <p:grpSpPr>
          <a:xfrm rot="15114026">
            <a:off x="-1702597" y="3619570"/>
            <a:ext cx="1233211" cy="1630528"/>
            <a:chOff x="6775727" y="540725"/>
            <a:chExt cx="1659477" cy="2187327"/>
          </a:xfrm>
        </p:grpSpPr>
        <p:sp>
          <p:nvSpPr>
            <p:cNvPr id="147" name="Freeform: Shape 146">
              <a:extLst>
                <a:ext uri="{FF2B5EF4-FFF2-40B4-BE49-F238E27FC236}">
                  <a16:creationId xmlns:a16="http://schemas.microsoft.com/office/drawing/2014/main" id="{43CC110E-5A68-A2AD-14D4-0DAFB9CB3AEF}"/>
                </a:ext>
              </a:extLst>
            </p:cNvPr>
            <p:cNvSpPr>
              <a:spLocks/>
            </p:cNvSpPr>
            <p:nvPr/>
          </p:nvSpPr>
          <p:spPr bwMode="auto">
            <a:xfrm>
              <a:off x="7029257" y="972956"/>
              <a:ext cx="1357794" cy="1438444"/>
            </a:xfrm>
            <a:custGeom>
              <a:avLst/>
              <a:gdLst>
                <a:gd name="connsiteX0" fmla="*/ 1357794 w 1357794"/>
                <a:gd name="connsiteY0" fmla="*/ 0 h 1438444"/>
                <a:gd name="connsiteX1" fmla="*/ 1357794 w 1357794"/>
                <a:gd name="connsiteY1" fmla="*/ 1233973 h 1438444"/>
                <a:gd name="connsiteX2" fmla="*/ 1282563 w 1357794"/>
                <a:gd name="connsiteY2" fmla="*/ 1237772 h 1438444"/>
                <a:gd name="connsiteX3" fmla="*/ 820545 w 1357794"/>
                <a:gd name="connsiteY3" fmla="*/ 1380335 h 1438444"/>
                <a:gd name="connsiteX4" fmla="*/ 724894 w 1357794"/>
                <a:gd name="connsiteY4" fmla="*/ 1438444 h 1438444"/>
                <a:gd name="connsiteX5" fmla="*/ 0 w 1357794"/>
                <a:gd name="connsiteY5" fmla="*/ 440509 h 1438444"/>
                <a:gd name="connsiteX6" fmla="*/ 28877 w 1357794"/>
                <a:gd name="connsiteY6" fmla="*/ 418915 h 1438444"/>
                <a:gd name="connsiteX7" fmla="*/ 1156396 w 1357794"/>
                <a:gd name="connsiteY7" fmla="*/ 10170 h 1438444"/>
                <a:gd name="connsiteX8" fmla="*/ 1357794 w 1357794"/>
                <a:gd name="connsiteY8" fmla="*/ 0 h 14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794" h="1438444">
                  <a:moveTo>
                    <a:pt x="1357794" y="0"/>
                  </a:moveTo>
                  <a:lnTo>
                    <a:pt x="1357794" y="1233973"/>
                  </a:lnTo>
                  <a:lnTo>
                    <a:pt x="1282563" y="1237772"/>
                  </a:lnTo>
                  <a:cubicBezTo>
                    <a:pt x="1116633" y="1254623"/>
                    <a:pt x="960421" y="1304350"/>
                    <a:pt x="820545" y="1380335"/>
                  </a:cubicBezTo>
                  <a:lnTo>
                    <a:pt x="724894" y="1438444"/>
                  </a:lnTo>
                  <a:lnTo>
                    <a:pt x="0" y="440509"/>
                  </a:lnTo>
                  <a:lnTo>
                    <a:pt x="28877" y="418915"/>
                  </a:lnTo>
                  <a:cubicBezTo>
                    <a:pt x="357115" y="197161"/>
                    <a:pt x="741570" y="52298"/>
                    <a:pt x="1156396" y="10170"/>
                  </a:cubicBezTo>
                  <a:lnTo>
                    <a:pt x="1357794" y="0"/>
                  </a:lnTo>
                  <a:close/>
                </a:path>
              </a:pathLst>
            </a:custGeom>
            <a:solidFill>
              <a:schemeClr val="tx1">
                <a:lumMod val="65000"/>
              </a:schemeClr>
            </a:solidFill>
            <a:ln w="0">
              <a:noFill/>
              <a:prstDash val="solid"/>
              <a:round/>
              <a:headEnd/>
              <a:tailEnd/>
            </a:ln>
          </p:spPr>
          <p:txBody>
            <a:bodyPr vert="horz" wrap="square" lIns="91440" tIns="45720" rIns="91440" bIns="45720" numCol="1" anchor="ctr" anchorCtr="0" compatLnSpc="1">
              <a:prstTxWarp prst="textNoShape">
                <a:avLst/>
              </a:prstTxWarp>
              <a:noAutofit/>
            </a:bodyPr>
            <a:lstStyle/>
            <a:p>
              <a:endParaRPr lang="en-US" dirty="0"/>
            </a:p>
          </p:txBody>
        </p:sp>
        <p:sp>
          <p:nvSpPr>
            <p:cNvPr id="148" name="Freeform: Shape 147">
              <a:extLst>
                <a:ext uri="{FF2B5EF4-FFF2-40B4-BE49-F238E27FC236}">
                  <a16:creationId xmlns:a16="http://schemas.microsoft.com/office/drawing/2014/main" id="{1F8EB822-2A50-3BC4-CA89-C5E0B763A8E7}"/>
                </a:ext>
              </a:extLst>
            </p:cNvPr>
            <p:cNvSpPr>
              <a:spLocks/>
            </p:cNvSpPr>
            <p:nvPr/>
          </p:nvSpPr>
          <p:spPr bwMode="auto">
            <a:xfrm>
              <a:off x="6775727" y="540725"/>
              <a:ext cx="1611324" cy="872740"/>
            </a:xfrm>
            <a:custGeom>
              <a:avLst/>
              <a:gdLst>
                <a:gd name="connsiteX0" fmla="*/ 1611324 w 1611324"/>
                <a:gd name="connsiteY0" fmla="*/ 0 h 872740"/>
                <a:gd name="connsiteX1" fmla="*/ 1611324 w 1611324"/>
                <a:gd name="connsiteY1" fmla="*/ 432231 h 872740"/>
                <a:gd name="connsiteX2" fmla="*/ 1409926 w 1611324"/>
                <a:gd name="connsiteY2" fmla="*/ 442401 h 872740"/>
                <a:gd name="connsiteX3" fmla="*/ 282407 w 1611324"/>
                <a:gd name="connsiteY3" fmla="*/ 851146 h 872740"/>
                <a:gd name="connsiteX4" fmla="*/ 253530 w 1611324"/>
                <a:gd name="connsiteY4" fmla="*/ 872740 h 872740"/>
                <a:gd name="connsiteX5" fmla="*/ 0 w 1611324"/>
                <a:gd name="connsiteY5" fmla="*/ 523714 h 872740"/>
                <a:gd name="connsiteX6" fmla="*/ 1611324 w 1611324"/>
                <a:gd name="connsiteY6" fmla="*/ 0 h 87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324" h="872740">
                  <a:moveTo>
                    <a:pt x="1611324" y="0"/>
                  </a:moveTo>
                  <a:lnTo>
                    <a:pt x="1611324" y="432231"/>
                  </a:lnTo>
                  <a:lnTo>
                    <a:pt x="1409926" y="442401"/>
                  </a:lnTo>
                  <a:cubicBezTo>
                    <a:pt x="995100" y="484529"/>
                    <a:pt x="610645" y="629392"/>
                    <a:pt x="282407" y="851146"/>
                  </a:cubicBezTo>
                  <a:lnTo>
                    <a:pt x="253530" y="872740"/>
                  </a:lnTo>
                  <a:lnTo>
                    <a:pt x="0" y="523714"/>
                  </a:lnTo>
                  <a:cubicBezTo>
                    <a:pt x="468220" y="183166"/>
                    <a:pt x="1032439" y="0"/>
                    <a:pt x="1611324" y="0"/>
                  </a:cubicBezTo>
                  <a:close/>
                </a:path>
              </a:pathLst>
            </a:custGeom>
            <a:solidFill>
              <a:schemeClr val="tx1">
                <a:lumMod val="65000"/>
                <a:alpha val="8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49" name="Freeform: Shape 148">
              <a:extLst>
                <a:ext uri="{FF2B5EF4-FFF2-40B4-BE49-F238E27FC236}">
                  <a16:creationId xmlns:a16="http://schemas.microsoft.com/office/drawing/2014/main" id="{D6C26846-EE9A-5DF1-6E2E-7737592811BE}"/>
                </a:ext>
              </a:extLst>
            </p:cNvPr>
            <p:cNvSpPr>
              <a:spLocks/>
            </p:cNvSpPr>
            <p:nvPr/>
          </p:nvSpPr>
          <p:spPr bwMode="auto">
            <a:xfrm>
              <a:off x="7754151" y="2206929"/>
              <a:ext cx="632900" cy="521123"/>
            </a:xfrm>
            <a:custGeom>
              <a:avLst/>
              <a:gdLst>
                <a:gd name="connsiteX0" fmla="*/ 632900 w 632900"/>
                <a:gd name="connsiteY0" fmla="*/ 0 h 521123"/>
                <a:gd name="connsiteX1" fmla="*/ 632900 w 632900"/>
                <a:gd name="connsiteY1" fmla="*/ 390417 h 521123"/>
                <a:gd name="connsiteX2" fmla="*/ 230014 w 632900"/>
                <a:gd name="connsiteY2" fmla="*/ 521123 h 521123"/>
                <a:gd name="connsiteX3" fmla="*/ 0 w 632900"/>
                <a:gd name="connsiteY3" fmla="*/ 204471 h 521123"/>
                <a:gd name="connsiteX4" fmla="*/ 95651 w 632900"/>
                <a:gd name="connsiteY4" fmla="*/ 146362 h 521123"/>
                <a:gd name="connsiteX5" fmla="*/ 557669 w 632900"/>
                <a:gd name="connsiteY5" fmla="*/ 3799 h 521123"/>
                <a:gd name="connsiteX6" fmla="*/ 632900 w 632900"/>
                <a:gd name="connsiteY6" fmla="*/ 0 h 52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900" h="521123">
                  <a:moveTo>
                    <a:pt x="632900" y="0"/>
                  </a:moveTo>
                  <a:lnTo>
                    <a:pt x="632900" y="390417"/>
                  </a:lnTo>
                  <a:cubicBezTo>
                    <a:pt x="488012" y="390417"/>
                    <a:pt x="347124" y="436209"/>
                    <a:pt x="230014" y="521123"/>
                  </a:cubicBezTo>
                  <a:lnTo>
                    <a:pt x="0" y="204471"/>
                  </a:lnTo>
                  <a:lnTo>
                    <a:pt x="95651" y="146362"/>
                  </a:lnTo>
                  <a:cubicBezTo>
                    <a:pt x="235527" y="70377"/>
                    <a:pt x="391739" y="20650"/>
                    <a:pt x="557669" y="3799"/>
                  </a:cubicBezTo>
                  <a:lnTo>
                    <a:pt x="632900"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0" name="TextBox 149">
              <a:extLst>
                <a:ext uri="{FF2B5EF4-FFF2-40B4-BE49-F238E27FC236}">
                  <a16:creationId xmlns:a16="http://schemas.microsoft.com/office/drawing/2014/main" id="{7A37EA06-5B19-1A2F-E28C-3AE308FA0082}"/>
                </a:ext>
              </a:extLst>
            </p:cNvPr>
            <p:cNvSpPr txBox="1"/>
            <p:nvPr/>
          </p:nvSpPr>
          <p:spPr>
            <a:xfrm>
              <a:off x="7839484" y="2216834"/>
              <a:ext cx="584267" cy="454165"/>
            </a:xfrm>
            <a:prstGeom prst="rect">
              <a:avLst/>
            </a:prstGeom>
            <a:noFill/>
          </p:spPr>
          <p:txBody>
            <a:bodyPr wrap="square" rtlCol="0">
              <a:spAutoFit/>
            </a:bodyPr>
            <a:lstStyle/>
            <a:p>
              <a:r>
                <a:rPr lang="en-US" sz="1600" b="1" dirty="0">
                  <a:latin typeface="Aptos Narrow" panose="020B0004020202020204" pitchFamily="34" charset="0"/>
                </a:rPr>
                <a:t>10</a:t>
              </a:r>
            </a:p>
          </p:txBody>
        </p:sp>
        <p:sp>
          <p:nvSpPr>
            <p:cNvPr id="151" name="TextBox 150">
              <a:hlinkClick r:id="rId14" action="ppaction://hlinksldjump"/>
              <a:extLst>
                <a:ext uri="{FF2B5EF4-FFF2-40B4-BE49-F238E27FC236}">
                  <a16:creationId xmlns:a16="http://schemas.microsoft.com/office/drawing/2014/main" id="{AE7972DE-29DB-5E60-D53B-205E2C5598EF}"/>
                </a:ext>
              </a:extLst>
            </p:cNvPr>
            <p:cNvSpPr txBox="1"/>
            <p:nvPr/>
          </p:nvSpPr>
          <p:spPr>
            <a:xfrm>
              <a:off x="7290829" y="1170694"/>
              <a:ext cx="1144375" cy="1032193"/>
            </a:xfrm>
            <a:prstGeom prst="rect">
              <a:avLst/>
            </a:prstGeom>
            <a:noFill/>
          </p:spPr>
          <p:txBody>
            <a:bodyPr wrap="square" rtlCol="0" anchor="ctr">
              <a:spAutoFit/>
            </a:bodyPr>
            <a:lstStyle/>
            <a:p>
              <a:pPr marL="0" algn="ctr" rtl="0" eaLnBrk="1" latinLnBrk="0" hangingPunct="1"/>
              <a:r>
                <a:rPr lang="en-US" sz="1100" b="1" kern="1200" dirty="0">
                  <a:solidFill>
                    <a:srgbClr val="FFFFFF"/>
                  </a:solidFill>
                  <a:effectLst/>
                  <a:latin typeface="Century Gothic" panose="020B0502020202020204" pitchFamily="34" charset="0"/>
                  <a:ea typeface="+mn-ea"/>
                  <a:cs typeface="+mn-cs"/>
                </a:rPr>
                <a:t>Top Products per Division</a:t>
              </a:r>
              <a:endParaRPr lang="en-US" sz="1100" dirty="0">
                <a:effectLst/>
              </a:endParaRPr>
            </a:p>
          </p:txBody>
        </p:sp>
      </p:grpSp>
      <p:pic>
        <p:nvPicPr>
          <p:cNvPr id="197" name="Picture 196">
            <a:hlinkClick r:id="rId15" action="ppaction://hlinksldjump"/>
            <a:extLst>
              <a:ext uri="{FF2B5EF4-FFF2-40B4-BE49-F238E27FC236}">
                <a16:creationId xmlns:a16="http://schemas.microsoft.com/office/drawing/2014/main" id="{6B342889-B01A-4E04-DB60-844EB92E3FD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70" y="3228023"/>
            <a:ext cx="398486" cy="391162"/>
          </a:xfrm>
          <a:prstGeom prst="rect">
            <a:avLst/>
          </a:prstGeom>
        </p:spPr>
      </p:pic>
    </p:spTree>
    <p:extLst>
      <p:ext uri="{BB962C8B-B14F-4D97-AF65-F5344CB8AC3E}">
        <p14:creationId xmlns:p14="http://schemas.microsoft.com/office/powerpoint/2010/main" val="863588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409">
        <p159:morph option="byObject"/>
      </p:transition>
    </mc:Choice>
    <mc:Fallback>
      <p:transition spd="slow" advTm="5409">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522</TotalTime>
  <Words>2152</Words>
  <Application>Microsoft Office PowerPoint</Application>
  <PresentationFormat>Widescreen</PresentationFormat>
  <Paragraphs>344</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 Narrow</vt:lpstr>
      <vt:lpstr>Calibri</vt:lpstr>
      <vt:lpstr>Century Gothic</vt:lpstr>
      <vt:lpstr>Wingdings 3</vt:lpstr>
      <vt:lpstr>Slice</vt:lpstr>
      <vt:lpstr>AtilQ’s Hardware Sales Insights</vt:lpstr>
      <vt:lpstr>📂 PRoject Overview</vt:lpstr>
      <vt:lpstr>PowerPoint Presentation</vt:lpstr>
      <vt:lpstr>1. Provide the list of markets in which customer "Atliq Exclusive" operates its business in the APAC region.</vt:lpstr>
      <vt:lpstr>2. What is the percentage of unique product increase in 2021 vs. 2020?  The final output contains these fields:  unique_products_2020,  unique_products_2021,  percentage_chg</vt:lpstr>
      <vt:lpstr>3. Provide a report with all the unique product counts for each segment and sort them in descending order of product counts.  The final output contains 2 fields:  segment,  product_count</vt:lpstr>
      <vt:lpstr>4. Follow-up: Which segment had the most increase in unique products in2021 vs 2020?  The final output contains these fields:  segment,  product_count_2020,  product_count_2021,  difference</vt:lpstr>
      <vt:lpstr>5. Get the products that have the highest and lowest manufacturing costs.  The final output should contain these fields:  product_code,  product,  manufacturing_cost</vt:lpstr>
      <vt:lpstr>6. Generate a report which contains the top 5 customers who received anaverage high pre_invoice_discount_pct for the fiscal year 2021 and in the “Indian” market.  The final output contains these fields:  customer_code,  customer,  average_discount_percentage</vt:lpstr>
      <vt:lpstr>7.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8. In which quarter of 2020, got the maximum total_sold_quantity?  The finaloutput contains these fields sorted by the total_sold_quantity:  quarter  total_sold_quantity</vt:lpstr>
      <vt:lpstr>9. Which channel helped to bring more gross sales in the fiscal year 2021and the percentage of contribution?  The final output contains these fields:  channel,  gross_sales_mln,  percentage</vt:lpstr>
      <vt:lpstr>10. Get the Top 3 products in each division that have a high total_sold_quantity in the fiscal_year 2021?  The final output contains these fields:   division,  product_code,  product,  total_sold_quantity,  rank_order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Shivaraju Jayaram</dc:creator>
  <cp:lastModifiedBy>Shivaraju Jayaram</cp:lastModifiedBy>
  <cp:revision>1</cp:revision>
  <dcterms:created xsi:type="dcterms:W3CDTF">2024-11-12T08:24:57Z</dcterms:created>
  <dcterms:modified xsi:type="dcterms:W3CDTF">2024-11-13T12:09:38Z</dcterms:modified>
</cp:coreProperties>
</file>