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F2F-DD00-378E-AE99-D25187E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BA7AC-9A0C-FD23-C51E-1B414EED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8990-C523-C6BF-7FC7-C034A518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9409-8316-0EDD-CC09-20F44BC1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E8A3-4DE0-ABDF-F28E-90B6DF41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1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3BE7-F559-E9DC-0BE6-8BA7ABBC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82B30-3528-5D73-71FB-76540EC7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D163-DBC8-E0FA-ED93-495280B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C878-1F98-F56F-8923-60AE105D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B850-4C38-BE2B-A252-4CC27ED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385F8-AD3D-510A-B1B5-07A252B80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A0D3F-DD70-659C-D13E-5219116F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92B3-7F10-4A5C-B537-D4E29EB1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86CE-A4AB-DD77-0191-6E9078C3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C6A1-079D-2873-9226-0C8D52E8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0929-2844-0E7D-CB5A-BD438721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1653-C115-3686-D87A-6354AA22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1FD8-6F77-6AB1-8086-4A43234B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17CE-AB83-00D4-3D77-4F467CC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7EAF-4A40-5A1C-7097-B92610B3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BADE-29C6-3E46-7CA2-AED81A92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FC70-2807-B2FF-EA7B-4D2B36F1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6797-7A73-A05C-60FE-032D2219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C841-649D-5EA2-A1AE-C189A7D7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C160C-1862-0D4B-B235-2B81E39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A1CF-FB75-B949-7D4E-6074365E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6C31-9657-12A3-BE28-DCA001EDC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5E26B-F647-2F6D-7B5D-1C412682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6FEF-FB87-2788-AA07-65803E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1E90E-E092-0436-454A-BC4DE8C6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6DEEF-B572-FD0E-DF96-9767775A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A610-C8E9-EFE8-1558-1FF52135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FD16-A851-DF7C-F523-F0508994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08C1-292E-BD8F-CCF8-2DD4D1C7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6DC59-C09B-F95B-BB84-2CCECD4D4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46AFC-DF9A-B9F4-5DE0-482E3DED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BED13-7AF4-C90E-606D-E857B080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3C4F1-B430-CCB7-279B-137D14A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86ECC-BFF4-EA8C-D267-5F4BA194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8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18F8-31A0-429F-F152-2462DEE2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9B24D-77F8-8F82-5CE0-E01BDB0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8841B-BA14-EB98-F789-665BF80D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E9445-8476-E41E-901C-FA2BA0BE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43EE6-502B-589C-88DF-EED79B4C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282E7-B223-E02A-61B2-5E0F9581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B52D-29AB-126E-7621-75900CCA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0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918F-1DA1-B97C-AE7B-ED2D3E23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BEE6-3BD1-8326-8A4A-B4B71B24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5A1C5-BB1F-73F4-3B70-F698C90ED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5C8B0-F676-3774-827A-5BAE3A7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5794-4867-3346-6036-85C00753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D0D8C-A7CD-F18D-DDA5-3A3C6A9F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F13E-7776-F7AE-E22A-F74EF2F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F0A5C-BE08-3CFC-E630-1373170C7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C3FDC-1CB7-122B-396A-419D2B50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F7BFB-9D26-1EBF-8097-3CFBD8E7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55D82-6951-0885-BCA6-053F208F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FB82-81A3-616B-4A08-09D570BA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54958-805B-70EC-3061-1FB3D99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06C8A-4529-E52A-AEF2-9F6A8B79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E20F-D6E3-DBE5-BD4E-56E2754B2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2E8C-F86F-4E54-B6C6-7352BD7827D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8A73-8993-043E-5F27-ED8F569D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932B-64B5-DBAA-9678-C198F56EA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B071-0CE4-4C8C-97A7-51FDEF274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B0AB-A22D-D6C8-926E-8B067C776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360" y="254496"/>
            <a:ext cx="8717280" cy="603504"/>
          </a:xfrm>
        </p:spPr>
        <p:txBody>
          <a:bodyPr>
            <a:no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CONVERSATIONAL IMAGE RECOGNITION CHATBOT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E92F2-AF7A-BD5C-B0B9-4B1C7D3EDBCA}"/>
              </a:ext>
            </a:extLst>
          </p:cNvPr>
          <p:cNvSpPr txBox="1"/>
          <p:nvPr/>
        </p:nvSpPr>
        <p:spPr>
          <a:xfrm>
            <a:off x="256032" y="1841444"/>
            <a:ext cx="806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Statement:</a:t>
            </a:r>
            <a:r>
              <a:rPr lang="en-US" dirty="0"/>
              <a:t>Create a chatbot that can understand and describe images from a conversation.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6DB8F-26BF-7D48-B329-622AFB94E59F}"/>
              </a:ext>
            </a:extLst>
          </p:cNvPr>
          <p:cNvSpPr txBox="1"/>
          <p:nvPr/>
        </p:nvSpPr>
        <p:spPr>
          <a:xfrm>
            <a:off x="256032" y="2895808"/>
            <a:ext cx="8065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</a:t>
            </a:r>
          </a:p>
          <a:p>
            <a:r>
              <a:rPr lang="en-US" b="1" dirty="0"/>
              <a:t>Receive Image:</a:t>
            </a:r>
            <a:r>
              <a:rPr lang="en-US" dirty="0"/>
              <a:t> Get an image from the user in the chat.</a:t>
            </a:r>
          </a:p>
          <a:p>
            <a:r>
              <a:rPr lang="en-US" b="1" dirty="0"/>
              <a:t>Process Image:</a:t>
            </a:r>
            <a:r>
              <a:rPr lang="en-US" dirty="0"/>
              <a:t> Use a pre-trained image recognition model to analyze the image.</a:t>
            </a:r>
            <a:r>
              <a:rPr lang="en-US" b="1" dirty="0"/>
              <a:t> Generate Description:</a:t>
            </a:r>
            <a:r>
              <a:rPr lang="en-US" dirty="0"/>
              <a:t> Convert the analysis into a simple, understandable description.</a:t>
            </a:r>
          </a:p>
          <a:p>
            <a:r>
              <a:rPr lang="en-US" b="1" dirty="0"/>
              <a:t>Respond to User:</a:t>
            </a:r>
            <a:r>
              <a:rPr lang="en-US" dirty="0"/>
              <a:t> Send the description back to the user in the chat.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B4D5E-3E71-4CF1-5743-E0AF36899C0F}"/>
              </a:ext>
            </a:extLst>
          </p:cNvPr>
          <p:cNvSpPr txBox="1"/>
          <p:nvPr/>
        </p:nvSpPr>
        <p:spPr>
          <a:xfrm>
            <a:off x="256032" y="5058168"/>
            <a:ext cx="10570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Dataset:</a:t>
            </a:r>
            <a:r>
              <a:rPr lang="en-US" dirty="0"/>
              <a:t>We will use a collection of images with labels that describe what is in each image, such as objects, people, or scenes.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Reference:</a:t>
            </a:r>
          </a:p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Link of  A website that u are taking information and input data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34B4D-A7AB-D48E-0CCF-F4C266C47999}"/>
              </a:ext>
            </a:extLst>
          </p:cNvPr>
          <p:cNvSpPr txBox="1"/>
          <p:nvPr/>
        </p:nvSpPr>
        <p:spPr>
          <a:xfrm>
            <a:off x="8485632" y="908149"/>
            <a:ext cx="334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2320030343-Shashank</a:t>
            </a:r>
          </a:p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2320030349-Sai Prasad</a:t>
            </a:r>
          </a:p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2320030324-Shivaram</a:t>
            </a:r>
          </a:p>
        </p:txBody>
      </p:sp>
    </p:spTree>
    <p:extLst>
      <p:ext uri="{BB962C8B-B14F-4D97-AF65-F5344CB8AC3E}">
        <p14:creationId xmlns:p14="http://schemas.microsoft.com/office/powerpoint/2010/main" val="365802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CONVERSATIONAL IMAGE RECOGNITION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Sahith Reddy</dc:creator>
  <cp:lastModifiedBy>Shashank Vuddagiri</cp:lastModifiedBy>
  <cp:revision>3</cp:revision>
  <dcterms:created xsi:type="dcterms:W3CDTF">2024-09-09T15:06:56Z</dcterms:created>
  <dcterms:modified xsi:type="dcterms:W3CDTF">2024-09-10T13:09:16Z</dcterms:modified>
</cp:coreProperties>
</file>